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41" r:id="rId4"/>
    <p:sldMasterId id="2147484299" r:id="rId5"/>
    <p:sldMasterId id="2147484308" r:id="rId6"/>
  </p:sldMasterIdLst>
  <p:notesMasterIdLst>
    <p:notesMasterId r:id="rId45"/>
  </p:notesMasterIdLst>
  <p:sldIdLst>
    <p:sldId id="304" r:id="rId7"/>
    <p:sldId id="2146848673" r:id="rId8"/>
    <p:sldId id="3369" r:id="rId9"/>
    <p:sldId id="2146848575" r:id="rId10"/>
    <p:sldId id="308" r:id="rId11"/>
    <p:sldId id="2146848677" r:id="rId12"/>
    <p:sldId id="2146848682" r:id="rId13"/>
    <p:sldId id="3365" r:id="rId14"/>
    <p:sldId id="2146848577" r:id="rId15"/>
    <p:sldId id="2146848557" r:id="rId16"/>
    <p:sldId id="2146848556" r:id="rId17"/>
    <p:sldId id="287" r:id="rId18"/>
    <p:sldId id="288" r:id="rId19"/>
    <p:sldId id="3366" r:id="rId20"/>
    <p:sldId id="289" r:id="rId21"/>
    <p:sldId id="3378" r:id="rId22"/>
    <p:sldId id="2146848676" r:id="rId23"/>
    <p:sldId id="2146848683" r:id="rId24"/>
    <p:sldId id="3377" r:id="rId25"/>
    <p:sldId id="292" r:id="rId26"/>
    <p:sldId id="294" r:id="rId27"/>
    <p:sldId id="295" r:id="rId28"/>
    <p:sldId id="297" r:id="rId29"/>
    <p:sldId id="293" r:id="rId30"/>
    <p:sldId id="2146848569" r:id="rId31"/>
    <p:sldId id="3367" r:id="rId32"/>
    <p:sldId id="300" r:id="rId33"/>
    <p:sldId id="2146848570" r:id="rId34"/>
    <p:sldId id="3370" r:id="rId35"/>
    <p:sldId id="2146848576" r:id="rId36"/>
    <p:sldId id="2146848574" r:id="rId37"/>
    <p:sldId id="2146848572" r:id="rId38"/>
    <p:sldId id="2146848573" r:id="rId39"/>
    <p:sldId id="2146848675" r:id="rId40"/>
    <p:sldId id="2146848678" r:id="rId41"/>
    <p:sldId id="305" r:id="rId42"/>
    <p:sldId id="3373" r:id="rId43"/>
    <p:sldId id="2146848681" r:id="rId4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A1E90D-AA34-BD16-15BF-B76692B2770B}" name="Alex Farrell" initials="AF" userId="S::alex.farrell@savanta.com::250cec37-9358-4531-9683-a76f328746f5" providerId="AD"/>
  <p188:author id="{686FF920-D0EF-55BE-DEB8-72F1B0A80F57}" name="Danny Langley" initials="" userId="S::Danny.Langley@ico.org.uk::190715ec-1a82-493c-b627-2e0c966b8a76" providerId="AD"/>
  <p188:author id="{6627A426-9E9C-075F-D022-85D8FB810138}" name="Dervla Kearney" initials="DK" userId="S::dervla.kearney@ico.org.uk::ad9fc703-241a-493b-a2c3-dace69ecb7be" providerId="AD"/>
  <p188:author id="{7A07EA2F-BF1C-7A14-5F18-DFF1D345050C}" name="Dan Holden" initials="DH" userId="S::dan.holden@savanta.com::f1a4a98b-c2d0-4539-b344-10fbeec9426f" providerId="AD"/>
  <p188:author id="{D9E16337-08B5-F74F-4B09-B78A46A2C556}" name="Nastassja Carr" initials="NC" userId="S::nastassja.carr@savanta.com::5739ed76-706d-48c1-83d5-883caff0f6a2" providerId="AD"/>
  <p188:author id="{10C9F661-D650-A6BA-AF34-B8F7EA68F701}" name="Helen Conlon" initials="HC" userId="S::helen.conlon@ico.org.uk::1358caaa-48aa-4d53-a708-2880a141c848" providerId="AD"/>
  <p188:author id="{9AB4CB8D-C4ED-49D5-9DAA-CE550C5E0C92}" name="Melissa Sammarro" initials="MS" userId="S::melissa.sammarro@ico.org.uk::ea467af7-5d98-43e8-8c60-ae42ed859557" providerId="AD"/>
  <p188:author id="{422917DB-65BD-C380-0D29-CDD754C50A41}" name="Georgia Avukatu" initials="GA" userId="S::georgia.avukatu@savanta.com::fda42c9a-1198-4576-8a41-25fd1395fbb4" providerId="AD"/>
  <p188:author id="{AE2C02F5-1477-B307-AEB4-D2A7C4897B50}" name="Nicola" initials="N" userId="S::nicola.marsh@ComResLondon.onmicrosoft.com::36f77f00-dd74-4fd9-8be0-8a0c2c5b50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EB3"/>
    <a:srgbClr val="F7A6AB"/>
    <a:srgbClr val="060606"/>
    <a:srgbClr val="1B1D1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AB18A-09CA-0434-C3D4-1C806AA4F9E8}" v="99" dt="2024-02-08T13:53:16.643"/>
    <p1510:client id="{0661DB53-7096-AB3F-DD86-C7F91649674D}" v="228" dt="2024-02-08T11:55:51.777"/>
    <p1510:client id="{0971700B-AF3B-4AA5-8513-7B0BD71CFA56}" v="1" dt="2024-02-08T13:25:21.601"/>
    <p1510:client id="{79B93CAC-C162-89B7-18A7-795A73210489}" v="63" dt="2024-02-08T12:20:57.025"/>
    <p1510:client id="{D2396C2B-751C-C1BE-8F88-E5C60D86D5E9}" v="52" dt="2024-02-08T15:12:14.0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64"/>
      </p:cViewPr>
      <p:guideLst>
        <p:guide orient="horz" pos="288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Sammarro" userId="ea467af7-5d98-43e8-8c60-ae42ed859557" providerId="ADAL" clId="{0971700B-AF3B-4AA5-8513-7B0BD71CFA56}"/>
    <pc:docChg chg="">
      <pc:chgData name="Melissa Sammarro" userId="ea467af7-5d98-43e8-8c60-ae42ed859557" providerId="ADAL" clId="{0971700B-AF3B-4AA5-8513-7B0BD71CFA56}" dt="2024-02-08T13:25:21.602" v="5"/>
      <pc:docMkLst>
        <pc:docMk/>
      </pc:docMkLst>
      <pc:sldChg chg="addCm modCm">
        <pc:chgData name="Melissa Sammarro" userId="ea467af7-5d98-43e8-8c60-ae42ed859557" providerId="ADAL" clId="{0971700B-AF3B-4AA5-8513-7B0BD71CFA56}" dt="2024-02-08T13:25:21.602" v="5"/>
        <pc:sldMkLst>
          <pc:docMk/>
          <pc:sldMk cId="3043623807" sldId="292"/>
        </pc:sldMkLst>
        <pc:extLst>
          <p:ext xmlns:p="http://schemas.openxmlformats.org/presentationml/2006/main" uri="{D6D511B9-2390-475A-947B-AFAB55BFBCF1}">
            <pc226:cmChg xmlns:pc226="http://schemas.microsoft.com/office/powerpoint/2022/06/main/command" chg="add mod">
              <pc226:chgData name="Melissa Sammarro" userId="ea467af7-5d98-43e8-8c60-ae42ed859557" providerId="ADAL" clId="{0971700B-AF3B-4AA5-8513-7B0BD71CFA56}" dt="2024-02-08T13:25:21.602" v="5"/>
              <pc2:cmMkLst xmlns:pc2="http://schemas.microsoft.com/office/powerpoint/2019/9/main/command">
                <pc:docMk/>
                <pc:sldMk cId="3043623807" sldId="292"/>
                <pc2:cmMk id="{3C4C6130-55A4-436E-9D65-CBD215D19B74}"/>
              </pc2:cmMkLst>
            </pc226:cmChg>
          </p:ext>
        </pc:extLst>
      </pc:sldChg>
      <pc:sldChg chg="modCm">
        <pc:chgData name="Melissa Sammarro" userId="ea467af7-5d98-43e8-8c60-ae42ed859557" providerId="ADAL" clId="{0971700B-AF3B-4AA5-8513-7B0BD71CFA56}" dt="2024-02-08T13:00:22.099" v="0"/>
        <pc:sldMkLst>
          <pc:docMk/>
          <pc:sldMk cId="3197875387" sldId="2146848676"/>
        </pc:sldMkLst>
        <pc:extLst>
          <p:ext xmlns:p="http://schemas.openxmlformats.org/presentationml/2006/main" uri="{D6D511B9-2390-475A-947B-AFAB55BFBCF1}">
            <pc226:cmChg xmlns:pc226="http://schemas.microsoft.com/office/powerpoint/2022/06/main/command" chg="mod modRxn">
              <pc226:chgData name="Melissa Sammarro" userId="ea467af7-5d98-43e8-8c60-ae42ed859557" providerId="ADAL" clId="{0971700B-AF3B-4AA5-8513-7B0BD71CFA56}" dt="2024-02-08T13:00:22.099" v="0"/>
              <pc2:cmMkLst xmlns:pc2="http://schemas.microsoft.com/office/powerpoint/2019/9/main/command">
                <pc:docMk/>
                <pc:sldMk cId="3197875387" sldId="2146848676"/>
                <pc2:cmMk id="{F54A3131-6D4B-4790-A244-46EBC2842EEA}"/>
              </pc2:cmMkLst>
            </pc226:cmChg>
          </p:ext>
        </pc:extLst>
      </pc:sldChg>
    </pc:docChg>
  </pc:docChgLst>
  <pc:docChgLst>
    <pc:chgData name="Helen Conlon" userId="S::helen.conlon@ico.org.uk::1358caaa-48aa-4d53-a708-2880a141c848" providerId="AD" clId="Web-{0661DB53-7096-AB3F-DD86-C7F91649674D}"/>
    <pc:docChg chg="modSld">
      <pc:chgData name="Helen Conlon" userId="S::helen.conlon@ico.org.uk::1358caaa-48aa-4d53-a708-2880a141c848" providerId="AD" clId="Web-{0661DB53-7096-AB3F-DD86-C7F91649674D}" dt="2024-02-08T11:55:51.777" v="193" actId="14100"/>
      <pc:docMkLst>
        <pc:docMk/>
      </pc:docMkLst>
      <pc:sldChg chg="modSp">
        <pc:chgData name="Helen Conlon" userId="S::helen.conlon@ico.org.uk::1358caaa-48aa-4d53-a708-2880a141c848" providerId="AD" clId="Web-{0661DB53-7096-AB3F-DD86-C7F91649674D}" dt="2024-02-08T10:48:52.890" v="84" actId="20577"/>
        <pc:sldMkLst>
          <pc:docMk/>
          <pc:sldMk cId="2530129603" sldId="287"/>
        </pc:sldMkLst>
        <pc:spChg chg="mod">
          <ac:chgData name="Helen Conlon" userId="S::helen.conlon@ico.org.uk::1358caaa-48aa-4d53-a708-2880a141c848" providerId="AD" clId="Web-{0661DB53-7096-AB3F-DD86-C7F91649674D}" dt="2024-02-08T10:48:52.890" v="84" actId="20577"/>
          <ac:spMkLst>
            <pc:docMk/>
            <pc:sldMk cId="2530129603" sldId="287"/>
            <ac:spMk id="2" creationId="{23D6E1E3-F272-6850-DF30-C473EDE45A31}"/>
          </ac:spMkLst>
        </pc:spChg>
        <pc:spChg chg="mod">
          <ac:chgData name="Helen Conlon" userId="S::helen.conlon@ico.org.uk::1358caaa-48aa-4d53-a708-2880a141c848" providerId="AD" clId="Web-{0661DB53-7096-AB3F-DD86-C7F91649674D}" dt="2024-02-08T10:44:03.100" v="81" actId="1076"/>
          <ac:spMkLst>
            <pc:docMk/>
            <pc:sldMk cId="2530129603" sldId="287"/>
            <ac:spMk id="6" creationId="{DEF9B43C-833E-1701-7D13-C995B27E8A7C}"/>
          </ac:spMkLst>
        </pc:spChg>
        <pc:spChg chg="mod">
          <ac:chgData name="Helen Conlon" userId="S::helen.conlon@ico.org.uk::1358caaa-48aa-4d53-a708-2880a141c848" providerId="AD" clId="Web-{0661DB53-7096-AB3F-DD86-C7F91649674D}" dt="2024-02-08T10:47:50.435" v="82" actId="1076"/>
          <ac:spMkLst>
            <pc:docMk/>
            <pc:sldMk cId="2530129603" sldId="287"/>
            <ac:spMk id="19" creationId="{1BEE4DAC-A459-1482-B961-93D35D57DD78}"/>
          </ac:spMkLst>
        </pc:spChg>
        <pc:grpChg chg="mod">
          <ac:chgData name="Helen Conlon" userId="S::helen.conlon@ico.org.uk::1358caaa-48aa-4d53-a708-2880a141c848" providerId="AD" clId="Web-{0661DB53-7096-AB3F-DD86-C7F91649674D}" dt="2024-02-08T10:43:59.100" v="80" actId="1076"/>
          <ac:grpSpMkLst>
            <pc:docMk/>
            <pc:sldMk cId="2530129603" sldId="287"/>
            <ac:grpSpMk id="4" creationId="{F53FFEFF-4B24-9DF7-4C66-B642D497E6C5}"/>
          </ac:grpSpMkLst>
        </pc:grpChg>
      </pc:sldChg>
      <pc:sldChg chg="modSp modCm">
        <pc:chgData name="Helen Conlon" userId="S::helen.conlon@ico.org.uk::1358caaa-48aa-4d53-a708-2880a141c848" providerId="AD" clId="Web-{0661DB53-7096-AB3F-DD86-C7F91649674D}" dt="2024-02-08T11:55:51.777" v="193" actId="14100"/>
        <pc:sldMkLst>
          <pc:docMk/>
          <pc:sldMk cId="2277393317" sldId="288"/>
        </pc:sldMkLst>
        <pc:spChg chg="mod">
          <ac:chgData name="Helen Conlon" userId="S::helen.conlon@ico.org.uk::1358caaa-48aa-4d53-a708-2880a141c848" providerId="AD" clId="Web-{0661DB53-7096-AB3F-DD86-C7F91649674D}" dt="2024-02-08T11:55:51.777" v="193" actId="14100"/>
          <ac:spMkLst>
            <pc:docMk/>
            <pc:sldMk cId="2277393317" sldId="288"/>
            <ac:spMk id="4" creationId="{54DA1656-7ADC-7D1E-B9E1-BB20540C54B2}"/>
          </ac:spMkLst>
        </pc:spChg>
        <pc:graphicFrameChg chg="mod modGraphic">
          <ac:chgData name="Helen Conlon" userId="S::helen.conlon@ico.org.uk::1358caaa-48aa-4d53-a708-2880a141c848" providerId="AD" clId="Web-{0661DB53-7096-AB3F-DD86-C7F91649674D}" dt="2024-02-08T10:57:26.593" v="102"/>
          <ac:graphicFrameMkLst>
            <pc:docMk/>
            <pc:sldMk cId="2277393317" sldId="288"/>
            <ac:graphicFrameMk id="3" creationId="{CE9E5A67-8ACA-D86C-1F46-6A128BFDDDC1}"/>
          </ac:graphicFrameMkLst>
        </pc:graphicFrameChg>
        <pc:extLst>
          <p:ext xmlns:p="http://schemas.openxmlformats.org/presentationml/2006/main" uri="{D6D511B9-2390-475A-947B-AFAB55BFBCF1}">
            <pc226:cmChg xmlns:pc226="http://schemas.microsoft.com/office/powerpoint/2022/06/main/command" chg="mod">
              <pc226:chgData name="Helen Conlon" userId="S::helen.conlon@ico.org.uk::1358caaa-48aa-4d53-a708-2880a141c848" providerId="AD" clId="Web-{0661DB53-7096-AB3F-DD86-C7F91649674D}" dt="2024-02-08T11:53:12.740" v="186" actId="20577"/>
              <pc2:cmMkLst xmlns:pc2="http://schemas.microsoft.com/office/powerpoint/2019/9/main/command">
                <pc:docMk/>
                <pc:sldMk cId="2277393317" sldId="288"/>
                <pc2:cmMk id="{CA66BE31-DFB2-425E-9547-F5ABDA08A57A}"/>
              </pc2:cmMkLst>
            </pc226:cmChg>
          </p:ext>
        </pc:extLst>
      </pc:sldChg>
      <pc:sldChg chg="modSp">
        <pc:chgData name="Helen Conlon" userId="S::helen.conlon@ico.org.uk::1358caaa-48aa-4d53-a708-2880a141c848" providerId="AD" clId="Web-{0661DB53-7096-AB3F-DD86-C7F91649674D}" dt="2024-02-08T10:32:08.845" v="23" actId="20577"/>
        <pc:sldMkLst>
          <pc:docMk/>
          <pc:sldMk cId="2423742263" sldId="293"/>
        </pc:sldMkLst>
        <pc:spChg chg="mod">
          <ac:chgData name="Helen Conlon" userId="S::helen.conlon@ico.org.uk::1358caaa-48aa-4d53-a708-2880a141c848" providerId="AD" clId="Web-{0661DB53-7096-AB3F-DD86-C7F91649674D}" dt="2024-02-08T10:32:08.845" v="23" actId="20577"/>
          <ac:spMkLst>
            <pc:docMk/>
            <pc:sldMk cId="2423742263" sldId="293"/>
            <ac:spMk id="3" creationId="{8ECE1833-100A-46D6-89A4-D0B7FCB1CE15}"/>
          </ac:spMkLst>
        </pc:spChg>
      </pc:sldChg>
      <pc:sldChg chg="modSp">
        <pc:chgData name="Helen Conlon" userId="S::helen.conlon@ico.org.uk::1358caaa-48aa-4d53-a708-2880a141c848" providerId="AD" clId="Web-{0661DB53-7096-AB3F-DD86-C7F91649674D}" dt="2024-02-08T10:32:01.907" v="21" actId="20577"/>
        <pc:sldMkLst>
          <pc:docMk/>
          <pc:sldMk cId="1762552883" sldId="3365"/>
        </pc:sldMkLst>
        <pc:spChg chg="mod">
          <ac:chgData name="Helen Conlon" userId="S::helen.conlon@ico.org.uk::1358caaa-48aa-4d53-a708-2880a141c848" providerId="AD" clId="Web-{0661DB53-7096-AB3F-DD86-C7F91649674D}" dt="2024-02-08T10:32:01.907" v="21" actId="20577"/>
          <ac:spMkLst>
            <pc:docMk/>
            <pc:sldMk cId="1762552883" sldId="3365"/>
            <ac:spMk id="3" creationId="{8ECE1833-100A-46D6-89A4-D0B7FCB1CE15}"/>
          </ac:spMkLst>
        </pc:spChg>
      </pc:sldChg>
      <pc:sldChg chg="modSp">
        <pc:chgData name="Helen Conlon" userId="S::helen.conlon@ico.org.uk::1358caaa-48aa-4d53-a708-2880a141c848" providerId="AD" clId="Web-{0661DB53-7096-AB3F-DD86-C7F91649674D}" dt="2024-02-08T10:31:54.579" v="19" actId="20577"/>
        <pc:sldMkLst>
          <pc:docMk/>
          <pc:sldMk cId="3976755431" sldId="3366"/>
        </pc:sldMkLst>
        <pc:spChg chg="mod">
          <ac:chgData name="Helen Conlon" userId="S::helen.conlon@ico.org.uk::1358caaa-48aa-4d53-a708-2880a141c848" providerId="AD" clId="Web-{0661DB53-7096-AB3F-DD86-C7F91649674D}" dt="2024-02-08T10:31:54.579" v="19" actId="20577"/>
          <ac:spMkLst>
            <pc:docMk/>
            <pc:sldMk cId="3976755431" sldId="3366"/>
            <ac:spMk id="3" creationId="{8ECE1833-100A-46D6-89A4-D0B7FCB1CE15}"/>
          </ac:spMkLst>
        </pc:spChg>
      </pc:sldChg>
      <pc:sldChg chg="modSp">
        <pc:chgData name="Helen Conlon" userId="S::helen.conlon@ico.org.uk::1358caaa-48aa-4d53-a708-2880a141c848" providerId="AD" clId="Web-{0661DB53-7096-AB3F-DD86-C7F91649674D}" dt="2024-02-08T10:42:02.237" v="68" actId="1076"/>
        <pc:sldMkLst>
          <pc:docMk/>
          <pc:sldMk cId="3789345827" sldId="2146848556"/>
        </pc:sldMkLst>
        <pc:spChg chg="mod">
          <ac:chgData name="Helen Conlon" userId="S::helen.conlon@ico.org.uk::1358caaa-48aa-4d53-a708-2880a141c848" providerId="AD" clId="Web-{0661DB53-7096-AB3F-DD86-C7F91649674D}" dt="2024-02-08T10:41:02.486" v="61" actId="20577"/>
          <ac:spMkLst>
            <pc:docMk/>
            <pc:sldMk cId="3789345827" sldId="2146848556"/>
            <ac:spMk id="4" creationId="{4E5983FD-A5A6-9FF8-2B6C-8114B60DF54A}"/>
          </ac:spMkLst>
        </pc:spChg>
        <pc:spChg chg="mod">
          <ac:chgData name="Helen Conlon" userId="S::helen.conlon@ico.org.uk::1358caaa-48aa-4d53-a708-2880a141c848" providerId="AD" clId="Web-{0661DB53-7096-AB3F-DD86-C7F91649674D}" dt="2024-02-08T10:41:40.205" v="64" actId="20577"/>
          <ac:spMkLst>
            <pc:docMk/>
            <pc:sldMk cId="3789345827" sldId="2146848556"/>
            <ac:spMk id="11" creationId="{F678126E-DFDD-360D-5D20-D54D25363DDB}"/>
          </ac:spMkLst>
        </pc:spChg>
        <pc:spChg chg="mod">
          <ac:chgData name="Helen Conlon" userId="S::helen.conlon@ico.org.uk::1358caaa-48aa-4d53-a708-2880a141c848" providerId="AD" clId="Web-{0661DB53-7096-AB3F-DD86-C7F91649674D}" dt="2024-02-08T10:42:02.237" v="68" actId="1076"/>
          <ac:spMkLst>
            <pc:docMk/>
            <pc:sldMk cId="3789345827" sldId="2146848556"/>
            <ac:spMk id="17" creationId="{BAAFDCCE-F639-D729-5A03-76D29E4978F8}"/>
          </ac:spMkLst>
        </pc:spChg>
      </pc:sldChg>
      <pc:sldChg chg="modSp">
        <pc:chgData name="Helen Conlon" userId="S::helen.conlon@ico.org.uk::1358caaa-48aa-4d53-a708-2880a141c848" providerId="AD" clId="Web-{0661DB53-7096-AB3F-DD86-C7F91649674D}" dt="2024-02-08T10:39:55.405" v="60" actId="20577"/>
        <pc:sldMkLst>
          <pc:docMk/>
          <pc:sldMk cId="3133778821" sldId="2146848557"/>
        </pc:sldMkLst>
        <pc:spChg chg="mod">
          <ac:chgData name="Helen Conlon" userId="S::helen.conlon@ico.org.uk::1358caaa-48aa-4d53-a708-2880a141c848" providerId="AD" clId="Web-{0661DB53-7096-AB3F-DD86-C7F91649674D}" dt="2024-02-08T10:39:33.811" v="54" actId="20577"/>
          <ac:spMkLst>
            <pc:docMk/>
            <pc:sldMk cId="3133778821" sldId="2146848557"/>
            <ac:spMk id="15" creationId="{1865377D-7AEF-F61D-1624-C182836329CD}"/>
          </ac:spMkLst>
        </pc:spChg>
        <pc:spChg chg="mod">
          <ac:chgData name="Helen Conlon" userId="S::helen.conlon@ico.org.uk::1358caaa-48aa-4d53-a708-2880a141c848" providerId="AD" clId="Web-{0661DB53-7096-AB3F-DD86-C7F91649674D}" dt="2024-02-08T10:39:55.405" v="60" actId="20577"/>
          <ac:spMkLst>
            <pc:docMk/>
            <pc:sldMk cId="3133778821" sldId="2146848557"/>
            <ac:spMk id="16" creationId="{067A5A61-54CB-C293-C89C-FBEB10FEF1F8}"/>
          </ac:spMkLst>
        </pc:spChg>
        <pc:spChg chg="mod">
          <ac:chgData name="Helen Conlon" userId="S::helen.conlon@ico.org.uk::1358caaa-48aa-4d53-a708-2880a141c848" providerId="AD" clId="Web-{0661DB53-7096-AB3F-DD86-C7F91649674D}" dt="2024-02-08T10:39:48.671" v="58" actId="20577"/>
          <ac:spMkLst>
            <pc:docMk/>
            <pc:sldMk cId="3133778821" sldId="2146848557"/>
            <ac:spMk id="17" creationId="{7A19560D-5B3B-BF70-BB8C-6BF9A8C0B801}"/>
          </ac:spMkLst>
        </pc:spChg>
        <pc:spChg chg="mod">
          <ac:chgData name="Helen Conlon" userId="S::helen.conlon@ico.org.uk::1358caaa-48aa-4d53-a708-2880a141c848" providerId="AD" clId="Web-{0661DB53-7096-AB3F-DD86-C7F91649674D}" dt="2024-02-08T10:38:58.029" v="53" actId="20577"/>
          <ac:spMkLst>
            <pc:docMk/>
            <pc:sldMk cId="3133778821" sldId="2146848557"/>
            <ac:spMk id="21" creationId="{969C90D4-462D-0771-149C-79312D06C59A}"/>
          </ac:spMkLst>
        </pc:spChg>
        <pc:grpChg chg="mod">
          <ac:chgData name="Helen Conlon" userId="S::helen.conlon@ico.org.uk::1358caaa-48aa-4d53-a708-2880a141c848" providerId="AD" clId="Web-{0661DB53-7096-AB3F-DD86-C7F91649674D}" dt="2024-02-08T10:39:39.155" v="55" actId="1076"/>
          <ac:grpSpMkLst>
            <pc:docMk/>
            <pc:sldMk cId="3133778821" sldId="2146848557"/>
            <ac:grpSpMk id="4" creationId="{B9B14FC2-AEA3-E290-A790-2EB7FC83BAB7}"/>
          </ac:grpSpMkLst>
        </pc:grpChg>
        <pc:picChg chg="mod">
          <ac:chgData name="Helen Conlon" userId="S::helen.conlon@ico.org.uk::1358caaa-48aa-4d53-a708-2880a141c848" providerId="AD" clId="Web-{0661DB53-7096-AB3F-DD86-C7F91649674D}" dt="2024-02-08T10:39:42.499" v="56" actId="1076"/>
          <ac:picMkLst>
            <pc:docMk/>
            <pc:sldMk cId="3133778821" sldId="2146848557"/>
            <ac:picMk id="1032" creationId="{490AB271-40CA-1090-6B6D-A54DCFB9D3E2}"/>
          </ac:picMkLst>
        </pc:picChg>
      </pc:sldChg>
      <pc:sldChg chg="addSp delSp modSp">
        <pc:chgData name="Helen Conlon" userId="S::helen.conlon@ico.org.uk::1358caaa-48aa-4d53-a708-2880a141c848" providerId="AD" clId="Web-{0661DB53-7096-AB3F-DD86-C7F91649674D}" dt="2024-02-08T10:35:24.304" v="48"/>
        <pc:sldMkLst>
          <pc:docMk/>
          <pc:sldMk cId="462371330" sldId="2146848577"/>
        </pc:sldMkLst>
        <pc:spChg chg="mod">
          <ac:chgData name="Helen Conlon" userId="S::helen.conlon@ico.org.uk::1358caaa-48aa-4d53-a708-2880a141c848" providerId="AD" clId="Web-{0661DB53-7096-AB3F-DD86-C7F91649674D}" dt="2024-02-08T10:33:38.191" v="44" actId="20577"/>
          <ac:spMkLst>
            <pc:docMk/>
            <pc:sldMk cId="462371330" sldId="2146848577"/>
            <ac:spMk id="9" creationId="{7FB000AA-9072-8DE3-0691-9E7323FAF586}"/>
          </ac:spMkLst>
        </pc:spChg>
        <pc:spChg chg="add del mod">
          <ac:chgData name="Helen Conlon" userId="S::helen.conlon@ico.org.uk::1358caaa-48aa-4d53-a708-2880a141c848" providerId="AD" clId="Web-{0661DB53-7096-AB3F-DD86-C7F91649674D}" dt="2024-02-08T10:35:24.304" v="48"/>
          <ac:spMkLst>
            <pc:docMk/>
            <pc:sldMk cId="462371330" sldId="2146848577"/>
            <ac:spMk id="17" creationId="{DE21B2E2-400C-6253-79AA-FD7BD3886EFE}"/>
          </ac:spMkLst>
        </pc:spChg>
        <pc:graphicFrameChg chg="mod modGraphic">
          <ac:chgData name="Helen Conlon" userId="S::helen.conlon@ico.org.uk::1358caaa-48aa-4d53-a708-2880a141c848" providerId="AD" clId="Web-{0661DB53-7096-AB3F-DD86-C7F91649674D}" dt="2024-02-08T10:33:19.472" v="43"/>
          <ac:graphicFrameMkLst>
            <pc:docMk/>
            <pc:sldMk cId="462371330" sldId="2146848577"/>
            <ac:graphicFrameMk id="10" creationId="{306845F9-FB61-735F-0011-EB6E08CF95BF}"/>
          </ac:graphicFrameMkLst>
        </pc:graphicFrameChg>
      </pc:sldChg>
      <pc:sldChg chg="modSp addCm">
        <pc:chgData name="Helen Conlon" userId="S::helen.conlon@ico.org.uk::1358caaa-48aa-4d53-a708-2880a141c848" providerId="AD" clId="Web-{0661DB53-7096-AB3F-DD86-C7F91649674D}" dt="2024-02-08T10:28:42.417" v="8" actId="20577"/>
        <pc:sldMkLst>
          <pc:docMk/>
          <pc:sldMk cId="1628068226" sldId="2146848677"/>
        </pc:sldMkLst>
        <pc:spChg chg="mod">
          <ac:chgData name="Helen Conlon" userId="S::helen.conlon@ico.org.uk::1358caaa-48aa-4d53-a708-2880a141c848" providerId="AD" clId="Web-{0661DB53-7096-AB3F-DD86-C7F91649674D}" dt="2024-02-08T10:28:42.417" v="8" actId="20577"/>
          <ac:spMkLst>
            <pc:docMk/>
            <pc:sldMk cId="1628068226" sldId="2146848677"/>
            <ac:spMk id="3" creationId="{AA0AC255-2EAD-6D10-23C2-FE6453D16B54}"/>
          </ac:spMkLst>
        </pc:spChg>
        <pc:spChg chg="mod">
          <ac:chgData name="Helen Conlon" userId="S::helen.conlon@ico.org.uk::1358caaa-48aa-4d53-a708-2880a141c848" providerId="AD" clId="Web-{0661DB53-7096-AB3F-DD86-C7F91649674D}" dt="2024-02-08T10:22:00.670" v="3" actId="20577"/>
          <ac:spMkLst>
            <pc:docMk/>
            <pc:sldMk cId="1628068226" sldId="2146848677"/>
            <ac:spMk id="7" creationId="{ADA32D06-1B2A-4C56-B8FF-C8AFA0AFBBD3}"/>
          </ac:spMkLst>
        </pc:spChg>
        <pc:extLst>
          <p:ext xmlns:p="http://schemas.openxmlformats.org/presentationml/2006/main" uri="{D6D511B9-2390-475A-947B-AFAB55BFBCF1}">
            <pc226:cmChg xmlns:pc226="http://schemas.microsoft.com/office/powerpoint/2022/06/main/command" chg="add">
              <pc226:chgData name="Helen Conlon" userId="S::helen.conlon@ico.org.uk::1358caaa-48aa-4d53-a708-2880a141c848" providerId="AD" clId="Web-{0661DB53-7096-AB3F-DD86-C7F91649674D}" dt="2024-02-08T10:28:06.244" v="5"/>
              <pc2:cmMkLst xmlns:pc2="http://schemas.microsoft.com/office/powerpoint/2019/9/main/command">
                <pc:docMk/>
                <pc:sldMk cId="1628068226" sldId="2146848677"/>
                <pc2:cmMk id="{478548A0-385D-4AF5-9BF4-96ECE68F8212}"/>
              </pc2:cmMkLst>
            </pc226:cmChg>
            <pc226:cmChg xmlns:pc226="http://schemas.microsoft.com/office/powerpoint/2022/06/main/command" chg="add">
              <pc226:chgData name="Helen Conlon" userId="S::helen.conlon@ico.org.uk::1358caaa-48aa-4d53-a708-2880a141c848" providerId="AD" clId="Web-{0661DB53-7096-AB3F-DD86-C7F91649674D}" dt="2024-02-08T10:25:48.536" v="4"/>
              <pc2:cmMkLst xmlns:pc2="http://schemas.microsoft.com/office/powerpoint/2019/9/main/command">
                <pc:docMk/>
                <pc:sldMk cId="1628068226" sldId="2146848677"/>
                <pc2:cmMk id="{1FB241B3-E41C-4AEC-83DB-11E8B1E2241F}"/>
              </pc2:cmMkLst>
            </pc226:cmChg>
          </p:ext>
        </pc:extLst>
      </pc:sldChg>
      <pc:sldChg chg="modSp">
        <pc:chgData name="Helen Conlon" userId="S::helen.conlon@ico.org.uk::1358caaa-48aa-4d53-a708-2880a141c848" providerId="AD" clId="Web-{0661DB53-7096-AB3F-DD86-C7F91649674D}" dt="2024-02-08T10:30:11.075" v="17" actId="20577"/>
        <pc:sldMkLst>
          <pc:docMk/>
          <pc:sldMk cId="79929628" sldId="2146848682"/>
        </pc:sldMkLst>
        <pc:spChg chg="mod">
          <ac:chgData name="Helen Conlon" userId="S::helen.conlon@ico.org.uk::1358caaa-48aa-4d53-a708-2880a141c848" providerId="AD" clId="Web-{0661DB53-7096-AB3F-DD86-C7F91649674D}" dt="2024-02-08T10:29:04.886" v="11" actId="14100"/>
          <ac:spMkLst>
            <pc:docMk/>
            <pc:sldMk cId="79929628" sldId="2146848682"/>
            <ac:spMk id="6" creationId="{703CE453-9713-1D97-43AD-44A35809F871}"/>
          </ac:spMkLst>
        </pc:spChg>
        <pc:spChg chg="mod">
          <ac:chgData name="Helen Conlon" userId="S::helen.conlon@ico.org.uk::1358caaa-48aa-4d53-a708-2880a141c848" providerId="AD" clId="Web-{0661DB53-7096-AB3F-DD86-C7F91649674D}" dt="2024-02-08T10:30:11.075" v="17" actId="20577"/>
          <ac:spMkLst>
            <pc:docMk/>
            <pc:sldMk cId="79929628" sldId="2146848682"/>
            <ac:spMk id="45" creationId="{752A7659-6290-1364-B640-57B129CF6D8C}"/>
          </ac:spMkLst>
        </pc:spChg>
        <pc:picChg chg="mod">
          <ac:chgData name="Helen Conlon" userId="S::helen.conlon@ico.org.uk::1358caaa-48aa-4d53-a708-2880a141c848" providerId="AD" clId="Web-{0661DB53-7096-AB3F-DD86-C7F91649674D}" dt="2024-02-08T10:29:01.589" v="10" actId="1076"/>
          <ac:picMkLst>
            <pc:docMk/>
            <pc:sldMk cId="79929628" sldId="2146848682"/>
            <ac:picMk id="9" creationId="{25C115C7-40A4-C8E7-C766-519102629419}"/>
          </ac:picMkLst>
        </pc:picChg>
      </pc:sldChg>
    </pc:docChg>
  </pc:docChgLst>
  <pc:docChgLst>
    <pc:chgData name="Helen Conlon" userId="S::helen.conlon@ico.org.uk::1358caaa-48aa-4d53-a708-2880a141c848" providerId="AD" clId="Web-{D2396C2B-751C-C1BE-8F88-E5C60D86D5E9}"/>
    <pc:docChg chg="modSld">
      <pc:chgData name="Helen Conlon" userId="S::helen.conlon@ico.org.uk::1358caaa-48aa-4d53-a708-2880a141c848" providerId="AD" clId="Web-{D2396C2B-751C-C1BE-8F88-E5C60D86D5E9}" dt="2024-02-08T15:11:30.396" v="42" actId="20577"/>
      <pc:docMkLst>
        <pc:docMk/>
      </pc:docMkLst>
      <pc:sldChg chg="addCm">
        <pc:chgData name="Helen Conlon" userId="S::helen.conlon@ico.org.uk::1358caaa-48aa-4d53-a708-2880a141c848" providerId="AD" clId="Web-{D2396C2B-751C-C1BE-8F88-E5C60D86D5E9}" dt="2024-02-08T15:08:18.530" v="33"/>
        <pc:sldMkLst>
          <pc:docMk/>
          <pc:sldMk cId="486069073" sldId="305"/>
        </pc:sldMkLst>
        <pc:extLst>
          <p:ext xmlns:p="http://schemas.openxmlformats.org/presentationml/2006/main" uri="{D6D511B9-2390-475A-947B-AFAB55BFBCF1}">
            <pc226:cmChg xmlns:pc226="http://schemas.microsoft.com/office/powerpoint/2022/06/main/command" chg="add">
              <pc226:chgData name="Helen Conlon" userId="S::helen.conlon@ico.org.uk::1358caaa-48aa-4d53-a708-2880a141c848" providerId="AD" clId="Web-{D2396C2B-751C-C1BE-8F88-E5C60D86D5E9}" dt="2024-02-08T15:08:18.530" v="33"/>
              <pc2:cmMkLst xmlns:pc2="http://schemas.microsoft.com/office/powerpoint/2019/9/main/command">
                <pc:docMk/>
                <pc:sldMk cId="486069073" sldId="305"/>
                <pc2:cmMk id="{608F8246-839D-496B-84B0-AB4FC02B5CB7}"/>
              </pc2:cmMkLst>
            </pc226:cmChg>
            <pc226:cmChg xmlns:pc226="http://schemas.microsoft.com/office/powerpoint/2022/06/main/command" chg="add">
              <pc226:chgData name="Helen Conlon" userId="S::helen.conlon@ico.org.uk::1358caaa-48aa-4d53-a708-2880a141c848" providerId="AD" clId="Web-{D2396C2B-751C-C1BE-8F88-E5C60D86D5E9}" dt="2024-02-08T15:07:50.795" v="32"/>
              <pc2:cmMkLst xmlns:pc2="http://schemas.microsoft.com/office/powerpoint/2019/9/main/command">
                <pc:docMk/>
                <pc:sldMk cId="486069073" sldId="305"/>
                <pc2:cmMk id="{49B1198B-635A-473A-AEA8-7F84FA6D7934}"/>
              </pc2:cmMkLst>
            </pc226:cmChg>
          </p:ext>
        </pc:extLst>
      </pc:sldChg>
      <pc:sldChg chg="modSp">
        <pc:chgData name="Helen Conlon" userId="S::helen.conlon@ico.org.uk::1358caaa-48aa-4d53-a708-2880a141c848" providerId="AD" clId="Web-{D2396C2B-751C-C1BE-8F88-E5C60D86D5E9}" dt="2024-02-08T15:11:30.396" v="42" actId="20577"/>
        <pc:sldMkLst>
          <pc:docMk/>
          <pc:sldMk cId="3740011002" sldId="3377"/>
        </pc:sldMkLst>
        <pc:spChg chg="mod">
          <ac:chgData name="Helen Conlon" userId="S::helen.conlon@ico.org.uk::1358caaa-48aa-4d53-a708-2880a141c848" providerId="AD" clId="Web-{D2396C2B-751C-C1BE-8F88-E5C60D86D5E9}" dt="2024-02-08T15:11:11.551" v="38" actId="20577"/>
          <ac:spMkLst>
            <pc:docMk/>
            <pc:sldMk cId="3740011002" sldId="3377"/>
            <ac:spMk id="7" creationId="{F271CE77-C5FF-4286-F8BE-0738851EC33C}"/>
          </ac:spMkLst>
        </pc:spChg>
        <pc:spChg chg="mod">
          <ac:chgData name="Helen Conlon" userId="S::helen.conlon@ico.org.uk::1358caaa-48aa-4d53-a708-2880a141c848" providerId="AD" clId="Web-{D2396C2B-751C-C1BE-8F88-E5C60D86D5E9}" dt="2024-02-08T15:11:30.396" v="42" actId="20577"/>
          <ac:spMkLst>
            <pc:docMk/>
            <pc:sldMk cId="3740011002" sldId="3377"/>
            <ac:spMk id="13" creationId="{1CF31560-4631-C1D0-D63D-7BEC65EEA9F8}"/>
          </ac:spMkLst>
        </pc:spChg>
        <pc:spChg chg="mod">
          <ac:chgData name="Helen Conlon" userId="S::helen.conlon@ico.org.uk::1358caaa-48aa-4d53-a708-2880a141c848" providerId="AD" clId="Web-{D2396C2B-751C-C1BE-8F88-E5C60D86D5E9}" dt="2024-02-08T15:11:27.817" v="41" actId="20577"/>
          <ac:spMkLst>
            <pc:docMk/>
            <pc:sldMk cId="3740011002" sldId="3377"/>
            <ac:spMk id="15" creationId="{17824C42-4C00-2031-B121-527084E82703}"/>
          </ac:spMkLst>
        </pc:spChg>
      </pc:sldChg>
      <pc:sldChg chg="modSp">
        <pc:chgData name="Helen Conlon" userId="S::helen.conlon@ico.org.uk::1358caaa-48aa-4d53-a708-2880a141c848" providerId="AD" clId="Web-{D2396C2B-751C-C1BE-8F88-E5C60D86D5E9}" dt="2024-02-08T15:04:02.304" v="15" actId="20577"/>
        <pc:sldMkLst>
          <pc:docMk/>
          <pc:sldMk cId="127689155" sldId="2146848572"/>
        </pc:sldMkLst>
        <pc:spChg chg="mod">
          <ac:chgData name="Helen Conlon" userId="S::helen.conlon@ico.org.uk::1358caaa-48aa-4d53-a708-2880a141c848" providerId="AD" clId="Web-{D2396C2B-751C-C1BE-8F88-E5C60D86D5E9}" dt="2024-02-08T15:04:02.304" v="15" actId="20577"/>
          <ac:spMkLst>
            <pc:docMk/>
            <pc:sldMk cId="127689155" sldId="2146848572"/>
            <ac:spMk id="21" creationId="{B03F9C74-8E7C-463F-3AAA-9BC5E3238219}"/>
          </ac:spMkLst>
        </pc:spChg>
      </pc:sldChg>
      <pc:sldChg chg="modSp">
        <pc:chgData name="Helen Conlon" userId="S::helen.conlon@ico.org.uk::1358caaa-48aa-4d53-a708-2880a141c848" providerId="AD" clId="Web-{D2396C2B-751C-C1BE-8F88-E5C60D86D5E9}" dt="2024-02-08T15:04:48.555" v="20" actId="20577"/>
        <pc:sldMkLst>
          <pc:docMk/>
          <pc:sldMk cId="1508668821" sldId="2146848573"/>
        </pc:sldMkLst>
        <pc:spChg chg="mod">
          <ac:chgData name="Helen Conlon" userId="S::helen.conlon@ico.org.uk::1358caaa-48aa-4d53-a708-2880a141c848" providerId="AD" clId="Web-{D2396C2B-751C-C1BE-8F88-E5C60D86D5E9}" dt="2024-02-08T15:04:48.555" v="20" actId="20577"/>
          <ac:spMkLst>
            <pc:docMk/>
            <pc:sldMk cId="1508668821" sldId="2146848573"/>
            <ac:spMk id="5" creationId="{D31EFCCE-ADEB-DCC8-F84C-6F9765EC3FB0}"/>
          </ac:spMkLst>
        </pc:spChg>
        <pc:spChg chg="mod">
          <ac:chgData name="Helen Conlon" userId="S::helen.conlon@ico.org.uk::1358caaa-48aa-4d53-a708-2880a141c848" providerId="AD" clId="Web-{D2396C2B-751C-C1BE-8F88-E5C60D86D5E9}" dt="2024-02-08T15:04:39.961" v="18"/>
          <ac:spMkLst>
            <pc:docMk/>
            <pc:sldMk cId="1508668821" sldId="2146848573"/>
            <ac:spMk id="12" creationId="{7926ACE7-1FBA-3E6F-8347-5850CA0DBC93}"/>
          </ac:spMkLst>
        </pc:spChg>
      </pc:sldChg>
      <pc:sldChg chg="modSp">
        <pc:chgData name="Helen Conlon" userId="S::helen.conlon@ico.org.uk::1358caaa-48aa-4d53-a708-2880a141c848" providerId="AD" clId="Web-{D2396C2B-751C-C1BE-8F88-E5C60D86D5E9}" dt="2024-02-08T15:02:43.802" v="10" actId="20577"/>
        <pc:sldMkLst>
          <pc:docMk/>
          <pc:sldMk cId="586203558" sldId="2146848575"/>
        </pc:sldMkLst>
        <pc:spChg chg="mod">
          <ac:chgData name="Helen Conlon" userId="S::helen.conlon@ico.org.uk::1358caaa-48aa-4d53-a708-2880a141c848" providerId="AD" clId="Web-{D2396C2B-751C-C1BE-8F88-E5C60D86D5E9}" dt="2024-02-08T15:02:18.160" v="8"/>
          <ac:spMkLst>
            <pc:docMk/>
            <pc:sldMk cId="586203558" sldId="2146848575"/>
            <ac:spMk id="23" creationId="{EB2A59EF-CDA2-6C33-679D-AF3E66D9D2BC}"/>
          </ac:spMkLst>
        </pc:spChg>
        <pc:spChg chg="mod">
          <ac:chgData name="Helen Conlon" userId="S::helen.conlon@ico.org.uk::1358caaa-48aa-4d53-a708-2880a141c848" providerId="AD" clId="Web-{D2396C2B-751C-C1BE-8F88-E5C60D86D5E9}" dt="2024-02-08T15:02:43.802" v="10" actId="20577"/>
          <ac:spMkLst>
            <pc:docMk/>
            <pc:sldMk cId="586203558" sldId="2146848575"/>
            <ac:spMk id="24" creationId="{90DC1D21-5DE4-0503-3D3A-5A891EAC530A}"/>
          </ac:spMkLst>
        </pc:spChg>
      </pc:sldChg>
      <pc:sldChg chg="modSp">
        <pc:chgData name="Helen Conlon" userId="S::helen.conlon@ico.org.uk::1358caaa-48aa-4d53-a708-2880a141c848" providerId="AD" clId="Web-{D2396C2B-751C-C1BE-8F88-E5C60D86D5E9}" dt="2024-02-08T15:06:53.747" v="31" actId="20577"/>
        <pc:sldMkLst>
          <pc:docMk/>
          <pc:sldMk cId="544628083" sldId="2146848675"/>
        </pc:sldMkLst>
        <pc:spChg chg="mod">
          <ac:chgData name="Helen Conlon" userId="S::helen.conlon@ico.org.uk::1358caaa-48aa-4d53-a708-2880a141c848" providerId="AD" clId="Web-{D2396C2B-751C-C1BE-8F88-E5C60D86D5E9}" dt="2024-02-08T15:06:53.747" v="31" actId="20577"/>
          <ac:spMkLst>
            <pc:docMk/>
            <pc:sldMk cId="544628083" sldId="2146848675"/>
            <ac:spMk id="5" creationId="{D31EFCCE-ADEB-DCC8-F84C-6F9765EC3FB0}"/>
          </ac:spMkLst>
        </pc:spChg>
        <pc:spChg chg="mod">
          <ac:chgData name="Helen Conlon" userId="S::helen.conlon@ico.org.uk::1358caaa-48aa-4d53-a708-2880a141c848" providerId="AD" clId="Web-{D2396C2B-751C-C1BE-8F88-E5C60D86D5E9}" dt="2024-02-08T15:05:22.291" v="22" actId="20577"/>
          <ac:spMkLst>
            <pc:docMk/>
            <pc:sldMk cId="544628083" sldId="2146848675"/>
            <ac:spMk id="12" creationId="{7926ACE7-1FBA-3E6F-8347-5850CA0DBC93}"/>
          </ac:spMkLst>
        </pc:spChg>
      </pc:sldChg>
      <pc:sldChg chg="addCm delCm">
        <pc:chgData name="Helen Conlon" userId="S::helen.conlon@ico.org.uk::1358caaa-48aa-4d53-a708-2880a141c848" providerId="AD" clId="Web-{D2396C2B-751C-C1BE-8F88-E5C60D86D5E9}" dt="2024-02-08T15:08:49.781" v="35"/>
        <pc:sldMkLst>
          <pc:docMk/>
          <pc:sldMk cId="1669498304" sldId="2146848681"/>
        </pc:sldMkLst>
        <pc:extLst>
          <p:ext xmlns:p="http://schemas.openxmlformats.org/presentationml/2006/main" uri="{D6D511B9-2390-475A-947B-AFAB55BFBCF1}">
            <pc226:cmChg xmlns:pc226="http://schemas.microsoft.com/office/powerpoint/2022/06/main/command" chg="add del">
              <pc226:chgData name="Helen Conlon" userId="S::helen.conlon@ico.org.uk::1358caaa-48aa-4d53-a708-2880a141c848" providerId="AD" clId="Web-{D2396C2B-751C-C1BE-8F88-E5C60D86D5E9}" dt="2024-02-08T15:08:49.781" v="35"/>
              <pc2:cmMkLst xmlns:pc2="http://schemas.microsoft.com/office/powerpoint/2019/9/main/command">
                <pc:docMk/>
                <pc:sldMk cId="1669498304" sldId="2146848681"/>
                <pc2:cmMk id="{3D814DB6-5D6B-4162-B328-4B62B43983E4}"/>
              </pc2:cmMkLst>
            </pc226:cmChg>
          </p:ext>
        </pc:extLst>
      </pc:sldChg>
    </pc:docChg>
  </pc:docChgLst>
  <pc:docChgLst>
    <pc:chgData name="Danny Langley" userId="190715ec-1a82-493c-b627-2e0c966b8a76" providerId="ADAL" clId="{6F3B32BC-7326-4588-AC9E-28ABBE597B29}"/>
    <pc:docChg chg="undo custSel modSld">
      <pc:chgData name="Danny Langley" userId="190715ec-1a82-493c-b627-2e0c966b8a76" providerId="ADAL" clId="{6F3B32BC-7326-4588-AC9E-28ABBE597B29}" dt="2024-02-08T18:57:10.123" v="293" actId="6549"/>
      <pc:docMkLst>
        <pc:docMk/>
      </pc:docMkLst>
      <pc:sldChg chg="modSp mod">
        <pc:chgData name="Danny Langley" userId="190715ec-1a82-493c-b627-2e0c966b8a76" providerId="ADAL" clId="{6F3B32BC-7326-4588-AC9E-28ABBE597B29}" dt="2024-02-08T17:01:22.923" v="63" actId="20577"/>
        <pc:sldMkLst>
          <pc:docMk/>
          <pc:sldMk cId="2530129603" sldId="287"/>
        </pc:sldMkLst>
        <pc:spChg chg="mod">
          <ac:chgData name="Danny Langley" userId="190715ec-1a82-493c-b627-2e0c966b8a76" providerId="ADAL" clId="{6F3B32BC-7326-4588-AC9E-28ABBE597B29}" dt="2024-02-08T16:50:11.277" v="49" actId="20577"/>
          <ac:spMkLst>
            <pc:docMk/>
            <pc:sldMk cId="2530129603" sldId="287"/>
            <ac:spMk id="2" creationId="{23D6E1E3-F272-6850-DF30-C473EDE45A31}"/>
          </ac:spMkLst>
        </pc:spChg>
        <pc:spChg chg="mod">
          <ac:chgData name="Danny Langley" userId="190715ec-1a82-493c-b627-2e0c966b8a76" providerId="ADAL" clId="{6F3B32BC-7326-4588-AC9E-28ABBE597B29}" dt="2024-02-08T17:01:22.923" v="63" actId="20577"/>
          <ac:spMkLst>
            <pc:docMk/>
            <pc:sldMk cId="2530129603" sldId="287"/>
            <ac:spMk id="15" creationId="{33153067-458A-7AEB-9088-1A5B2C1946F7}"/>
          </ac:spMkLst>
        </pc:spChg>
        <pc:spChg chg="mod">
          <ac:chgData name="Danny Langley" userId="190715ec-1a82-493c-b627-2e0c966b8a76" providerId="ADAL" clId="{6F3B32BC-7326-4588-AC9E-28ABBE597B29}" dt="2024-02-08T17:01:14.733" v="62" actId="20577"/>
          <ac:spMkLst>
            <pc:docMk/>
            <pc:sldMk cId="2530129603" sldId="287"/>
            <ac:spMk id="16" creationId="{8974BB65-2B80-CDCB-13F5-D4D925343583}"/>
          </ac:spMkLst>
        </pc:spChg>
      </pc:sldChg>
      <pc:sldChg chg="delCm">
        <pc:chgData name="Danny Langley" userId="190715ec-1a82-493c-b627-2e0c966b8a76" providerId="ADAL" clId="{6F3B32BC-7326-4588-AC9E-28ABBE597B29}" dt="2024-02-08T17:42:29.973" v="64"/>
        <pc:sldMkLst>
          <pc:docMk/>
          <pc:sldMk cId="2277393317" sldId="288"/>
        </pc:sldMkLst>
        <pc:extLst>
          <p:ext xmlns:p="http://schemas.openxmlformats.org/presentationml/2006/main" uri="{D6D511B9-2390-475A-947B-AFAB55BFBCF1}">
            <pc226:cmChg xmlns:pc226="http://schemas.microsoft.com/office/powerpoint/2022/06/main/command" chg="del">
              <pc226:chgData name="Danny Langley" userId="190715ec-1a82-493c-b627-2e0c966b8a76" providerId="ADAL" clId="{6F3B32BC-7326-4588-AC9E-28ABBE597B29}" dt="2024-02-08T17:42:29.973" v="64"/>
              <pc2:cmMkLst xmlns:pc2="http://schemas.microsoft.com/office/powerpoint/2019/9/main/command">
                <pc:docMk/>
                <pc:sldMk cId="2277393317" sldId="288"/>
                <pc2:cmMk id="{CA66BE31-DFB2-425E-9547-F5ABDA08A57A}"/>
              </pc2:cmMkLst>
            </pc226:cmChg>
          </p:ext>
        </pc:extLst>
      </pc:sldChg>
      <pc:sldChg chg="modCm">
        <pc:chgData name="Danny Langley" userId="190715ec-1a82-493c-b627-2e0c966b8a76" providerId="ADAL" clId="{6F3B32BC-7326-4588-AC9E-28ABBE597B29}" dt="2024-02-08T18:21:51.343" v="100"/>
        <pc:sldMkLst>
          <pc:docMk/>
          <pc:sldMk cId="3043623807" sldId="292"/>
        </pc:sldMkLst>
        <pc:extLst>
          <p:ext xmlns:p="http://schemas.openxmlformats.org/presentationml/2006/main" uri="{D6D511B9-2390-475A-947B-AFAB55BFBCF1}">
            <pc226:cmChg xmlns:pc226="http://schemas.microsoft.com/office/powerpoint/2022/06/main/command" chg="">
              <pc226:chgData name="Danny Langley" userId="190715ec-1a82-493c-b627-2e0c966b8a76" providerId="ADAL" clId="{6F3B32BC-7326-4588-AC9E-28ABBE597B29}" dt="2024-02-08T18:18:22.078" v="99"/>
              <pc2:cmMkLst xmlns:pc2="http://schemas.microsoft.com/office/powerpoint/2019/9/main/command">
                <pc:docMk/>
                <pc:sldMk cId="3043623807" sldId="292"/>
                <pc2:cmMk id="{4558AA2F-9EC4-40F1-8F12-36CAC52D1920}"/>
              </pc2:cmMkLst>
              <pc226:cmRplyChg chg="add">
                <pc226:chgData name="Danny Langley" userId="190715ec-1a82-493c-b627-2e0c966b8a76" providerId="ADAL" clId="{6F3B32BC-7326-4588-AC9E-28ABBE597B29}" dt="2024-02-08T18:18:22.078" v="99"/>
                <pc2:cmRplyMkLst xmlns:pc2="http://schemas.microsoft.com/office/powerpoint/2019/9/main/command">
                  <pc:docMk/>
                  <pc:sldMk cId="3043623807" sldId="292"/>
                  <pc2:cmMk id="{4558AA2F-9EC4-40F1-8F12-36CAC52D1920}"/>
                  <pc2:cmRplyMk id="{4F83F557-9F22-443A-8C4A-137FC9AA29F9}"/>
                </pc2:cmRplyMkLst>
              </pc226:cmRplyChg>
            </pc226:cmChg>
            <pc226:cmChg xmlns:pc226="http://schemas.microsoft.com/office/powerpoint/2022/06/main/command" chg="">
              <pc226:chgData name="Danny Langley" userId="190715ec-1a82-493c-b627-2e0c966b8a76" providerId="ADAL" clId="{6F3B32BC-7326-4588-AC9E-28ABBE597B29}" dt="2024-02-08T18:21:51.343" v="100"/>
              <pc2:cmMkLst xmlns:pc2="http://schemas.microsoft.com/office/powerpoint/2019/9/main/command">
                <pc:docMk/>
                <pc:sldMk cId="3043623807" sldId="292"/>
                <pc2:cmMk id="{3C4C6130-55A4-436E-9D65-CBD215D19B74}"/>
              </pc2:cmMkLst>
              <pc226:cmRplyChg chg="add">
                <pc226:chgData name="Danny Langley" userId="190715ec-1a82-493c-b627-2e0c966b8a76" providerId="ADAL" clId="{6F3B32BC-7326-4588-AC9E-28ABBE597B29}" dt="2024-02-08T18:21:51.343" v="100"/>
                <pc2:cmRplyMkLst xmlns:pc2="http://schemas.microsoft.com/office/powerpoint/2019/9/main/command">
                  <pc:docMk/>
                  <pc:sldMk cId="3043623807" sldId="292"/>
                  <pc2:cmMk id="{3C4C6130-55A4-436E-9D65-CBD215D19B74}"/>
                  <pc2:cmRplyMk id="{A1CA8FDF-6CFC-4911-8756-04ADF286E61D}"/>
                </pc2:cmRplyMkLst>
              </pc226:cmRplyChg>
            </pc226:cmChg>
          </p:ext>
        </pc:extLst>
      </pc:sldChg>
      <pc:sldChg chg="delCm modCm">
        <pc:chgData name="Danny Langley" userId="190715ec-1a82-493c-b627-2e0c966b8a76" providerId="ADAL" clId="{6F3B32BC-7326-4588-AC9E-28ABBE597B29}" dt="2024-02-08T18:51:12.892" v="116"/>
        <pc:sldMkLst>
          <pc:docMk/>
          <pc:sldMk cId="2423742263" sldId="293"/>
        </pc:sldMkLst>
        <pc:extLst>
          <p:ext xmlns:p="http://schemas.openxmlformats.org/presentationml/2006/main" uri="{D6D511B9-2390-475A-947B-AFAB55BFBCF1}">
            <pc226:cmChg xmlns:pc226="http://schemas.microsoft.com/office/powerpoint/2022/06/main/command" chg="del mod modRxn">
              <pc226:chgData name="Danny Langley" userId="190715ec-1a82-493c-b627-2e0c966b8a76" providerId="ADAL" clId="{6F3B32BC-7326-4588-AC9E-28ABBE597B29}" dt="2024-02-08T18:51:12.892" v="116"/>
              <pc2:cmMkLst xmlns:pc2="http://schemas.microsoft.com/office/powerpoint/2019/9/main/command">
                <pc:docMk/>
                <pc:sldMk cId="2423742263" sldId="293"/>
                <pc2:cmMk id="{914B7C7C-7E05-452B-B846-4D0F7FF253EA}"/>
              </pc2:cmMkLst>
            </pc226:cmChg>
          </p:ext>
        </pc:extLst>
      </pc:sldChg>
      <pc:sldChg chg="modCm">
        <pc:chgData name="Danny Langley" userId="190715ec-1a82-493c-b627-2e0c966b8a76" providerId="ADAL" clId="{6F3B32BC-7326-4588-AC9E-28ABBE597B29}" dt="2024-02-08T18:48:04.945" v="103"/>
        <pc:sldMkLst>
          <pc:docMk/>
          <pc:sldMk cId="804151110" sldId="295"/>
        </pc:sldMkLst>
        <pc:extLst>
          <p:ext xmlns:p="http://schemas.openxmlformats.org/presentationml/2006/main" uri="{D6D511B9-2390-475A-947B-AFAB55BFBCF1}">
            <pc226:cmChg xmlns:pc226="http://schemas.microsoft.com/office/powerpoint/2022/06/main/command" chg="">
              <pc226:chgData name="Danny Langley" userId="190715ec-1a82-493c-b627-2e0c966b8a76" providerId="ADAL" clId="{6F3B32BC-7326-4588-AC9E-28ABBE597B29}" dt="2024-02-08T18:48:04.945" v="103"/>
              <pc2:cmMkLst xmlns:pc2="http://schemas.microsoft.com/office/powerpoint/2019/9/main/command">
                <pc:docMk/>
                <pc:sldMk cId="804151110" sldId="295"/>
                <pc2:cmMk id="{AD731E77-3CDD-479B-B86F-DC7AA8BD1B6E}"/>
              </pc2:cmMkLst>
              <pc226:cmRplyChg chg="add">
                <pc226:chgData name="Danny Langley" userId="190715ec-1a82-493c-b627-2e0c966b8a76" providerId="ADAL" clId="{6F3B32BC-7326-4588-AC9E-28ABBE597B29}" dt="2024-02-08T18:48:04.945" v="103"/>
                <pc2:cmRplyMkLst xmlns:pc2="http://schemas.microsoft.com/office/powerpoint/2019/9/main/command">
                  <pc:docMk/>
                  <pc:sldMk cId="804151110" sldId="295"/>
                  <pc2:cmMk id="{AD731E77-3CDD-479B-B86F-DC7AA8BD1B6E}"/>
                  <pc2:cmRplyMk id="{892D1864-C070-47A4-BE81-5EBA942963FD}"/>
                </pc2:cmRplyMkLst>
              </pc226:cmRplyChg>
            </pc226:cmChg>
            <pc226:cmChg xmlns:pc226="http://schemas.microsoft.com/office/powerpoint/2022/06/main/command" chg="">
              <pc226:chgData name="Danny Langley" userId="190715ec-1a82-493c-b627-2e0c966b8a76" providerId="ADAL" clId="{6F3B32BC-7326-4588-AC9E-28ABBE597B29}" dt="2024-02-08T18:44:59.713" v="102"/>
              <pc2:cmMkLst xmlns:pc2="http://schemas.microsoft.com/office/powerpoint/2019/9/main/command">
                <pc:docMk/>
                <pc:sldMk cId="804151110" sldId="295"/>
                <pc2:cmMk id="{680042A0-C473-4B6A-8240-2F3E1B267EDF}"/>
              </pc2:cmMkLst>
              <pc226:cmRplyChg chg="add">
                <pc226:chgData name="Danny Langley" userId="190715ec-1a82-493c-b627-2e0c966b8a76" providerId="ADAL" clId="{6F3B32BC-7326-4588-AC9E-28ABBE597B29}" dt="2024-02-08T18:44:59.713" v="102"/>
                <pc2:cmRplyMkLst xmlns:pc2="http://schemas.microsoft.com/office/powerpoint/2019/9/main/command">
                  <pc:docMk/>
                  <pc:sldMk cId="804151110" sldId="295"/>
                  <pc2:cmMk id="{680042A0-C473-4B6A-8240-2F3E1B267EDF}"/>
                  <pc2:cmRplyMk id="{DED24879-C88A-4CBF-9B29-0A26B83338E6}"/>
                </pc2:cmRplyMkLst>
              </pc226:cmRplyChg>
              <pc226:cmRplyChg chg="add">
                <pc226:chgData name="Danny Langley" userId="190715ec-1a82-493c-b627-2e0c966b8a76" providerId="ADAL" clId="{6F3B32BC-7326-4588-AC9E-28ABBE597B29}" dt="2024-02-08T18:41:52.584" v="101"/>
                <pc2:cmRplyMkLst xmlns:pc2="http://schemas.microsoft.com/office/powerpoint/2019/9/main/command">
                  <pc:docMk/>
                  <pc:sldMk cId="804151110" sldId="295"/>
                  <pc2:cmMk id="{680042A0-C473-4B6A-8240-2F3E1B267EDF}"/>
                  <pc2:cmRplyMk id="{171C6C96-CFED-4F82-8C6D-915499D0ED16}"/>
                </pc2:cmRplyMkLst>
              </pc226:cmRplyChg>
            </pc226:cmChg>
          </p:ext>
        </pc:extLst>
      </pc:sldChg>
      <pc:sldChg chg="mod modShow modCm">
        <pc:chgData name="Danny Langley" userId="190715ec-1a82-493c-b627-2e0c966b8a76" providerId="ADAL" clId="{6F3B32BC-7326-4588-AC9E-28ABBE597B29}" dt="2024-02-08T18:54:56.583" v="130" actId="729"/>
        <pc:sldMkLst>
          <pc:docMk/>
          <pc:sldMk cId="486069073" sldId="305"/>
        </pc:sldMkLst>
        <pc:extLst>
          <p:ext xmlns:p="http://schemas.openxmlformats.org/presentationml/2006/main" uri="{D6D511B9-2390-475A-947B-AFAB55BFBCF1}">
            <pc226:cmChg xmlns:pc226="http://schemas.microsoft.com/office/powerpoint/2022/06/main/command" chg="">
              <pc226:chgData name="Danny Langley" userId="190715ec-1a82-493c-b627-2e0c966b8a76" providerId="ADAL" clId="{6F3B32BC-7326-4588-AC9E-28ABBE597B29}" dt="2024-02-08T18:54:33.657" v="129"/>
              <pc2:cmMkLst xmlns:pc2="http://schemas.microsoft.com/office/powerpoint/2019/9/main/command">
                <pc:docMk/>
                <pc:sldMk cId="486069073" sldId="305"/>
                <pc2:cmMk id="{49B1198B-635A-473A-AEA8-7F84FA6D7934}"/>
              </pc2:cmMkLst>
              <pc226:cmRplyChg chg="add">
                <pc226:chgData name="Danny Langley" userId="190715ec-1a82-493c-b627-2e0c966b8a76" providerId="ADAL" clId="{6F3B32BC-7326-4588-AC9E-28ABBE597B29}" dt="2024-02-08T18:54:33.657" v="129"/>
                <pc2:cmRplyMkLst xmlns:pc2="http://schemas.microsoft.com/office/powerpoint/2019/9/main/command">
                  <pc:docMk/>
                  <pc:sldMk cId="486069073" sldId="305"/>
                  <pc2:cmMk id="{49B1198B-635A-473A-AEA8-7F84FA6D7934}"/>
                  <pc2:cmRplyMk id="{44EEBDE7-8D7A-4CA2-853B-D3956CCFB269}"/>
                </pc2:cmRplyMkLst>
              </pc226:cmRplyChg>
            </pc226:cmChg>
          </p:ext>
        </pc:extLst>
      </pc:sldChg>
      <pc:sldChg chg="modSp mod">
        <pc:chgData name="Danny Langley" userId="190715ec-1a82-493c-b627-2e0c966b8a76" providerId="ADAL" clId="{6F3B32BC-7326-4588-AC9E-28ABBE597B29}" dt="2024-02-08T16:47:51.824" v="28" actId="14100"/>
        <pc:sldMkLst>
          <pc:docMk/>
          <pc:sldMk cId="1762552883" sldId="3365"/>
        </pc:sldMkLst>
        <pc:spChg chg="mod">
          <ac:chgData name="Danny Langley" userId="190715ec-1a82-493c-b627-2e0c966b8a76" providerId="ADAL" clId="{6F3B32BC-7326-4588-AC9E-28ABBE597B29}" dt="2024-02-08T16:47:51.824" v="28" actId="14100"/>
          <ac:spMkLst>
            <pc:docMk/>
            <pc:sldMk cId="1762552883" sldId="3365"/>
            <ac:spMk id="3" creationId="{8ECE1833-100A-46D6-89A4-D0B7FCB1CE15}"/>
          </ac:spMkLst>
        </pc:spChg>
      </pc:sldChg>
      <pc:sldChg chg="modSp mod">
        <pc:chgData name="Danny Langley" userId="190715ec-1a82-493c-b627-2e0c966b8a76" providerId="ADAL" clId="{6F3B32BC-7326-4588-AC9E-28ABBE597B29}" dt="2024-02-08T17:42:52.598" v="69" actId="20577"/>
        <pc:sldMkLst>
          <pc:docMk/>
          <pc:sldMk cId="3976755431" sldId="3366"/>
        </pc:sldMkLst>
        <pc:spChg chg="mod">
          <ac:chgData name="Danny Langley" userId="190715ec-1a82-493c-b627-2e0c966b8a76" providerId="ADAL" clId="{6F3B32BC-7326-4588-AC9E-28ABBE597B29}" dt="2024-02-08T17:42:52.598" v="69" actId="20577"/>
          <ac:spMkLst>
            <pc:docMk/>
            <pc:sldMk cId="3976755431" sldId="3366"/>
            <ac:spMk id="3" creationId="{8ECE1833-100A-46D6-89A4-D0B7FCB1CE15}"/>
          </ac:spMkLst>
        </pc:spChg>
      </pc:sldChg>
      <pc:sldChg chg="modSp mod">
        <pc:chgData name="Danny Langley" userId="190715ec-1a82-493c-b627-2e0c966b8a76" providerId="ADAL" clId="{6F3B32BC-7326-4588-AC9E-28ABBE597B29}" dt="2024-02-08T17:47:27.474" v="98" actId="6549"/>
        <pc:sldMkLst>
          <pc:docMk/>
          <pc:sldMk cId="3740011002" sldId="3377"/>
        </pc:sldMkLst>
        <pc:spChg chg="mod">
          <ac:chgData name="Danny Langley" userId="190715ec-1a82-493c-b627-2e0c966b8a76" providerId="ADAL" clId="{6F3B32BC-7326-4588-AC9E-28ABBE597B29}" dt="2024-02-08T17:47:27.474" v="98" actId="6549"/>
          <ac:spMkLst>
            <pc:docMk/>
            <pc:sldMk cId="3740011002" sldId="3377"/>
            <ac:spMk id="10" creationId="{A248960B-1DF3-84AC-3811-520F34B80A69}"/>
          </ac:spMkLst>
        </pc:spChg>
      </pc:sldChg>
      <pc:sldChg chg="delCm">
        <pc:chgData name="Danny Langley" userId="190715ec-1a82-493c-b627-2e0c966b8a76" providerId="ADAL" clId="{6F3B32BC-7326-4588-AC9E-28ABBE597B29}" dt="2024-02-08T18:51:37.805" v="117"/>
        <pc:sldMkLst>
          <pc:docMk/>
          <pc:sldMk cId="2125039837" sldId="2146848569"/>
        </pc:sldMkLst>
        <pc:extLst>
          <p:ext xmlns:p="http://schemas.openxmlformats.org/presentationml/2006/main" uri="{D6D511B9-2390-475A-947B-AFAB55BFBCF1}">
            <pc226:cmChg xmlns:pc226="http://schemas.microsoft.com/office/powerpoint/2022/06/main/command" chg="del">
              <pc226:chgData name="Danny Langley" userId="190715ec-1a82-493c-b627-2e0c966b8a76" providerId="ADAL" clId="{6F3B32BC-7326-4588-AC9E-28ABBE597B29}" dt="2024-02-08T18:51:37.805" v="117"/>
              <pc2:cmMkLst xmlns:pc2="http://schemas.microsoft.com/office/powerpoint/2019/9/main/command">
                <pc:docMk/>
                <pc:sldMk cId="2125039837" sldId="2146848569"/>
                <pc2:cmMk id="{B4E7380F-0B4A-41C0-A25F-92DD5E6BBD62}"/>
              </pc2:cmMkLst>
            </pc226:cmChg>
          </p:ext>
        </pc:extLst>
      </pc:sldChg>
      <pc:sldChg chg="modSp mod">
        <pc:chgData name="Danny Langley" userId="190715ec-1a82-493c-b627-2e0c966b8a76" providerId="ADAL" clId="{6F3B32BC-7326-4588-AC9E-28ABBE597B29}" dt="2024-02-08T18:52:29.447" v="128" actId="20577"/>
        <pc:sldMkLst>
          <pc:docMk/>
          <pc:sldMk cId="1519556908" sldId="2146848576"/>
        </pc:sldMkLst>
        <pc:spChg chg="mod">
          <ac:chgData name="Danny Langley" userId="190715ec-1a82-493c-b627-2e0c966b8a76" providerId="ADAL" clId="{6F3B32BC-7326-4588-AC9E-28ABBE597B29}" dt="2024-02-08T18:52:29.447" v="128" actId="20577"/>
          <ac:spMkLst>
            <pc:docMk/>
            <pc:sldMk cId="1519556908" sldId="2146848576"/>
            <ac:spMk id="10" creationId="{435C0A0A-D07C-41E0-9483-734367E980F3}"/>
          </ac:spMkLst>
        </pc:spChg>
      </pc:sldChg>
      <pc:sldChg chg="delSp modSp mod">
        <pc:chgData name="Danny Langley" userId="190715ec-1a82-493c-b627-2e0c966b8a76" providerId="ADAL" clId="{6F3B32BC-7326-4588-AC9E-28ABBE597B29}" dt="2024-02-08T18:55:37.741" v="131" actId="478"/>
        <pc:sldMkLst>
          <pc:docMk/>
          <pc:sldMk cId="2056228525" sldId="2146848673"/>
        </pc:sldMkLst>
        <pc:spChg chg="mod">
          <ac:chgData name="Danny Langley" userId="190715ec-1a82-493c-b627-2e0c966b8a76" providerId="ADAL" clId="{6F3B32BC-7326-4588-AC9E-28ABBE597B29}" dt="2024-02-08T16:40:55.482" v="2" actId="20577"/>
          <ac:spMkLst>
            <pc:docMk/>
            <pc:sldMk cId="2056228525" sldId="2146848673"/>
            <ac:spMk id="23" creationId="{D9526E11-7A23-9BDD-5154-13A4FDC9324A}"/>
          </ac:spMkLst>
        </pc:spChg>
        <pc:spChg chg="mod">
          <ac:chgData name="Danny Langley" userId="190715ec-1a82-493c-b627-2e0c966b8a76" providerId="ADAL" clId="{6F3B32BC-7326-4588-AC9E-28ABBE597B29}" dt="2024-02-08T16:40:59.620" v="4" actId="20577"/>
          <ac:spMkLst>
            <pc:docMk/>
            <pc:sldMk cId="2056228525" sldId="2146848673"/>
            <ac:spMk id="29" creationId="{AFB64219-E7F4-56EB-63D3-AAA6FBFA609D}"/>
          </ac:spMkLst>
        </pc:spChg>
        <pc:grpChg chg="del">
          <ac:chgData name="Danny Langley" userId="190715ec-1a82-493c-b627-2e0c966b8a76" providerId="ADAL" clId="{6F3B32BC-7326-4588-AC9E-28ABBE597B29}" dt="2024-02-08T18:55:37.741" v="131" actId="478"/>
          <ac:grpSpMkLst>
            <pc:docMk/>
            <pc:sldMk cId="2056228525" sldId="2146848673"/>
            <ac:grpSpMk id="3" creationId="{17235329-F30F-BC0A-034B-901CC32DDC99}"/>
          </ac:grpSpMkLst>
        </pc:grpChg>
      </pc:sldChg>
      <pc:sldChg chg="modSp mod modCm">
        <pc:chgData name="Danny Langley" userId="190715ec-1a82-493c-b627-2e0c966b8a76" providerId="ADAL" clId="{6F3B32BC-7326-4588-AC9E-28ABBE597B29}" dt="2024-02-08T18:56:44.779" v="206" actId="20577"/>
        <pc:sldMkLst>
          <pc:docMk/>
          <pc:sldMk cId="1628068226" sldId="2146848677"/>
        </pc:sldMkLst>
        <pc:spChg chg="mod">
          <ac:chgData name="Danny Langley" userId="190715ec-1a82-493c-b627-2e0c966b8a76" providerId="ADAL" clId="{6F3B32BC-7326-4588-AC9E-28ABBE597B29}" dt="2024-02-08T18:56:44.779" v="206" actId="20577"/>
          <ac:spMkLst>
            <pc:docMk/>
            <pc:sldMk cId="1628068226" sldId="2146848677"/>
            <ac:spMk id="3" creationId="{AA0AC255-2EAD-6D10-23C2-FE6453D16B54}"/>
          </ac:spMkLst>
        </pc:spChg>
        <pc:spChg chg="mod">
          <ac:chgData name="Danny Langley" userId="190715ec-1a82-493c-b627-2e0c966b8a76" providerId="ADAL" clId="{6F3B32BC-7326-4588-AC9E-28ABBE597B29}" dt="2024-02-08T18:49:20.104" v="113" actId="6549"/>
          <ac:spMkLst>
            <pc:docMk/>
            <pc:sldMk cId="1628068226" sldId="2146848677"/>
            <ac:spMk id="7" creationId="{ADA32D06-1B2A-4C56-B8FF-C8AFA0AFBBD3}"/>
          </ac:spMkLst>
        </pc:spChg>
        <pc:spChg chg="mod">
          <ac:chgData name="Danny Langley" userId="190715ec-1a82-493c-b627-2e0c966b8a76" providerId="ADAL" clId="{6F3B32BC-7326-4588-AC9E-28ABBE597B29}" dt="2024-02-08T16:44:10.512" v="12" actId="20577"/>
          <ac:spMkLst>
            <pc:docMk/>
            <pc:sldMk cId="1628068226" sldId="2146848677"/>
            <ac:spMk id="46" creationId="{6EE5F053-0A75-6D66-D215-C20CDA15E55F}"/>
          </ac:spMkLst>
        </pc:spChg>
        <pc:extLst>
          <p:ext xmlns:p="http://schemas.openxmlformats.org/presentationml/2006/main" uri="{D6D511B9-2390-475A-947B-AFAB55BFBCF1}">
            <pc226:cmChg xmlns:pc226="http://schemas.microsoft.com/office/powerpoint/2022/06/main/command" chg="">
              <pc226:chgData name="Danny Langley" userId="190715ec-1a82-493c-b627-2e0c966b8a76" providerId="ADAL" clId="{6F3B32BC-7326-4588-AC9E-28ABBE597B29}" dt="2024-02-08T18:50:53.797" v="114"/>
              <pc2:cmMkLst xmlns:pc2="http://schemas.microsoft.com/office/powerpoint/2019/9/main/command">
                <pc:docMk/>
                <pc:sldMk cId="1628068226" sldId="2146848677"/>
                <pc2:cmMk id="{478548A0-385D-4AF5-9BF4-96ECE68F8212}"/>
              </pc2:cmMkLst>
              <pc226:cmRplyChg chg="add">
                <pc226:chgData name="Danny Langley" userId="190715ec-1a82-493c-b627-2e0c966b8a76" providerId="ADAL" clId="{6F3B32BC-7326-4588-AC9E-28ABBE597B29}" dt="2024-02-08T18:50:53.797" v="114"/>
                <pc2:cmRplyMkLst xmlns:pc2="http://schemas.microsoft.com/office/powerpoint/2019/9/main/command">
                  <pc:docMk/>
                  <pc:sldMk cId="1628068226" sldId="2146848677"/>
                  <pc2:cmMk id="{478548A0-385D-4AF5-9BF4-96ECE68F8212}"/>
                  <pc2:cmRplyMk id="{16CB5FE5-C695-4958-A7DC-7EB0DC42B60A}"/>
                </pc2:cmRplyMkLst>
              </pc226:cmRplyChg>
            </pc226:cmChg>
          </p:ext>
        </pc:extLst>
      </pc:sldChg>
      <pc:sldChg chg="mod modShow">
        <pc:chgData name="Danny Langley" userId="190715ec-1a82-493c-b627-2e0c966b8a76" providerId="ADAL" clId="{6F3B32BC-7326-4588-AC9E-28ABBE597B29}" dt="2024-02-08T18:55:51.014" v="132" actId="729"/>
        <pc:sldMkLst>
          <pc:docMk/>
          <pc:sldMk cId="1796425329" sldId="2146848678"/>
        </pc:sldMkLst>
      </pc:sldChg>
      <pc:sldChg chg="modSp mod">
        <pc:chgData name="Danny Langley" userId="190715ec-1a82-493c-b627-2e0c966b8a76" providerId="ADAL" clId="{6F3B32BC-7326-4588-AC9E-28ABBE597B29}" dt="2024-02-07T10:29:38.396" v="0" actId="790"/>
        <pc:sldMkLst>
          <pc:docMk/>
          <pc:sldMk cId="1669498304" sldId="2146848681"/>
        </pc:sldMkLst>
        <pc:spChg chg="mod">
          <ac:chgData name="Danny Langley" userId="190715ec-1a82-493c-b627-2e0c966b8a76" providerId="ADAL" clId="{6F3B32BC-7326-4588-AC9E-28ABBE597B29}" dt="2024-02-07T10:29:38.396" v="0" actId="790"/>
          <ac:spMkLst>
            <pc:docMk/>
            <pc:sldMk cId="1669498304" sldId="2146848681"/>
            <ac:spMk id="45" creationId="{B63CCBCD-CB02-269F-AB96-1EBD060D499F}"/>
          </ac:spMkLst>
        </pc:spChg>
      </pc:sldChg>
      <pc:sldChg chg="modSp mod">
        <pc:chgData name="Danny Langley" userId="190715ec-1a82-493c-b627-2e0c966b8a76" providerId="ADAL" clId="{6F3B32BC-7326-4588-AC9E-28ABBE597B29}" dt="2024-02-08T18:57:10.123" v="293" actId="6549"/>
        <pc:sldMkLst>
          <pc:docMk/>
          <pc:sldMk cId="79929628" sldId="2146848682"/>
        </pc:sldMkLst>
        <pc:spChg chg="mod">
          <ac:chgData name="Danny Langley" userId="190715ec-1a82-493c-b627-2e0c966b8a76" providerId="ADAL" clId="{6F3B32BC-7326-4588-AC9E-28ABBE597B29}" dt="2024-02-08T18:57:10.123" v="293" actId="6549"/>
          <ac:spMkLst>
            <pc:docMk/>
            <pc:sldMk cId="79929628" sldId="2146848682"/>
            <ac:spMk id="3" creationId="{788849AF-F316-7187-0C95-C428D8CAA242}"/>
          </ac:spMkLst>
        </pc:spChg>
      </pc:sldChg>
    </pc:docChg>
  </pc:docChgLst>
  <pc:docChgLst>
    <pc:chgData name="Helen Conlon" userId="S::helen.conlon@ico.org.uk::1358caaa-48aa-4d53-a708-2880a141c848" providerId="AD" clId="Web-{04DAB18A-09CA-0434-C3D4-1C806AA4F9E8}"/>
    <pc:docChg chg="modSld">
      <pc:chgData name="Helen Conlon" userId="S::helen.conlon@ico.org.uk::1358caaa-48aa-4d53-a708-2880a141c848" providerId="AD" clId="Web-{04DAB18A-09CA-0434-C3D4-1C806AA4F9E8}" dt="2024-02-08T13:53:10.612" v="56"/>
      <pc:docMkLst>
        <pc:docMk/>
      </pc:docMkLst>
      <pc:sldChg chg="addCm">
        <pc:chgData name="Helen Conlon" userId="S::helen.conlon@ico.org.uk::1358caaa-48aa-4d53-a708-2880a141c848" providerId="AD" clId="Web-{04DAB18A-09CA-0434-C3D4-1C806AA4F9E8}" dt="2024-02-08T13:34:17.012" v="12"/>
        <pc:sldMkLst>
          <pc:docMk/>
          <pc:sldMk cId="3043623807" sldId="292"/>
        </pc:sldMkLst>
        <pc:extLst>
          <p:ext xmlns:p="http://schemas.openxmlformats.org/presentationml/2006/main" uri="{D6D511B9-2390-475A-947B-AFAB55BFBCF1}">
            <pc226:cmChg xmlns:pc226="http://schemas.microsoft.com/office/powerpoint/2022/06/main/command" chg="add">
              <pc226:chgData name="Helen Conlon" userId="S::helen.conlon@ico.org.uk::1358caaa-48aa-4d53-a708-2880a141c848" providerId="AD" clId="Web-{04DAB18A-09CA-0434-C3D4-1C806AA4F9E8}" dt="2024-02-08T13:34:17.012" v="12"/>
              <pc2:cmMkLst xmlns:pc2="http://schemas.microsoft.com/office/powerpoint/2019/9/main/command">
                <pc:docMk/>
                <pc:sldMk cId="3043623807" sldId="292"/>
                <pc2:cmMk id="{4558AA2F-9EC4-40F1-8F12-36CAC52D1920}"/>
              </pc2:cmMkLst>
            </pc226:cmChg>
          </p:ext>
        </pc:extLst>
      </pc:sldChg>
      <pc:sldChg chg="addCm">
        <pc:chgData name="Helen Conlon" userId="S::helen.conlon@ico.org.uk::1358caaa-48aa-4d53-a708-2880a141c848" providerId="AD" clId="Web-{04DAB18A-09CA-0434-C3D4-1C806AA4F9E8}" dt="2024-02-08T13:51:14.825" v="19"/>
        <pc:sldMkLst>
          <pc:docMk/>
          <pc:sldMk cId="2423742263" sldId="293"/>
        </pc:sldMkLst>
        <pc:extLst>
          <p:ext xmlns:p="http://schemas.openxmlformats.org/presentationml/2006/main" uri="{D6D511B9-2390-475A-947B-AFAB55BFBCF1}">
            <pc226:cmChg xmlns:pc226="http://schemas.microsoft.com/office/powerpoint/2022/06/main/command" chg="add">
              <pc226:chgData name="Helen Conlon" userId="S::helen.conlon@ico.org.uk::1358caaa-48aa-4d53-a708-2880a141c848" providerId="AD" clId="Web-{04DAB18A-09CA-0434-C3D4-1C806AA4F9E8}" dt="2024-02-08T13:51:14.825" v="19"/>
              <pc2:cmMkLst xmlns:pc2="http://schemas.microsoft.com/office/powerpoint/2019/9/main/command">
                <pc:docMk/>
                <pc:sldMk cId="2423742263" sldId="293"/>
                <pc2:cmMk id="{914B7C7C-7E05-452B-B846-4D0F7FF253EA}"/>
              </pc2:cmMkLst>
            </pc226:cmChg>
          </p:ext>
        </pc:extLst>
      </pc:sldChg>
      <pc:sldChg chg="addCm modCm">
        <pc:chgData name="Helen Conlon" userId="S::helen.conlon@ico.org.uk::1358caaa-48aa-4d53-a708-2880a141c848" providerId="AD" clId="Web-{04DAB18A-09CA-0434-C3D4-1C806AA4F9E8}" dt="2024-02-08T13:48:29.130" v="16"/>
        <pc:sldMkLst>
          <pc:docMk/>
          <pc:sldMk cId="804151110" sldId="295"/>
        </pc:sldMkLst>
        <pc:extLst>
          <p:ext xmlns:p="http://schemas.openxmlformats.org/presentationml/2006/main" uri="{D6D511B9-2390-475A-947B-AFAB55BFBCF1}">
            <pc226:cmChg xmlns:pc226="http://schemas.microsoft.com/office/powerpoint/2022/06/main/command" chg="add">
              <pc226:chgData name="Helen Conlon" userId="S::helen.conlon@ico.org.uk::1358caaa-48aa-4d53-a708-2880a141c848" providerId="AD" clId="Web-{04DAB18A-09CA-0434-C3D4-1C806AA4F9E8}" dt="2024-02-08T13:46:09.779" v="14"/>
              <pc2:cmMkLst xmlns:pc2="http://schemas.microsoft.com/office/powerpoint/2019/9/main/command">
                <pc:docMk/>
                <pc:sldMk cId="804151110" sldId="295"/>
                <pc2:cmMk id="{AD731E77-3CDD-479B-B86F-DC7AA8BD1B6E}"/>
              </pc2:cmMkLst>
            </pc226:cmChg>
            <pc226:cmChg xmlns:pc226="http://schemas.microsoft.com/office/powerpoint/2022/06/main/command" chg="add">
              <pc226:chgData name="Helen Conlon" userId="S::helen.conlon@ico.org.uk::1358caaa-48aa-4d53-a708-2880a141c848" providerId="AD" clId="Web-{04DAB18A-09CA-0434-C3D4-1C806AA4F9E8}" dt="2024-02-08T13:47:52.644" v="15"/>
              <pc2:cmMkLst xmlns:pc2="http://schemas.microsoft.com/office/powerpoint/2019/9/main/command">
                <pc:docMk/>
                <pc:sldMk cId="804151110" sldId="295"/>
                <pc2:cmMk id="{43BBA98F-058E-4A9D-BD44-3214A8496A7A}"/>
              </pc2:cmMkLst>
            </pc226:cmChg>
            <pc226:cmChg xmlns:pc226="http://schemas.microsoft.com/office/powerpoint/2022/06/main/command" chg="add mod">
              <pc226:chgData name="Helen Conlon" userId="S::helen.conlon@ico.org.uk::1358caaa-48aa-4d53-a708-2880a141c848" providerId="AD" clId="Web-{04DAB18A-09CA-0434-C3D4-1C806AA4F9E8}" dt="2024-02-08T13:48:29.130" v="16"/>
              <pc2:cmMkLst xmlns:pc2="http://schemas.microsoft.com/office/powerpoint/2019/9/main/command">
                <pc:docMk/>
                <pc:sldMk cId="804151110" sldId="295"/>
                <pc2:cmMk id="{680042A0-C473-4B6A-8240-2F3E1B267EDF}"/>
              </pc2:cmMkLst>
            </pc226:cmChg>
          </p:ext>
        </pc:extLst>
      </pc:sldChg>
      <pc:sldChg chg="modSp">
        <pc:chgData name="Helen Conlon" userId="S::helen.conlon@ico.org.uk::1358caaa-48aa-4d53-a708-2880a141c848" providerId="AD" clId="Web-{04DAB18A-09CA-0434-C3D4-1C806AA4F9E8}" dt="2024-02-08T13:50:24.291" v="18" actId="20577"/>
        <pc:sldMkLst>
          <pc:docMk/>
          <pc:sldMk cId="3177641248" sldId="297"/>
        </pc:sldMkLst>
        <pc:spChg chg="mod">
          <ac:chgData name="Helen Conlon" userId="S::helen.conlon@ico.org.uk::1358caaa-48aa-4d53-a708-2880a141c848" providerId="AD" clId="Web-{04DAB18A-09CA-0434-C3D4-1C806AA4F9E8}" dt="2024-02-08T13:50:24.291" v="18" actId="20577"/>
          <ac:spMkLst>
            <pc:docMk/>
            <pc:sldMk cId="3177641248" sldId="297"/>
            <ac:spMk id="4" creationId="{FB3678A8-5B2F-D257-683C-DF00718898D8}"/>
          </ac:spMkLst>
        </pc:spChg>
      </pc:sldChg>
      <pc:sldChg chg="modSp">
        <pc:chgData name="Helen Conlon" userId="S::helen.conlon@ico.org.uk::1358caaa-48aa-4d53-a708-2880a141c848" providerId="AD" clId="Web-{04DAB18A-09CA-0434-C3D4-1C806AA4F9E8}" dt="2024-02-08T13:53:10.612" v="56"/>
        <pc:sldMkLst>
          <pc:docMk/>
          <pc:sldMk cId="3438436980" sldId="3367"/>
        </pc:sldMkLst>
        <pc:graphicFrameChg chg="mod modGraphic">
          <ac:chgData name="Helen Conlon" userId="S::helen.conlon@ico.org.uk::1358caaa-48aa-4d53-a708-2880a141c848" providerId="AD" clId="Web-{04DAB18A-09CA-0434-C3D4-1C806AA4F9E8}" dt="2024-02-08T13:53:10.612" v="56"/>
          <ac:graphicFrameMkLst>
            <pc:docMk/>
            <pc:sldMk cId="3438436980" sldId="3367"/>
            <ac:graphicFrameMk id="79" creationId="{36688B98-283A-91E7-7A66-A131E00D56F2}"/>
          </ac:graphicFrameMkLst>
        </pc:graphicFrameChg>
      </pc:sldChg>
      <pc:sldChg chg="modSp">
        <pc:chgData name="Helen Conlon" userId="S::helen.conlon@ico.org.uk::1358caaa-48aa-4d53-a708-2880a141c848" providerId="AD" clId="Web-{04DAB18A-09CA-0434-C3D4-1C806AA4F9E8}" dt="2024-02-08T13:28:43.011" v="11"/>
        <pc:sldMkLst>
          <pc:docMk/>
          <pc:sldMk cId="3740011002" sldId="3377"/>
        </pc:sldMkLst>
        <pc:spChg chg="mod">
          <ac:chgData name="Helen Conlon" userId="S::helen.conlon@ico.org.uk::1358caaa-48aa-4d53-a708-2880a141c848" providerId="AD" clId="Web-{04DAB18A-09CA-0434-C3D4-1C806AA4F9E8}" dt="2024-02-08T13:28:43.011" v="11"/>
          <ac:spMkLst>
            <pc:docMk/>
            <pc:sldMk cId="3740011002" sldId="3377"/>
            <ac:spMk id="7" creationId="{F271CE77-C5FF-4286-F8BE-0738851EC33C}"/>
          </ac:spMkLst>
        </pc:spChg>
      </pc:sldChg>
      <pc:sldChg chg="modSp">
        <pc:chgData name="Helen Conlon" userId="S::helen.conlon@ico.org.uk::1358caaa-48aa-4d53-a708-2880a141c848" providerId="AD" clId="Web-{04DAB18A-09CA-0434-C3D4-1C806AA4F9E8}" dt="2024-02-08T13:52:02.140" v="36" actId="20577"/>
        <pc:sldMkLst>
          <pc:docMk/>
          <pc:sldMk cId="2125039837" sldId="2146848569"/>
        </pc:sldMkLst>
        <pc:spChg chg="mod">
          <ac:chgData name="Helen Conlon" userId="S::helen.conlon@ico.org.uk::1358caaa-48aa-4d53-a708-2880a141c848" providerId="AD" clId="Web-{04DAB18A-09CA-0434-C3D4-1C806AA4F9E8}" dt="2024-02-08T13:52:02.140" v="36" actId="20577"/>
          <ac:spMkLst>
            <pc:docMk/>
            <pc:sldMk cId="2125039837" sldId="2146848569"/>
            <ac:spMk id="3" creationId="{DE06D826-F9F1-8A63-E364-0A8AFBE5B156}"/>
          </ac:spMkLst>
        </pc:spChg>
        <pc:spChg chg="mod">
          <ac:chgData name="Helen Conlon" userId="S::helen.conlon@ico.org.uk::1358caaa-48aa-4d53-a708-2880a141c848" providerId="AD" clId="Web-{04DAB18A-09CA-0434-C3D4-1C806AA4F9E8}" dt="2024-02-08T13:51:42.686" v="30" actId="20577"/>
          <ac:spMkLst>
            <pc:docMk/>
            <pc:sldMk cId="2125039837" sldId="2146848569"/>
            <ac:spMk id="45" creationId="{F5913396-1AAE-FCC5-8CC1-459706BF3CB1}"/>
          </ac:spMkLst>
        </pc:spChg>
      </pc:sldChg>
    </pc:docChg>
  </pc:docChgLst>
  <pc:docChgLst>
    <pc:chgData name="Helen Conlon" userId="S::helen.conlon@ico.org.uk::1358caaa-48aa-4d53-a708-2880a141c848" providerId="AD" clId="Web-{79B93CAC-C162-89B7-18A7-795A73210489}"/>
    <pc:docChg chg="modSld">
      <pc:chgData name="Helen Conlon" userId="S::helen.conlon@ico.org.uk::1358caaa-48aa-4d53-a708-2880a141c848" providerId="AD" clId="Web-{79B93CAC-C162-89B7-18A7-795A73210489}" dt="2024-02-08T12:20:57.025" v="34"/>
      <pc:docMkLst>
        <pc:docMk/>
      </pc:docMkLst>
      <pc:sldChg chg="modSp">
        <pc:chgData name="Helen Conlon" userId="S::helen.conlon@ico.org.uk::1358caaa-48aa-4d53-a708-2880a141c848" providerId="AD" clId="Web-{79B93CAC-C162-89B7-18A7-795A73210489}" dt="2024-02-08T12:07:52.489" v="28" actId="20577"/>
        <pc:sldMkLst>
          <pc:docMk/>
          <pc:sldMk cId="2277393317" sldId="288"/>
        </pc:sldMkLst>
        <pc:spChg chg="mod">
          <ac:chgData name="Helen Conlon" userId="S::helen.conlon@ico.org.uk::1358caaa-48aa-4d53-a708-2880a141c848" providerId="AD" clId="Web-{79B93CAC-C162-89B7-18A7-795A73210489}" dt="2024-02-08T12:07:52.489" v="28" actId="20577"/>
          <ac:spMkLst>
            <pc:docMk/>
            <pc:sldMk cId="2277393317" sldId="288"/>
            <ac:spMk id="4" creationId="{54DA1656-7ADC-7D1E-B9E1-BB20540C54B2}"/>
          </ac:spMkLst>
        </pc:spChg>
      </pc:sldChg>
      <pc:sldChg chg="modSp">
        <pc:chgData name="Helen Conlon" userId="S::helen.conlon@ico.org.uk::1358caaa-48aa-4d53-a708-2880a141c848" providerId="AD" clId="Web-{79B93CAC-C162-89B7-18A7-795A73210489}" dt="2024-02-08T12:07:31.175" v="26" actId="20577"/>
        <pc:sldMkLst>
          <pc:docMk/>
          <pc:sldMk cId="1995725760" sldId="289"/>
        </pc:sldMkLst>
        <pc:spChg chg="mod">
          <ac:chgData name="Helen Conlon" userId="S::helen.conlon@ico.org.uk::1358caaa-48aa-4d53-a708-2880a141c848" providerId="AD" clId="Web-{79B93CAC-C162-89B7-18A7-795A73210489}" dt="2024-02-08T12:07:31.175" v="26" actId="20577"/>
          <ac:spMkLst>
            <pc:docMk/>
            <pc:sldMk cId="1995725760" sldId="289"/>
            <ac:spMk id="6" creationId="{EAE5A695-F2DA-5D77-A889-E02396545360}"/>
          </ac:spMkLst>
        </pc:spChg>
      </pc:sldChg>
      <pc:sldChg chg="modSp">
        <pc:chgData name="Helen Conlon" userId="S::helen.conlon@ico.org.uk::1358caaa-48aa-4d53-a708-2880a141c848" providerId="AD" clId="Web-{79B93CAC-C162-89B7-18A7-795A73210489}" dt="2024-02-08T12:10:06.091" v="32" actId="20577"/>
        <pc:sldMkLst>
          <pc:docMk/>
          <pc:sldMk cId="3484178030" sldId="3378"/>
        </pc:sldMkLst>
        <pc:spChg chg="mod">
          <ac:chgData name="Helen Conlon" userId="S::helen.conlon@ico.org.uk::1358caaa-48aa-4d53-a708-2880a141c848" providerId="AD" clId="Web-{79B93CAC-C162-89B7-18A7-795A73210489}" dt="2024-02-08T12:10:06.091" v="32" actId="20577"/>
          <ac:spMkLst>
            <pc:docMk/>
            <pc:sldMk cId="3484178030" sldId="3378"/>
            <ac:spMk id="7" creationId="{019746E0-3582-9117-0AF4-9D08F18ADFF4}"/>
          </ac:spMkLst>
        </pc:spChg>
      </pc:sldChg>
      <pc:sldChg chg="addCm modCm">
        <pc:chgData name="Helen Conlon" userId="S::helen.conlon@ico.org.uk::1358caaa-48aa-4d53-a708-2880a141c848" providerId="AD" clId="Web-{79B93CAC-C162-89B7-18A7-795A73210489}" dt="2024-02-08T12:20:57.025" v="34"/>
        <pc:sldMkLst>
          <pc:docMk/>
          <pc:sldMk cId="3197875387" sldId="2146848676"/>
        </pc:sldMkLst>
        <pc:extLst>
          <p:ext xmlns:p="http://schemas.openxmlformats.org/presentationml/2006/main" uri="{D6D511B9-2390-475A-947B-AFAB55BFBCF1}">
            <pc226:cmChg xmlns:pc226="http://schemas.microsoft.com/office/powerpoint/2022/06/main/command" chg="add mod">
              <pc226:chgData name="Helen Conlon" userId="S::helen.conlon@ico.org.uk::1358caaa-48aa-4d53-a708-2880a141c848" providerId="AD" clId="Web-{79B93CAC-C162-89B7-18A7-795A73210489}" dt="2024-02-08T12:20:57.025" v="34"/>
              <pc2:cmMkLst xmlns:pc2="http://schemas.microsoft.com/office/powerpoint/2019/9/main/command">
                <pc:docMk/>
                <pc:sldMk cId="3197875387" sldId="2146848676"/>
                <pc2:cmMk id="{F54A3131-6D4B-4790-A244-46EBC2842EEA}"/>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2"/>
          <c:order val="0"/>
          <c:tx>
            <c:strRef>
              <c:f>Sheet1!$B$1</c:f>
              <c:strCache>
                <c:ptCount val="1"/>
                <c:pt idx="0">
                  <c:v>I was aware this was a legal right I have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Request information that is not routinely made public from public sector bodies</c:v>
                </c:pt>
                <c:pt idx="1">
                  <c:v>Find out if a company or organisation is using or storing your personal information and ask to get copies of it</c:v>
                </c:pt>
                <c:pt idx="2">
                  <c:v>Be informed whenever an organisation is collecting and/or using your data</c:v>
                </c:pt>
                <c:pt idx="3">
                  <c:v>Limit the way a company or organisation uses your personal information</c:v>
                </c:pt>
                <c:pt idx="4">
                  <c:v>Stop companies sending you marketing through electronic means like email, phone calls, or notifications on smart phones</c:v>
                </c:pt>
                <c:pt idx="5">
                  <c:v>Ask a company or organisation to delete personal information about you</c:v>
                </c:pt>
              </c:strCache>
            </c:strRef>
          </c:cat>
          <c:val>
            <c:numRef>
              <c:f>Sheet1!$B$2:$B$7</c:f>
              <c:numCache>
                <c:formatCode>0%</c:formatCode>
                <c:ptCount val="6"/>
                <c:pt idx="0">
                  <c:v>0.33</c:v>
                </c:pt>
                <c:pt idx="1">
                  <c:v>0.43</c:v>
                </c:pt>
                <c:pt idx="2">
                  <c:v>0.45</c:v>
                </c:pt>
                <c:pt idx="3">
                  <c:v>0.45</c:v>
                </c:pt>
                <c:pt idx="4">
                  <c:v>0.46</c:v>
                </c:pt>
                <c:pt idx="5">
                  <c:v>0.5</c:v>
                </c:pt>
              </c:numCache>
            </c:numRef>
          </c:val>
          <c:extLst>
            <c:ext xmlns:c16="http://schemas.microsoft.com/office/drawing/2014/chart" uri="{C3380CC4-5D6E-409C-BE32-E72D297353CC}">
              <c16:uniqueId val="{00000002-0A94-4B32-B486-BFD2E8B1339F}"/>
            </c:ext>
          </c:extLst>
        </c:ser>
        <c:ser>
          <c:idx val="1"/>
          <c:order val="1"/>
          <c:tx>
            <c:strRef>
              <c:f>Sheet1!$C$1</c:f>
              <c:strCache>
                <c:ptCount val="1"/>
                <c:pt idx="0">
                  <c:v>I thought I should be able to do this, but did not know it was a legal right</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Request information that is not routinely made public from public sector bodies</c:v>
                </c:pt>
                <c:pt idx="1">
                  <c:v>Find out if a company or organisation is using or storing your personal information and ask to get copies of it</c:v>
                </c:pt>
                <c:pt idx="2">
                  <c:v>Be informed whenever an organisation is collecting and/or using your data</c:v>
                </c:pt>
                <c:pt idx="3">
                  <c:v>Limit the way a company or organisation uses your personal information</c:v>
                </c:pt>
                <c:pt idx="4">
                  <c:v>Stop companies sending you marketing through electronic means like email, phone calls, or notifications on smart phones</c:v>
                </c:pt>
                <c:pt idx="5">
                  <c:v>Ask a company or organisation to delete personal information about you</c:v>
                </c:pt>
              </c:strCache>
            </c:strRef>
          </c:cat>
          <c:val>
            <c:numRef>
              <c:f>Sheet1!$C$2:$C$7</c:f>
              <c:numCache>
                <c:formatCode>0%</c:formatCode>
                <c:ptCount val="6"/>
                <c:pt idx="0">
                  <c:v>0.36</c:v>
                </c:pt>
                <c:pt idx="1">
                  <c:v>0.36</c:v>
                </c:pt>
                <c:pt idx="2">
                  <c:v>0.37</c:v>
                </c:pt>
                <c:pt idx="3">
                  <c:v>0.38</c:v>
                </c:pt>
                <c:pt idx="4">
                  <c:v>0.37</c:v>
                </c:pt>
                <c:pt idx="5">
                  <c:v>0.31</c:v>
                </c:pt>
              </c:numCache>
            </c:numRef>
          </c:val>
          <c:extLst>
            <c:ext xmlns:c16="http://schemas.microsoft.com/office/drawing/2014/chart" uri="{C3380CC4-5D6E-409C-BE32-E72D297353CC}">
              <c16:uniqueId val="{00000001-0A94-4B32-B486-BFD2E8B1339F}"/>
            </c:ext>
          </c:extLst>
        </c:ser>
        <c:ser>
          <c:idx val="0"/>
          <c:order val="2"/>
          <c:tx>
            <c:strRef>
              <c:f>Sheet1!$D$1</c:f>
              <c:strCache>
                <c:ptCount val="1"/>
                <c:pt idx="0">
                  <c:v>I was not aware of this before now</c:v>
                </c:pt>
              </c:strCache>
            </c:strRef>
          </c:tx>
          <c:spPr>
            <a:solidFill>
              <a:schemeClr val="tx2">
                <a:lumMod val="9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Request information that is not routinely made public from public sector bodies</c:v>
                </c:pt>
                <c:pt idx="1">
                  <c:v>Find out if a company or organisation is using or storing your personal information and ask to get copies of it</c:v>
                </c:pt>
                <c:pt idx="2">
                  <c:v>Be informed whenever an organisation is collecting and/or using your data</c:v>
                </c:pt>
                <c:pt idx="3">
                  <c:v>Limit the way a company or organisation uses your personal information</c:v>
                </c:pt>
                <c:pt idx="4">
                  <c:v>Stop companies sending you marketing through electronic means like email, phone calls, or notifications on smart phones</c:v>
                </c:pt>
                <c:pt idx="5">
                  <c:v>Ask a company or organisation to delete personal information about you</c:v>
                </c:pt>
              </c:strCache>
            </c:strRef>
          </c:cat>
          <c:val>
            <c:numRef>
              <c:f>Sheet1!$D$2:$D$7</c:f>
              <c:numCache>
                <c:formatCode>0%</c:formatCode>
                <c:ptCount val="6"/>
                <c:pt idx="0">
                  <c:v>0.31</c:v>
                </c:pt>
                <c:pt idx="1">
                  <c:v>0.21</c:v>
                </c:pt>
                <c:pt idx="2">
                  <c:v>0.19</c:v>
                </c:pt>
                <c:pt idx="3">
                  <c:v>0.17</c:v>
                </c:pt>
                <c:pt idx="4">
                  <c:v>0.17</c:v>
                </c:pt>
                <c:pt idx="5">
                  <c:v>0.19</c:v>
                </c:pt>
              </c:numCache>
            </c:numRef>
          </c:val>
          <c:extLst>
            <c:ext xmlns:c16="http://schemas.microsoft.com/office/drawing/2014/chart" uri="{C3380CC4-5D6E-409C-BE32-E72D297353CC}">
              <c16:uniqueId val="{00000000-0A94-4B32-B486-BFD2E8B1339F}"/>
            </c:ext>
          </c:extLst>
        </c:ser>
        <c:dLbls>
          <c:showLegendKey val="0"/>
          <c:showVal val="1"/>
          <c:showCatName val="0"/>
          <c:showSerName val="0"/>
          <c:showPercent val="0"/>
          <c:showBubbleSize val="0"/>
        </c:dLbls>
        <c:gapWidth val="60"/>
        <c:overlap val="100"/>
        <c:axId val="1681108400"/>
        <c:axId val="223148880"/>
        <c:extLst/>
      </c:barChart>
      <c:catAx>
        <c:axId val="168110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3148880"/>
        <c:crosses val="autoZero"/>
        <c:auto val="1"/>
        <c:lblAlgn val="ctr"/>
        <c:lblOffset val="100"/>
        <c:noMultiLvlLbl val="0"/>
      </c:catAx>
      <c:valAx>
        <c:axId val="223148880"/>
        <c:scaling>
          <c:orientation val="minMax"/>
        </c:scaling>
        <c:delete val="1"/>
        <c:axPos val="b"/>
        <c:numFmt formatCode="0%" sourceLinked="1"/>
        <c:majorTickMark val="none"/>
        <c:minorTickMark val="none"/>
        <c:tickLblPos val="nextTo"/>
        <c:crossAx val="1681108400"/>
        <c:crosses val="autoZero"/>
        <c:crossBetween val="between"/>
      </c:valAx>
      <c:spPr>
        <a:noFill/>
        <a:ln>
          <a:noFill/>
        </a:ln>
        <a:effectLst/>
      </c:spPr>
    </c:plotArea>
    <c:legend>
      <c:legendPos val="b"/>
      <c:layout>
        <c:manualLayout>
          <c:xMode val="edge"/>
          <c:yMode val="edge"/>
          <c:x val="0.40909003587496029"/>
          <c:y val="0.81719656095245341"/>
          <c:w val="0.5909099641250396"/>
          <c:h val="0.165998551074619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solidFill>
                <a:latin typeface="+mn-lt"/>
                <a:ea typeface="+mn-ea"/>
                <a:cs typeface="+mn-cs"/>
              </a:defRPr>
            </a:pPr>
            <a:r>
              <a:rPr lang="en-US" sz="1400" b="1">
                <a:solidFill>
                  <a:schemeClr val="tx1"/>
                </a:solidFill>
              </a:rPr>
              <a:t>Have you done any of the following?</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solidFill>
              </a:defRPr>
            </a:pPr>
            <a:r>
              <a:rPr lang="en-GB" sz="1400" i="1"/>
              <a:t>% of NET:</a:t>
            </a:r>
            <a:r>
              <a:rPr lang="en-GB" sz="1400" i="1" baseline="0"/>
              <a:t> Have done this</a:t>
            </a:r>
            <a:endParaRPr lang="en-US" sz="1400" i="1"/>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49960270665508283"/>
          <c:y val="0.14892146658733493"/>
          <c:w val="0.48320564983829672"/>
          <c:h val="0.83012567296492756"/>
        </c:manualLayout>
      </c:layout>
      <c:barChart>
        <c:barDir val="bar"/>
        <c:grouping val="stacked"/>
        <c:varyColors val="0"/>
        <c:ser>
          <c:idx val="3"/>
          <c:order val="0"/>
          <c:tx>
            <c:strRef>
              <c:f>Sheet1!$B$1</c:f>
              <c:strCache>
                <c:ptCount val="1"/>
                <c:pt idx="0">
                  <c:v>Net: have done this</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Made a freedom of information request</c:v>
                </c:pt>
                <c:pt idx="1">
                  <c:v>Asked an organisation to provide me with a copy of all my personal information/data</c:v>
                </c:pt>
                <c:pt idx="2">
                  <c:v>Asked to see the privacy policy of an organisation that holds information/data about me</c:v>
                </c:pt>
                <c:pt idx="3">
                  <c:v>Asked that an organisation restrict or limit how they use any personal information/data they hold about me</c:v>
                </c:pt>
                <c:pt idx="4">
                  <c:v>Asked an organisation to delete any personal information/data they had collected about me</c:v>
                </c:pt>
                <c:pt idx="5">
                  <c:v>Refused to provide an organisation with biometric data</c:v>
                </c:pt>
                <c:pt idx="6">
                  <c:v>Asked an organisation to stop using my personal information/data altogether</c:v>
                </c:pt>
                <c:pt idx="7">
                  <c:v>Asked an organisation to stop sending me marketing through electronic means</c:v>
                </c:pt>
              </c:strCache>
            </c:strRef>
          </c:cat>
          <c:val>
            <c:numRef>
              <c:f>Sheet1!$B$2:$B$9</c:f>
              <c:numCache>
                <c:formatCode>0%</c:formatCode>
                <c:ptCount val="8"/>
                <c:pt idx="0">
                  <c:v>0.15</c:v>
                </c:pt>
                <c:pt idx="1">
                  <c:v>0.19</c:v>
                </c:pt>
                <c:pt idx="2">
                  <c:v>0.19</c:v>
                </c:pt>
                <c:pt idx="3">
                  <c:v>0.26</c:v>
                </c:pt>
                <c:pt idx="4">
                  <c:v>0.28999999999999998</c:v>
                </c:pt>
                <c:pt idx="5">
                  <c:v>0.31</c:v>
                </c:pt>
                <c:pt idx="6">
                  <c:v>0.31</c:v>
                </c:pt>
                <c:pt idx="7">
                  <c:v>0.7</c:v>
                </c:pt>
              </c:numCache>
            </c:numRef>
          </c:val>
          <c:extLst>
            <c:ext xmlns:c16="http://schemas.microsoft.com/office/drawing/2014/chart" uri="{C3380CC4-5D6E-409C-BE32-E72D297353CC}">
              <c16:uniqueId val="{00000003-95D3-411B-9873-193FDF4B20FA}"/>
            </c:ext>
          </c:extLst>
        </c:ser>
        <c:dLbls>
          <c:dLblPos val="ctr"/>
          <c:showLegendKey val="0"/>
          <c:showVal val="1"/>
          <c:showCatName val="0"/>
          <c:showSerName val="0"/>
          <c:showPercent val="0"/>
          <c:showBubbleSize val="0"/>
        </c:dLbls>
        <c:gapWidth val="60"/>
        <c:overlap val="100"/>
        <c:axId val="1937494832"/>
        <c:axId val="1914937920"/>
        <c:extLst>
          <c:ext xmlns:c15="http://schemas.microsoft.com/office/drawing/2012/chart" uri="{02D57815-91ED-43cb-92C2-25804820EDAC}">
            <c15:filteredBarSeries>
              <c15:ser>
                <c:idx val="2"/>
                <c:order val="1"/>
                <c:tx>
                  <c:strRef>
                    <c:extLst>
                      <c:ext uri="{02D57815-91ED-43cb-92C2-25804820EDAC}">
                        <c15:formulaRef>
                          <c15:sqref>Sheet1!$E$1</c15:sqref>
                        </c15:formulaRef>
                      </c:ext>
                    </c:extLst>
                    <c:strCache>
                      <c:ptCount val="1"/>
                      <c:pt idx="0">
                        <c:v>I have never done this</c:v>
                      </c:pt>
                    </c:strCache>
                  </c:strRef>
                </c:tx>
                <c:spPr>
                  <a:solidFill>
                    <a:schemeClr val="tx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Made a freedom of information request</c:v>
                      </c:pt>
                      <c:pt idx="1">
                        <c:v>Asked an organisation to provide me with a copy of all my personal information/data</c:v>
                      </c:pt>
                      <c:pt idx="2">
                        <c:v>Asked to see the privacy policy of an organisation that holds information/data about me</c:v>
                      </c:pt>
                      <c:pt idx="3">
                        <c:v>Asked that an organisation restrict or limit how they use any personal information/data they hold about me</c:v>
                      </c:pt>
                      <c:pt idx="4">
                        <c:v>Asked an organisation to delete any personal information/data they had collected about me</c:v>
                      </c:pt>
                      <c:pt idx="5">
                        <c:v>Refused to provide an organisation with biometric data</c:v>
                      </c:pt>
                      <c:pt idx="6">
                        <c:v>Asked an organisation to stop using my personal information/data altogether</c:v>
                      </c:pt>
                      <c:pt idx="7">
                        <c:v>Asked an organisation to stop sending me marketing through electronic means</c:v>
                      </c:pt>
                    </c:strCache>
                  </c:strRef>
                </c:cat>
                <c:val>
                  <c:numRef>
                    <c:extLst>
                      <c:ext uri="{02D57815-91ED-43cb-92C2-25804820EDAC}">
                        <c15:formulaRef>
                          <c15:sqref>Sheet1!$E$2:$E$9</c15:sqref>
                        </c15:formulaRef>
                      </c:ext>
                    </c:extLst>
                    <c:numCache>
                      <c:formatCode>0%</c:formatCode>
                      <c:ptCount val="8"/>
                      <c:pt idx="0">
                        <c:v>0.81</c:v>
                      </c:pt>
                      <c:pt idx="1">
                        <c:v>0.79</c:v>
                      </c:pt>
                      <c:pt idx="2">
                        <c:v>0.76</c:v>
                      </c:pt>
                      <c:pt idx="3">
                        <c:v>0.7</c:v>
                      </c:pt>
                      <c:pt idx="4">
                        <c:v>0.69</c:v>
                      </c:pt>
                      <c:pt idx="5">
                        <c:v>0.64</c:v>
                      </c:pt>
                      <c:pt idx="6">
                        <c:v>0.66</c:v>
                      </c:pt>
                      <c:pt idx="7">
                        <c:v>0.28000000000000003</c:v>
                      </c:pt>
                    </c:numCache>
                  </c:numRef>
                </c:val>
                <c:extLst>
                  <c:ext xmlns:c16="http://schemas.microsoft.com/office/drawing/2014/chart" uri="{C3380CC4-5D6E-409C-BE32-E72D297353CC}">
                    <c16:uniqueId val="{00000002-95D3-411B-9873-193FDF4B20FA}"/>
                  </c:ext>
                </c:extLst>
              </c15:ser>
            </c15:filteredBarSeries>
            <c15:filteredBarSeries>
              <c15:ser>
                <c:idx val="0"/>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8"/>
                      <c:pt idx="0">
                        <c:v>Made a freedom of information request</c:v>
                      </c:pt>
                      <c:pt idx="1">
                        <c:v>Asked an organisation to provide me with a copy of all my personal information/data</c:v>
                      </c:pt>
                      <c:pt idx="2">
                        <c:v>Asked to see the privacy policy of an organisation that holds information/data about me</c:v>
                      </c:pt>
                      <c:pt idx="3">
                        <c:v>Asked that an organisation restrict or limit how they use any personal information/data they hold about me</c:v>
                      </c:pt>
                      <c:pt idx="4">
                        <c:v>Asked an organisation to delete any personal information/data they had collected about me</c:v>
                      </c:pt>
                      <c:pt idx="5">
                        <c:v>Refused to provide an organisation with biometric data</c:v>
                      </c:pt>
                      <c:pt idx="6">
                        <c:v>Asked an organisation to stop using my personal information/data altogether</c:v>
                      </c:pt>
                      <c:pt idx="7">
                        <c:v>Asked an organisation to stop sending me marketing through electronic means</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0%</c:formatCode>
                      <c:ptCount val="8"/>
                      <c:pt idx="0">
                        <c:v>0.03</c:v>
                      </c:pt>
                      <c:pt idx="1">
                        <c:v>0.02</c:v>
                      </c:pt>
                      <c:pt idx="2">
                        <c:v>0.02</c:v>
                      </c:pt>
                      <c:pt idx="3">
                        <c:v>0.04</c:v>
                      </c:pt>
                      <c:pt idx="4">
                        <c:v>0.03</c:v>
                      </c:pt>
                      <c:pt idx="5">
                        <c:v>0.05</c:v>
                      </c:pt>
                      <c:pt idx="6">
                        <c:v>0.03</c:v>
                      </c:pt>
                      <c:pt idx="7">
                        <c:v>0.02</c:v>
                      </c:pt>
                    </c:numCache>
                  </c:numRef>
                </c:val>
                <c:extLst xmlns:c15="http://schemas.microsoft.com/office/drawing/2012/chart">
                  <c:ext xmlns:c16="http://schemas.microsoft.com/office/drawing/2014/chart" uri="{C3380CC4-5D6E-409C-BE32-E72D297353CC}">
                    <c16:uniqueId val="{00000000-95D3-411B-9873-193FDF4B20FA}"/>
                  </c:ext>
                </c:extLst>
              </c15:ser>
            </c15:filteredBarSeries>
          </c:ext>
        </c:extLst>
      </c:barChart>
      <c:catAx>
        <c:axId val="1937494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14937920"/>
        <c:crosses val="autoZero"/>
        <c:auto val="1"/>
        <c:lblAlgn val="ctr"/>
        <c:lblOffset val="100"/>
        <c:noMultiLvlLbl val="0"/>
      </c:catAx>
      <c:valAx>
        <c:axId val="1914937920"/>
        <c:scaling>
          <c:orientation val="minMax"/>
        </c:scaling>
        <c:delete val="1"/>
        <c:axPos val="b"/>
        <c:numFmt formatCode="0%" sourceLinked="1"/>
        <c:majorTickMark val="none"/>
        <c:minorTickMark val="none"/>
        <c:tickLblPos val="nextTo"/>
        <c:crossAx val="193749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0762388999484"/>
          <c:y val="0.11141024167013772"/>
          <c:w val="0.82087612002288013"/>
          <c:h val="0.77276533139977044"/>
        </c:manualLayout>
      </c:layout>
      <c:scatterChart>
        <c:scatterStyle val="lineMarker"/>
        <c:varyColors val="0"/>
        <c:ser>
          <c:idx val="0"/>
          <c:order val="0"/>
          <c:tx>
            <c:strRef>
              <c:f>Sheet1!$B$1</c:f>
              <c:strCache>
                <c:ptCount val="1"/>
                <c:pt idx="0">
                  <c:v>Excersised</c:v>
                </c:pt>
              </c:strCache>
            </c:strRef>
          </c:tx>
          <c:spPr>
            <a:ln w="19050" cap="rnd">
              <a:noFill/>
              <a:round/>
            </a:ln>
            <a:effectLst/>
          </c:spPr>
          <c:marker>
            <c:symbol val="circle"/>
            <c:size val="5"/>
            <c:spPr>
              <a:solidFill>
                <a:srgbClr val="FFC000"/>
              </a:solidFill>
              <a:ln w="9525">
                <a:noFill/>
              </a:ln>
              <a:effectLst/>
            </c:spPr>
          </c:marker>
          <c:dPt>
            <c:idx val="0"/>
            <c:marker>
              <c:symbol val="circle"/>
              <c:size val="5"/>
              <c:spPr>
                <a:solidFill>
                  <a:schemeClr val="accent2"/>
                </a:solidFill>
                <a:ln w="9525">
                  <a:noFill/>
                </a:ln>
                <a:effectLst/>
              </c:spPr>
            </c:marker>
            <c:bubble3D val="0"/>
            <c:extLst>
              <c:ext xmlns:c16="http://schemas.microsoft.com/office/drawing/2014/chart" uri="{C3380CC4-5D6E-409C-BE32-E72D297353CC}">
                <c16:uniqueId val="{00000000-2635-45F3-AFCA-06FAE45826D1}"/>
              </c:ext>
            </c:extLst>
          </c:dPt>
          <c:dPt>
            <c:idx val="1"/>
            <c:marker>
              <c:symbol val="circle"/>
              <c:size val="5"/>
              <c:spPr>
                <a:solidFill>
                  <a:schemeClr val="accent4"/>
                </a:solidFill>
                <a:ln w="9525">
                  <a:noFill/>
                </a:ln>
                <a:effectLst/>
              </c:spPr>
            </c:marker>
            <c:bubble3D val="0"/>
            <c:extLst>
              <c:ext xmlns:c16="http://schemas.microsoft.com/office/drawing/2014/chart" uri="{C3380CC4-5D6E-409C-BE32-E72D297353CC}">
                <c16:uniqueId val="{00000003-2635-45F3-AFCA-06FAE45826D1}"/>
              </c:ext>
            </c:extLst>
          </c:dPt>
          <c:dPt>
            <c:idx val="3"/>
            <c:marker>
              <c:symbol val="circle"/>
              <c:size val="5"/>
              <c:spPr>
                <a:solidFill>
                  <a:schemeClr val="accent4"/>
                </a:solidFill>
                <a:ln w="9525">
                  <a:noFill/>
                </a:ln>
                <a:effectLst/>
              </c:spPr>
            </c:marker>
            <c:bubble3D val="0"/>
            <c:extLst>
              <c:ext xmlns:c16="http://schemas.microsoft.com/office/drawing/2014/chart" uri="{C3380CC4-5D6E-409C-BE32-E72D297353CC}">
                <c16:uniqueId val="{00000002-2635-45F3-AFCA-06FAE45826D1}"/>
              </c:ext>
            </c:extLst>
          </c:dPt>
          <c:dPt>
            <c:idx val="4"/>
            <c:marker>
              <c:symbol val="circle"/>
              <c:size val="5"/>
              <c:spPr>
                <a:solidFill>
                  <a:schemeClr val="accent6"/>
                </a:solidFill>
                <a:ln w="9525">
                  <a:noFill/>
                </a:ln>
                <a:effectLst/>
              </c:spPr>
            </c:marker>
            <c:bubble3D val="0"/>
            <c:extLst>
              <c:ext xmlns:c16="http://schemas.microsoft.com/office/drawing/2014/chart" uri="{C3380CC4-5D6E-409C-BE32-E72D297353CC}">
                <c16:uniqueId val="{00000001-2635-45F3-AFCA-06FAE45826D1}"/>
              </c:ext>
            </c:extLst>
          </c:dPt>
          <c:xVal>
            <c:numRef>
              <c:f>Sheet1!$A$2:$A$6</c:f>
              <c:numCache>
                <c:formatCode>0%</c:formatCode>
                <c:ptCount val="5"/>
                <c:pt idx="0">
                  <c:v>0.46</c:v>
                </c:pt>
                <c:pt idx="1">
                  <c:v>0.43</c:v>
                </c:pt>
                <c:pt idx="2">
                  <c:v>0.5</c:v>
                </c:pt>
                <c:pt idx="3">
                  <c:v>0.45</c:v>
                </c:pt>
                <c:pt idx="4">
                  <c:v>0.33</c:v>
                </c:pt>
              </c:numCache>
            </c:numRef>
          </c:xVal>
          <c:yVal>
            <c:numRef>
              <c:f>Sheet1!$B$2:$B$6</c:f>
              <c:numCache>
                <c:formatCode>0%</c:formatCode>
                <c:ptCount val="5"/>
                <c:pt idx="0">
                  <c:v>0.7</c:v>
                </c:pt>
                <c:pt idx="1">
                  <c:v>0.18</c:v>
                </c:pt>
                <c:pt idx="2">
                  <c:v>0.28000000000000003</c:v>
                </c:pt>
                <c:pt idx="3">
                  <c:v>0.26</c:v>
                </c:pt>
                <c:pt idx="4">
                  <c:v>0.15</c:v>
                </c:pt>
              </c:numCache>
            </c:numRef>
          </c:yVal>
          <c:smooth val="0"/>
          <c:extLst>
            <c:ext xmlns:c16="http://schemas.microsoft.com/office/drawing/2014/chart" uri="{C3380CC4-5D6E-409C-BE32-E72D297353CC}">
              <c16:uniqueId val="{00000000-FB62-4162-8044-BFAD312B463B}"/>
            </c:ext>
          </c:extLst>
        </c:ser>
        <c:dLbls>
          <c:showLegendKey val="0"/>
          <c:showVal val="0"/>
          <c:showCatName val="0"/>
          <c:showSerName val="0"/>
          <c:showPercent val="0"/>
          <c:showBubbleSize val="0"/>
        </c:dLbls>
        <c:axId val="484061791"/>
        <c:axId val="475913967"/>
      </c:scatterChart>
      <c:valAx>
        <c:axId val="4840617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t>Awareness of information right</a:t>
                </a:r>
                <a:endParaRPr lang="en-GB"/>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5913967"/>
        <c:crosses val="autoZero"/>
        <c:crossBetween val="midCat"/>
      </c:valAx>
      <c:valAx>
        <c:axId val="475913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a:t>Exercised information right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406179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1" err="1"/>
              <a:t>Organisations</a:t>
            </a:r>
            <a:r>
              <a:rPr lang="en-US" sz="1400" b="1"/>
              <a:t> respondents</a:t>
            </a:r>
            <a:r>
              <a:rPr lang="en-US" sz="1400" b="1" baseline="0"/>
              <a:t> have contacted about their personal data</a:t>
            </a:r>
            <a:endParaRPr lang="en-US" sz="1400"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lumMod val="40000"/>
                <a:lumOff val="60000"/>
              </a:schemeClr>
            </a:soli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3-0FDB-4366-B3B9-5FC04893388B}"/>
              </c:ext>
            </c:extLst>
          </c:dPt>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4-0FDB-4366-B3B9-5FC04893388B}"/>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0FDB-4366-B3B9-5FC0489338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Don't remember</c:v>
                </c:pt>
                <c:pt idx="1">
                  <c:v>None of the above</c:v>
                </c:pt>
                <c:pt idx="2">
                  <c:v>Other </c:v>
                </c:pt>
                <c:pt idx="3">
                  <c:v>Police</c:v>
                </c:pt>
                <c:pt idx="4">
                  <c:v>Educational institutions </c:v>
                </c:pt>
                <c:pt idx="5">
                  <c:v>Government agencies </c:v>
                </c:pt>
                <c:pt idx="6">
                  <c:v>Gaming companies </c:v>
                </c:pt>
                <c:pt idx="7">
                  <c:v>Big technology companies </c:v>
                </c:pt>
                <c:pt idx="8">
                  <c:v>Utilities providers </c:v>
                </c:pt>
                <c:pt idx="9">
                  <c:v>Healthcare Providers </c:v>
                </c:pt>
                <c:pt idx="10">
                  <c:v>Employers and/or recruitment services</c:v>
                </c:pt>
                <c:pt idx="11">
                  <c:v>Telecommunication companies </c:v>
                </c:pt>
                <c:pt idx="12">
                  <c:v>Financial institutions </c:v>
                </c:pt>
                <c:pt idx="13">
                  <c:v>E-commerce Websites </c:v>
                </c:pt>
                <c:pt idx="14">
                  <c:v>Social media companies </c:v>
                </c:pt>
                <c:pt idx="15">
                  <c:v>Subscription services</c:v>
                </c:pt>
              </c:strCache>
            </c:strRef>
          </c:cat>
          <c:val>
            <c:numRef>
              <c:f>Sheet1!$B$2:$B$17</c:f>
              <c:numCache>
                <c:formatCode>0%</c:formatCode>
                <c:ptCount val="16"/>
                <c:pt idx="0">
                  <c:v>0.16</c:v>
                </c:pt>
                <c:pt idx="1">
                  <c:v>0.05</c:v>
                </c:pt>
                <c:pt idx="2">
                  <c:v>0.04</c:v>
                </c:pt>
                <c:pt idx="3">
                  <c:v>0.03</c:v>
                </c:pt>
                <c:pt idx="4">
                  <c:v>0.05</c:v>
                </c:pt>
                <c:pt idx="5">
                  <c:v>0.06</c:v>
                </c:pt>
                <c:pt idx="6">
                  <c:v>7.0000000000000007E-2</c:v>
                </c:pt>
                <c:pt idx="7">
                  <c:v>0.09</c:v>
                </c:pt>
                <c:pt idx="8">
                  <c:v>0.1</c:v>
                </c:pt>
                <c:pt idx="9">
                  <c:v>0.1</c:v>
                </c:pt>
                <c:pt idx="10">
                  <c:v>0.11</c:v>
                </c:pt>
                <c:pt idx="11">
                  <c:v>0.12</c:v>
                </c:pt>
                <c:pt idx="12">
                  <c:v>0.13</c:v>
                </c:pt>
                <c:pt idx="13">
                  <c:v>0.18</c:v>
                </c:pt>
                <c:pt idx="14">
                  <c:v>0.19</c:v>
                </c:pt>
                <c:pt idx="15">
                  <c:v>0.23</c:v>
                </c:pt>
              </c:numCache>
            </c:numRef>
          </c:val>
          <c:extLst>
            <c:ext xmlns:c16="http://schemas.microsoft.com/office/drawing/2014/chart" uri="{C3380CC4-5D6E-409C-BE32-E72D297353CC}">
              <c16:uniqueId val="{00000000-0FDB-4366-B3B9-5FC04893388B}"/>
            </c:ext>
          </c:extLst>
        </c:ser>
        <c:dLbls>
          <c:dLblPos val="outEnd"/>
          <c:showLegendKey val="0"/>
          <c:showVal val="1"/>
          <c:showCatName val="0"/>
          <c:showSerName val="0"/>
          <c:showPercent val="0"/>
          <c:showBubbleSize val="0"/>
        </c:dLbls>
        <c:gapWidth val="60"/>
        <c:axId val="1978057279"/>
        <c:axId val="1941841887"/>
      </c:barChart>
      <c:catAx>
        <c:axId val="1978057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41841887"/>
        <c:crosses val="autoZero"/>
        <c:auto val="1"/>
        <c:lblAlgn val="ctr"/>
        <c:lblOffset val="100"/>
        <c:noMultiLvlLbl val="0"/>
      </c:catAx>
      <c:valAx>
        <c:axId val="1941841887"/>
        <c:scaling>
          <c:orientation val="minMax"/>
        </c:scaling>
        <c:delete val="1"/>
        <c:axPos val="b"/>
        <c:numFmt formatCode="0%" sourceLinked="1"/>
        <c:majorTickMark val="none"/>
        <c:minorTickMark val="none"/>
        <c:tickLblPos val="nextTo"/>
        <c:crossAx val="197805727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r>
              <a:rPr lang="en-US" sz="1400" b="1"/>
              <a:t>Reasons</a:t>
            </a:r>
            <a:r>
              <a:rPr lang="en-US" sz="1400" b="1" baseline="0"/>
              <a:t> respondents have never contacted an organisation related to their personal information/data</a:t>
            </a:r>
            <a:endParaRPr lang="en-US" sz="1400" b="1"/>
          </a:p>
        </c:rich>
      </c:tx>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6">
                <a:lumMod val="40000"/>
                <a:lumOff val="60000"/>
              </a:schemeClr>
            </a:solidFill>
            <a:ln>
              <a:noFill/>
            </a:ln>
            <a:effectLst/>
          </c:spPr>
          <c:invertIfNegative val="0"/>
          <c:dPt>
            <c:idx val="0"/>
            <c:invertIfNegative val="0"/>
            <c:bubble3D val="0"/>
            <c:spPr>
              <a:solidFill>
                <a:schemeClr val="bg2">
                  <a:lumMod val="75000"/>
                </a:schemeClr>
              </a:solidFill>
              <a:ln>
                <a:noFill/>
              </a:ln>
              <a:effectLst/>
            </c:spPr>
            <c:extLst>
              <c:ext xmlns:c16="http://schemas.microsoft.com/office/drawing/2014/chart" uri="{C3380CC4-5D6E-409C-BE32-E72D297353CC}">
                <c16:uniqueId val="{00000003-B32D-48F2-A702-ECB471AECDE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 of these</c:v>
                </c:pt>
                <c:pt idx="1">
                  <c:v>Even if I contacted an organisation, I do not think I will receive my desired outcome</c:v>
                </c:pt>
                <c:pt idx="2">
                  <c:v>I think the process will be too much hassle</c:v>
                </c:pt>
                <c:pt idx="3">
                  <c:v>I do not know how to contact organisations regarding my personal information or data</c:v>
                </c:pt>
                <c:pt idx="4">
                  <c:v>I did not know I could contact an organisation for anything related to my personal information or data</c:v>
                </c:pt>
                <c:pt idx="5">
                  <c:v>I have never felt the need to</c:v>
                </c:pt>
              </c:strCache>
            </c:strRef>
          </c:cat>
          <c:val>
            <c:numRef>
              <c:f>Sheet1!$B$2:$B$7</c:f>
              <c:numCache>
                <c:formatCode>0%</c:formatCode>
                <c:ptCount val="6"/>
                <c:pt idx="0">
                  <c:v>0.06</c:v>
                </c:pt>
                <c:pt idx="1">
                  <c:v>0.09</c:v>
                </c:pt>
                <c:pt idx="2">
                  <c:v>0.15</c:v>
                </c:pt>
                <c:pt idx="3">
                  <c:v>0.18</c:v>
                </c:pt>
                <c:pt idx="4">
                  <c:v>0.21</c:v>
                </c:pt>
                <c:pt idx="5">
                  <c:v>0.6</c:v>
                </c:pt>
              </c:numCache>
            </c:numRef>
          </c:val>
          <c:extLst>
            <c:ext xmlns:c16="http://schemas.microsoft.com/office/drawing/2014/chart" uri="{C3380CC4-5D6E-409C-BE32-E72D297353CC}">
              <c16:uniqueId val="{00000000-B32D-48F2-A702-ECB471AECDE7}"/>
            </c:ext>
          </c:extLst>
        </c:ser>
        <c:dLbls>
          <c:showLegendKey val="0"/>
          <c:showVal val="0"/>
          <c:showCatName val="0"/>
          <c:showSerName val="0"/>
          <c:showPercent val="0"/>
          <c:showBubbleSize val="0"/>
        </c:dLbls>
        <c:gapWidth val="60"/>
        <c:axId val="1219118303"/>
        <c:axId val="1180339295"/>
      </c:barChart>
      <c:catAx>
        <c:axId val="1219118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180339295"/>
        <c:crosses val="autoZero"/>
        <c:auto val="1"/>
        <c:lblAlgn val="ctr"/>
        <c:lblOffset val="100"/>
        <c:noMultiLvlLbl val="0"/>
      </c:catAx>
      <c:valAx>
        <c:axId val="1180339295"/>
        <c:scaling>
          <c:orientation val="minMax"/>
        </c:scaling>
        <c:delete val="1"/>
        <c:axPos val="b"/>
        <c:numFmt formatCode="0%" sourceLinked="1"/>
        <c:majorTickMark val="none"/>
        <c:minorTickMark val="none"/>
        <c:tickLblPos val="nextTo"/>
        <c:crossAx val="1219118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00" b="1" i="0" u="none" strike="noStrike" kern="1200" spc="0" baseline="0">
                <a:solidFill>
                  <a:srgbClr val="000000"/>
                </a:solidFill>
              </a:rPr>
              <a:t>Awareness of selected UK regulators</a:t>
            </a:r>
          </a:p>
        </c:rich>
      </c:tx>
      <c:layout>
        <c:manualLayout>
          <c:xMode val="edge"/>
          <c:yMode val="edge"/>
          <c:x val="0.38293429008212382"/>
          <c:y val="5.398820761512406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Never heard of</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Financial Conduct Authority (FCA)</c:v>
                </c:pt>
                <c:pt idx="1">
                  <c:v>Civil Aviation Authority (CAA)</c:v>
                </c:pt>
                <c:pt idx="2">
                  <c:v>Medicines and Healthcare products Regulatory Agency (MHRA)</c:v>
                </c:pt>
                <c:pt idx="3">
                  <c:v>Competition and Markets Authority (CMA)</c:v>
                </c:pt>
                <c:pt idx="4">
                  <c:v>Information Commissioner's Office (ICO)</c:v>
                </c:pt>
              </c:strCache>
            </c:strRef>
          </c:cat>
          <c:val>
            <c:numRef>
              <c:f>Sheet1!$B$2:$B$6</c:f>
              <c:numCache>
                <c:formatCode>0%</c:formatCode>
                <c:ptCount val="5"/>
                <c:pt idx="0">
                  <c:v>0.13</c:v>
                </c:pt>
                <c:pt idx="1">
                  <c:v>0.21</c:v>
                </c:pt>
                <c:pt idx="2">
                  <c:v>0.39</c:v>
                </c:pt>
                <c:pt idx="3">
                  <c:v>0.46</c:v>
                </c:pt>
                <c:pt idx="4">
                  <c:v>0.46</c:v>
                </c:pt>
              </c:numCache>
            </c:numRef>
          </c:val>
          <c:extLst>
            <c:ext xmlns:c16="http://schemas.microsoft.com/office/drawing/2014/chart" uri="{C3380CC4-5D6E-409C-BE32-E72D297353CC}">
              <c16:uniqueId val="{00000000-0204-4920-88A6-E7ECE7D9724D}"/>
            </c:ext>
          </c:extLst>
        </c:ser>
        <c:ser>
          <c:idx val="1"/>
          <c:order val="1"/>
          <c:tx>
            <c:strRef>
              <c:f>Sheet1!$C$1</c:f>
              <c:strCache>
                <c:ptCount val="1"/>
                <c:pt idx="0">
                  <c:v>Heard of, but know nothing</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Financial Conduct Authority (FCA)</c:v>
                </c:pt>
                <c:pt idx="1">
                  <c:v>Civil Aviation Authority (CAA)</c:v>
                </c:pt>
                <c:pt idx="2">
                  <c:v>Medicines and Healthcare products Regulatory Agency (MHRA)</c:v>
                </c:pt>
                <c:pt idx="3">
                  <c:v>Competition and Markets Authority (CMA)</c:v>
                </c:pt>
                <c:pt idx="4">
                  <c:v>Information Commissioner's Office (ICO)</c:v>
                </c:pt>
              </c:strCache>
            </c:strRef>
          </c:cat>
          <c:val>
            <c:numRef>
              <c:f>Sheet1!$C$2:$C$6</c:f>
              <c:numCache>
                <c:formatCode>0%</c:formatCode>
                <c:ptCount val="5"/>
                <c:pt idx="0">
                  <c:v>0.34</c:v>
                </c:pt>
                <c:pt idx="1">
                  <c:v>0.38</c:v>
                </c:pt>
                <c:pt idx="2">
                  <c:v>0.33</c:v>
                </c:pt>
                <c:pt idx="3">
                  <c:v>0.3</c:v>
                </c:pt>
                <c:pt idx="4">
                  <c:v>0.31</c:v>
                </c:pt>
              </c:numCache>
            </c:numRef>
          </c:val>
          <c:extLst>
            <c:ext xmlns:c16="http://schemas.microsoft.com/office/drawing/2014/chart" uri="{C3380CC4-5D6E-409C-BE32-E72D297353CC}">
              <c16:uniqueId val="{00000001-0204-4920-88A6-E7ECE7D9724D}"/>
            </c:ext>
          </c:extLst>
        </c:ser>
        <c:ser>
          <c:idx val="2"/>
          <c:order val="2"/>
          <c:tx>
            <c:strRef>
              <c:f>Sheet1!$D$1</c:f>
              <c:strCache>
                <c:ptCount val="1"/>
                <c:pt idx="0">
                  <c:v>Heard of and know about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Financial Conduct Authority (FCA)</c:v>
                </c:pt>
                <c:pt idx="1">
                  <c:v>Civil Aviation Authority (CAA)</c:v>
                </c:pt>
                <c:pt idx="2">
                  <c:v>Medicines and Healthcare products Regulatory Agency (MHRA)</c:v>
                </c:pt>
                <c:pt idx="3">
                  <c:v>Competition and Markets Authority (CMA)</c:v>
                </c:pt>
                <c:pt idx="4">
                  <c:v>Information Commissioner's Office (ICO)</c:v>
                </c:pt>
              </c:strCache>
            </c:strRef>
          </c:cat>
          <c:val>
            <c:numRef>
              <c:f>Sheet1!$D$2:$D$6</c:f>
              <c:numCache>
                <c:formatCode>0%</c:formatCode>
                <c:ptCount val="5"/>
                <c:pt idx="0">
                  <c:v>0.51</c:v>
                </c:pt>
                <c:pt idx="1">
                  <c:v>0.38</c:v>
                </c:pt>
                <c:pt idx="2">
                  <c:v>0.26</c:v>
                </c:pt>
                <c:pt idx="3">
                  <c:v>0.21</c:v>
                </c:pt>
                <c:pt idx="4">
                  <c:v>0.2</c:v>
                </c:pt>
              </c:numCache>
            </c:numRef>
          </c:val>
          <c:extLst>
            <c:ext xmlns:c16="http://schemas.microsoft.com/office/drawing/2014/chart" uri="{C3380CC4-5D6E-409C-BE32-E72D297353CC}">
              <c16:uniqueId val="{00000002-0204-4920-88A6-E7ECE7D9724D}"/>
            </c:ext>
          </c:extLst>
        </c:ser>
        <c:dLbls>
          <c:dLblPos val="ctr"/>
          <c:showLegendKey val="0"/>
          <c:showVal val="1"/>
          <c:showCatName val="0"/>
          <c:showSerName val="0"/>
          <c:showPercent val="0"/>
          <c:showBubbleSize val="0"/>
        </c:dLbls>
        <c:gapWidth val="150"/>
        <c:overlap val="100"/>
        <c:axId val="867914256"/>
        <c:axId val="1376464016"/>
      </c:barChart>
      <c:catAx>
        <c:axId val="86791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6464016"/>
        <c:crosses val="autoZero"/>
        <c:auto val="1"/>
        <c:lblAlgn val="ctr"/>
        <c:lblOffset val="100"/>
        <c:noMultiLvlLbl val="0"/>
      </c:catAx>
      <c:valAx>
        <c:axId val="1376464016"/>
        <c:scaling>
          <c:orientation val="minMax"/>
        </c:scaling>
        <c:delete val="1"/>
        <c:axPos val="l"/>
        <c:numFmt formatCode="0%" sourceLinked="1"/>
        <c:majorTickMark val="none"/>
        <c:minorTickMark val="none"/>
        <c:tickLblPos val="nextTo"/>
        <c:crossAx val="86791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baseline="0"/>
              <a:t>Opinions on selected UK regulators</a:t>
            </a:r>
          </a:p>
          <a:p>
            <a:pPr>
              <a:defRPr sz="1400" b="1"/>
            </a:pPr>
            <a:r>
              <a:rPr lang="en-US" sz="1400" b="0" i="1" baseline="0"/>
              <a:t>% of those aware of each regulator</a:t>
            </a:r>
            <a:endParaRPr lang="en-US" sz="1400" b="0" i="1"/>
          </a:p>
        </c:rich>
      </c:tx>
      <c:layout>
        <c:manualLayout>
          <c:xMode val="edge"/>
          <c:yMode val="edge"/>
          <c:x val="0.3359463525944979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748405114841073"/>
          <c:y val="0.10600534083030969"/>
          <c:w val="0.71532845760827934"/>
          <c:h val="0.70870279816393811"/>
        </c:manualLayout>
      </c:layout>
      <c:barChart>
        <c:barDir val="bar"/>
        <c:grouping val="stacked"/>
        <c:varyColors val="0"/>
        <c:ser>
          <c:idx val="0"/>
          <c:order val="0"/>
          <c:tx>
            <c:strRef>
              <c:f>Sheet1!$B$1</c:f>
              <c:strCache>
                <c:ptCount val="1"/>
                <c:pt idx="0">
                  <c:v>Very good</c:v>
                </c:pt>
              </c:strCache>
            </c:strRef>
          </c:tx>
          <c:spPr>
            <a:solidFill>
              <a:schemeClr val="accent2"/>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3-4986-44F4-A9D2-9A96EF19A668}"/>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4-4986-44F4-A9D2-9A96EF19A66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Competition and Markets Authority (CMA)
n = 430</c:v>
                </c:pt>
                <c:pt idx="1">
                  <c:v>Information Commissioner's Office (ICO)
n = 401</c:v>
                </c:pt>
                <c:pt idx="2">
                  <c:v>Financial Conduct Authority (FCA)
n = 1021</c:v>
                </c:pt>
                <c:pt idx="3">
                  <c:v>Medicines and Healthcare products Regulatory Agency (MHRA)
= 510</c:v>
                </c:pt>
                <c:pt idx="4">
                  <c:v>Civil Aviation Authority (CAA)
n = 768</c:v>
                </c:pt>
              </c:strCache>
            </c:strRef>
          </c:cat>
          <c:val>
            <c:numRef>
              <c:f>Sheet1!$B$2:$B$6</c:f>
              <c:numCache>
                <c:formatCode>0%</c:formatCode>
                <c:ptCount val="5"/>
                <c:pt idx="0">
                  <c:v>0.17</c:v>
                </c:pt>
                <c:pt idx="1">
                  <c:v>0.19</c:v>
                </c:pt>
                <c:pt idx="2">
                  <c:v>0.24</c:v>
                </c:pt>
                <c:pt idx="3">
                  <c:v>0.3</c:v>
                </c:pt>
                <c:pt idx="4">
                  <c:v>0.3</c:v>
                </c:pt>
              </c:numCache>
            </c:numRef>
          </c:val>
          <c:extLst>
            <c:ext xmlns:c16="http://schemas.microsoft.com/office/drawing/2014/chart" uri="{C3380CC4-5D6E-409C-BE32-E72D297353CC}">
              <c16:uniqueId val="{00000000-4986-44F4-A9D2-9A96EF19A668}"/>
            </c:ext>
          </c:extLst>
        </c:ser>
        <c:ser>
          <c:idx val="1"/>
          <c:order val="1"/>
          <c:tx>
            <c:strRef>
              <c:f>Sheet1!$C$1</c:f>
              <c:strCache>
                <c:ptCount val="1"/>
                <c:pt idx="0">
                  <c:v>Quite good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Competition and Markets Authority (CMA)
n = 430</c:v>
                </c:pt>
                <c:pt idx="1">
                  <c:v>Information Commissioner's Office (ICO)
n = 401</c:v>
                </c:pt>
                <c:pt idx="2">
                  <c:v>Financial Conduct Authority (FCA)
n = 1021</c:v>
                </c:pt>
                <c:pt idx="3">
                  <c:v>Medicines and Healthcare products Regulatory Agency (MHRA)
= 510</c:v>
                </c:pt>
                <c:pt idx="4">
                  <c:v>Civil Aviation Authority (CAA)
n = 768</c:v>
                </c:pt>
              </c:strCache>
            </c:strRef>
          </c:cat>
          <c:val>
            <c:numRef>
              <c:f>Sheet1!$C$2:$C$6</c:f>
              <c:numCache>
                <c:formatCode>0%</c:formatCode>
                <c:ptCount val="5"/>
                <c:pt idx="0">
                  <c:v>0.5</c:v>
                </c:pt>
                <c:pt idx="1">
                  <c:v>0.49</c:v>
                </c:pt>
                <c:pt idx="2">
                  <c:v>0.48</c:v>
                </c:pt>
                <c:pt idx="3">
                  <c:v>0.45</c:v>
                </c:pt>
                <c:pt idx="4">
                  <c:v>0.46</c:v>
                </c:pt>
              </c:numCache>
            </c:numRef>
          </c:val>
          <c:extLst>
            <c:ext xmlns:c16="http://schemas.microsoft.com/office/drawing/2014/chart" uri="{C3380CC4-5D6E-409C-BE32-E72D297353CC}">
              <c16:uniqueId val="{00000000-2180-4A6E-B681-FE202A627144}"/>
            </c:ext>
          </c:extLst>
        </c:ser>
        <c:dLbls>
          <c:dLblPos val="ctr"/>
          <c:showLegendKey val="0"/>
          <c:showVal val="1"/>
          <c:showCatName val="0"/>
          <c:showSerName val="0"/>
          <c:showPercent val="0"/>
          <c:showBubbleSize val="0"/>
        </c:dLbls>
        <c:gapWidth val="70"/>
        <c:overlap val="100"/>
        <c:axId val="184877968"/>
        <c:axId val="1815430560"/>
      </c:barChart>
      <c:catAx>
        <c:axId val="18487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5430560"/>
        <c:crosses val="autoZero"/>
        <c:auto val="1"/>
        <c:lblAlgn val="ctr"/>
        <c:lblOffset val="100"/>
        <c:noMultiLvlLbl val="0"/>
      </c:catAx>
      <c:valAx>
        <c:axId val="1815430560"/>
        <c:scaling>
          <c:orientation val="minMax"/>
        </c:scaling>
        <c:delete val="1"/>
        <c:axPos val="b"/>
        <c:numFmt formatCode="0%" sourceLinked="1"/>
        <c:majorTickMark val="none"/>
        <c:minorTickMark val="none"/>
        <c:tickLblPos val="nextTo"/>
        <c:crossAx val="184877968"/>
        <c:crosses val="autoZero"/>
        <c:crossBetween val="between"/>
      </c:valAx>
      <c:spPr>
        <a:noFill/>
        <a:ln>
          <a:noFill/>
        </a:ln>
        <a:effectLst/>
      </c:spPr>
    </c:plotArea>
    <c:legend>
      <c:legendPos val="b"/>
      <c:layout>
        <c:manualLayout>
          <c:xMode val="edge"/>
          <c:yMode val="edge"/>
          <c:x val="0.265010358429764"/>
          <c:y val="0.81679731738184935"/>
          <c:w val="0.3324873862315606"/>
          <c:h val="5.46105320357339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GB" sz="1200"/>
              <a:t>Age make up of selected demographic categories (%)</a:t>
            </a:r>
          </a:p>
        </c:rich>
      </c:tx>
      <c:layout>
        <c:manualLayout>
          <c:xMode val="edge"/>
          <c:yMode val="edge"/>
          <c:x val="0.12881842008491798"/>
          <c:y val="3.277955670682635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6371686360797893E-2"/>
          <c:y val="0.10403973192000963"/>
          <c:w val="0.94725662727840421"/>
          <c:h val="0.48323281881261965"/>
        </c:manualLayout>
      </c:layout>
      <c:barChart>
        <c:barDir val="col"/>
        <c:grouping val="clustered"/>
        <c:varyColors val="0"/>
        <c:ser>
          <c:idx val="0"/>
          <c:order val="0"/>
          <c:tx>
            <c:strRef>
              <c:f>Sheet1!$B$1</c:f>
              <c:strCache>
                <c:ptCount val="1"/>
                <c:pt idx="0">
                  <c:v>18-34</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LGBTQ+</c:v>
                </c:pt>
                <c:pt idx="1">
                  <c:v>Heterosexual</c:v>
                </c:pt>
                <c:pt idx="3">
                  <c:v>Ethnic minorities</c:v>
                </c:pt>
                <c:pt idx="4">
                  <c:v>White</c:v>
                </c:pt>
              </c:strCache>
            </c:strRef>
          </c:cat>
          <c:val>
            <c:numRef>
              <c:f>Sheet1!$B$2:$B$6</c:f>
              <c:numCache>
                <c:formatCode>0</c:formatCode>
                <c:ptCount val="5"/>
                <c:pt idx="0">
                  <c:v>47</c:v>
                </c:pt>
                <c:pt idx="1">
                  <c:v>28.000000000000004</c:v>
                </c:pt>
                <c:pt idx="3">
                  <c:v>62</c:v>
                </c:pt>
                <c:pt idx="4">
                  <c:v>25</c:v>
                </c:pt>
              </c:numCache>
            </c:numRef>
          </c:val>
          <c:extLst>
            <c:ext xmlns:c16="http://schemas.microsoft.com/office/drawing/2014/chart" uri="{C3380CC4-5D6E-409C-BE32-E72D297353CC}">
              <c16:uniqueId val="{00000000-2412-439F-8409-6469C0D16769}"/>
            </c:ext>
          </c:extLst>
        </c:ser>
        <c:ser>
          <c:idx val="1"/>
          <c:order val="1"/>
          <c:tx>
            <c:strRef>
              <c:f>Sheet1!$C$1</c:f>
              <c:strCache>
                <c:ptCount val="1"/>
                <c:pt idx="0">
                  <c:v>35-54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LGBTQ+</c:v>
                </c:pt>
                <c:pt idx="1">
                  <c:v>Heterosexual</c:v>
                </c:pt>
                <c:pt idx="3">
                  <c:v>Ethnic minorities</c:v>
                </c:pt>
                <c:pt idx="4">
                  <c:v>White</c:v>
                </c:pt>
              </c:strCache>
            </c:strRef>
          </c:cat>
          <c:val>
            <c:numRef>
              <c:f>Sheet1!$C$2:$C$6</c:f>
              <c:numCache>
                <c:formatCode>0</c:formatCode>
                <c:ptCount val="5"/>
                <c:pt idx="0">
                  <c:v>34</c:v>
                </c:pt>
                <c:pt idx="1">
                  <c:v>34</c:v>
                </c:pt>
                <c:pt idx="3">
                  <c:v>27</c:v>
                </c:pt>
                <c:pt idx="4">
                  <c:v>34</c:v>
                </c:pt>
              </c:numCache>
            </c:numRef>
          </c:val>
          <c:extLst>
            <c:ext xmlns:c16="http://schemas.microsoft.com/office/drawing/2014/chart" uri="{C3380CC4-5D6E-409C-BE32-E72D297353CC}">
              <c16:uniqueId val="{00000001-2412-439F-8409-6469C0D16769}"/>
            </c:ext>
          </c:extLst>
        </c:ser>
        <c:ser>
          <c:idx val="2"/>
          <c:order val="2"/>
          <c:tx>
            <c:strRef>
              <c:f>Sheet1!$D$1</c:f>
              <c:strCache>
                <c:ptCount val="1"/>
                <c:pt idx="0">
                  <c:v>55+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LGBTQ+</c:v>
                </c:pt>
                <c:pt idx="1">
                  <c:v>Heterosexual</c:v>
                </c:pt>
                <c:pt idx="3">
                  <c:v>Ethnic minorities</c:v>
                </c:pt>
                <c:pt idx="4">
                  <c:v>White</c:v>
                </c:pt>
              </c:strCache>
            </c:strRef>
          </c:cat>
          <c:val>
            <c:numRef>
              <c:f>Sheet1!$D$2:$D$6</c:f>
              <c:numCache>
                <c:formatCode>0</c:formatCode>
                <c:ptCount val="5"/>
                <c:pt idx="0">
                  <c:v>19</c:v>
                </c:pt>
                <c:pt idx="1">
                  <c:v>39</c:v>
                </c:pt>
                <c:pt idx="3">
                  <c:v>11</c:v>
                </c:pt>
                <c:pt idx="4">
                  <c:v>41</c:v>
                </c:pt>
              </c:numCache>
            </c:numRef>
          </c:val>
          <c:extLst>
            <c:ext xmlns:c16="http://schemas.microsoft.com/office/drawing/2014/chart" uri="{C3380CC4-5D6E-409C-BE32-E72D297353CC}">
              <c16:uniqueId val="{00000002-2412-439F-8409-6469C0D16769}"/>
            </c:ext>
          </c:extLst>
        </c:ser>
        <c:dLbls>
          <c:dLblPos val="inEnd"/>
          <c:showLegendKey val="0"/>
          <c:showVal val="1"/>
          <c:showCatName val="0"/>
          <c:showSerName val="0"/>
          <c:showPercent val="0"/>
          <c:showBubbleSize val="0"/>
        </c:dLbls>
        <c:gapWidth val="219"/>
        <c:overlap val="-27"/>
        <c:axId val="1884758047"/>
        <c:axId val="1577035551"/>
      </c:barChart>
      <c:catAx>
        <c:axId val="188475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77035551"/>
        <c:crosses val="autoZero"/>
        <c:auto val="1"/>
        <c:lblAlgn val="ctr"/>
        <c:lblOffset val="100"/>
        <c:noMultiLvlLbl val="0"/>
      </c:catAx>
      <c:valAx>
        <c:axId val="1577035551"/>
        <c:scaling>
          <c:orientation val="minMax"/>
        </c:scaling>
        <c:delete val="1"/>
        <c:axPos val="l"/>
        <c:numFmt formatCode="0" sourceLinked="1"/>
        <c:majorTickMark val="none"/>
        <c:minorTickMark val="none"/>
        <c:tickLblPos val="nextTo"/>
        <c:crossAx val="1884758047"/>
        <c:crosses val="autoZero"/>
        <c:crossBetween val="between"/>
      </c:valAx>
      <c:spPr>
        <a:noFill/>
        <a:ln w="25400">
          <a:noFill/>
        </a:ln>
        <a:effectLst/>
      </c:spPr>
    </c:plotArea>
    <c:legend>
      <c:legendPos val="b"/>
      <c:layout>
        <c:manualLayout>
          <c:xMode val="edge"/>
          <c:yMode val="edge"/>
          <c:x val="0.32816269574889173"/>
          <c:y val="0.85691511494416139"/>
          <c:w val="0.34367460850221659"/>
          <c:h val="0.143084885055838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0.63949</cdr:x>
      <cdr:y>0.21162</cdr:y>
    </cdr:from>
    <cdr:to>
      <cdr:x>0.75097</cdr:x>
      <cdr:y>0.24688</cdr:y>
    </cdr:to>
    <cdr:cxnSp macro="">
      <cdr:nvCxnSpPr>
        <cdr:cNvPr id="3" name="Straight Connector 2">
          <a:extLst xmlns:a="http://schemas.openxmlformats.org/drawingml/2006/main">
            <a:ext uri="{FF2B5EF4-FFF2-40B4-BE49-F238E27FC236}">
              <a16:creationId xmlns:a16="http://schemas.microsoft.com/office/drawing/2014/main" id="{14FE5F29-BA7B-AF56-1790-A879B3BBCF42}"/>
            </a:ext>
          </a:extLst>
        </cdr:cNvPr>
        <cdr:cNvCxnSpPr/>
      </cdr:nvCxnSpPr>
      <cdr:spPr>
        <a:xfrm xmlns:a="http://schemas.openxmlformats.org/drawingml/2006/main" flipV="1">
          <a:off x="3613621" y="984025"/>
          <a:ext cx="629980" cy="164000"/>
        </a:xfrm>
        <a:prstGeom xmlns:a="http://schemas.openxmlformats.org/drawingml/2006/main" prst="lin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0.71571</cdr:x>
      <cdr:y>0.19479</cdr:y>
    </cdr:from>
    <cdr:to>
      <cdr:x>1</cdr:x>
      <cdr:y>0.2481</cdr:y>
    </cdr:to>
    <cdr:sp macro="" textlink="">
      <cdr:nvSpPr>
        <cdr:cNvPr id="4" name="TextBox 3">
          <a:extLst xmlns:a="http://schemas.openxmlformats.org/drawingml/2006/main">
            <a:ext uri="{FF2B5EF4-FFF2-40B4-BE49-F238E27FC236}">
              <a16:creationId xmlns:a16="http://schemas.microsoft.com/office/drawing/2014/main" id="{29D73FDC-9164-BE23-7FC4-93036256C9CB}"/>
            </a:ext>
          </a:extLst>
        </cdr:cNvPr>
        <cdr:cNvSpPr txBox="1"/>
      </cdr:nvSpPr>
      <cdr:spPr>
        <a:xfrm xmlns:a="http://schemas.openxmlformats.org/drawingml/2006/main">
          <a:off x="5685135" y="893253"/>
          <a:ext cx="1879041" cy="244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0.84297</cdr:x>
      <cdr:y>0.61174</cdr:y>
    </cdr:from>
    <cdr:to>
      <cdr:x>1</cdr:x>
      <cdr:y>0.61174</cdr:y>
    </cdr:to>
    <cdr:cxnSp macro="">
      <cdr:nvCxnSpPr>
        <cdr:cNvPr id="5" name="Straight Connector 4">
          <a:extLst xmlns:a="http://schemas.openxmlformats.org/drawingml/2006/main">
            <a:ext uri="{FF2B5EF4-FFF2-40B4-BE49-F238E27FC236}">
              <a16:creationId xmlns:a16="http://schemas.microsoft.com/office/drawing/2014/main" id="{D749DED6-E431-AD92-7F00-1C652FF03155}"/>
            </a:ext>
          </a:extLst>
        </cdr:cNvPr>
        <cdr:cNvCxnSpPr/>
      </cdr:nvCxnSpPr>
      <cdr:spPr>
        <a:xfrm xmlns:a="http://schemas.openxmlformats.org/drawingml/2006/main">
          <a:off x="4763459" y="2844620"/>
          <a:ext cx="887345" cy="0"/>
        </a:xfrm>
        <a:prstGeom xmlns:a="http://schemas.openxmlformats.org/drawingml/2006/main" prst="lin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0.76596</cdr:x>
      <cdr:y>0.64484</cdr:y>
    </cdr:from>
    <cdr:to>
      <cdr:x>0.85144</cdr:x>
      <cdr:y>0.69605</cdr:y>
    </cdr:to>
    <cdr:cxnSp macro="">
      <cdr:nvCxnSpPr>
        <cdr:cNvPr id="6" name="Straight Connector 5">
          <a:extLst xmlns:a="http://schemas.openxmlformats.org/drawingml/2006/main">
            <a:ext uri="{FF2B5EF4-FFF2-40B4-BE49-F238E27FC236}">
              <a16:creationId xmlns:a16="http://schemas.microsoft.com/office/drawing/2014/main" id="{5E646D22-EEF9-3992-D29C-C277323856EB}"/>
            </a:ext>
          </a:extLst>
        </cdr:cNvPr>
        <cdr:cNvCxnSpPr/>
      </cdr:nvCxnSpPr>
      <cdr:spPr>
        <a:xfrm xmlns:a="http://schemas.openxmlformats.org/drawingml/2006/main">
          <a:off x="4328290" y="2998549"/>
          <a:ext cx="483010" cy="238111"/>
        </a:xfrm>
        <a:prstGeom xmlns:a="http://schemas.openxmlformats.org/drawingml/2006/main" prst="lin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0.73526</cdr:x>
      <cdr:y>0.71113</cdr:y>
    </cdr:from>
    <cdr:to>
      <cdr:x>0.77453</cdr:x>
      <cdr:y>0.79323</cdr:y>
    </cdr:to>
    <cdr:cxnSp macro="">
      <cdr:nvCxnSpPr>
        <cdr:cNvPr id="8" name="Straight Connector 7">
          <a:extLst xmlns:a="http://schemas.openxmlformats.org/drawingml/2006/main">
            <a:ext uri="{FF2B5EF4-FFF2-40B4-BE49-F238E27FC236}">
              <a16:creationId xmlns:a16="http://schemas.microsoft.com/office/drawing/2014/main" id="{133DC445-B807-CABD-C923-5F109B97013E}"/>
            </a:ext>
          </a:extLst>
        </cdr:cNvPr>
        <cdr:cNvCxnSpPr/>
      </cdr:nvCxnSpPr>
      <cdr:spPr>
        <a:xfrm xmlns:a="http://schemas.openxmlformats.org/drawingml/2006/main">
          <a:off x="4154797" y="3306798"/>
          <a:ext cx="221898" cy="381770"/>
        </a:xfrm>
        <a:prstGeom xmlns:a="http://schemas.openxmlformats.org/drawingml/2006/main" prst="lin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0.51344</cdr:x>
      <cdr:y>0.73963</cdr:y>
    </cdr:from>
    <cdr:to>
      <cdr:x>0.56965</cdr:x>
      <cdr:y>0.73963</cdr:y>
    </cdr:to>
    <cdr:cxnSp macro="">
      <cdr:nvCxnSpPr>
        <cdr:cNvPr id="12" name="Straight Connector 11">
          <a:extLst xmlns:a="http://schemas.openxmlformats.org/drawingml/2006/main">
            <a:ext uri="{FF2B5EF4-FFF2-40B4-BE49-F238E27FC236}">
              <a16:creationId xmlns:a16="http://schemas.microsoft.com/office/drawing/2014/main" id="{40CD48D2-B896-CB91-C94C-83EBE16EBB00}"/>
            </a:ext>
          </a:extLst>
        </cdr:cNvPr>
        <cdr:cNvCxnSpPr/>
      </cdr:nvCxnSpPr>
      <cdr:spPr>
        <a:xfrm xmlns:a="http://schemas.openxmlformats.org/drawingml/2006/main">
          <a:off x="2901361" y="3439307"/>
          <a:ext cx="317632" cy="0"/>
        </a:xfrm>
        <a:prstGeom xmlns:a="http://schemas.openxmlformats.org/drawingml/2006/main" prst="lin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0.05223</cdr:x>
      <cdr:y>0.21511</cdr:y>
    </cdr:from>
    <cdr:to>
      <cdr:x>0.05835</cdr:x>
      <cdr:y>0.64034</cdr:y>
    </cdr:to>
    <cdr:sp macro="" textlink="">
      <cdr:nvSpPr>
        <cdr:cNvPr id="2" name="Left Brace 1">
          <a:extLst xmlns:a="http://schemas.openxmlformats.org/drawingml/2006/main">
            <a:ext uri="{FF2B5EF4-FFF2-40B4-BE49-F238E27FC236}">
              <a16:creationId xmlns:a16="http://schemas.microsoft.com/office/drawing/2014/main" id="{F75F29D8-13A8-0837-E300-B88F8841471D}"/>
            </a:ext>
          </a:extLst>
        </cdr:cNvPr>
        <cdr:cNvSpPr/>
      </cdr:nvSpPr>
      <cdr:spPr>
        <a:xfrm xmlns:a="http://schemas.openxmlformats.org/drawingml/2006/main">
          <a:off x="390454" y="910830"/>
          <a:ext cx="45748" cy="1800533"/>
        </a:xfrm>
        <a:prstGeom xmlns:a="http://schemas.openxmlformats.org/drawingml/2006/main" prst="leftBrac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0.24843</cdr:x>
      <cdr:y>0.23409</cdr:y>
    </cdr:from>
    <cdr:to>
      <cdr:x>0.2595</cdr:x>
      <cdr:y>0.60148</cdr:y>
    </cdr:to>
    <cdr:sp macro="" textlink="">
      <cdr:nvSpPr>
        <cdr:cNvPr id="3" name="Left Brace 2">
          <a:extLst xmlns:a="http://schemas.openxmlformats.org/drawingml/2006/main">
            <a:ext uri="{FF2B5EF4-FFF2-40B4-BE49-F238E27FC236}">
              <a16:creationId xmlns:a16="http://schemas.microsoft.com/office/drawing/2014/main" id="{3EE66004-40FD-7B55-D96A-A144950017A7}"/>
            </a:ext>
          </a:extLst>
        </cdr:cNvPr>
        <cdr:cNvSpPr/>
      </cdr:nvSpPr>
      <cdr:spPr>
        <a:xfrm xmlns:a="http://schemas.openxmlformats.org/drawingml/2006/main">
          <a:off x="1857107" y="991214"/>
          <a:ext cx="82751" cy="1555624"/>
        </a:xfrm>
        <a:prstGeom xmlns:a="http://schemas.openxmlformats.org/drawingml/2006/main" prst="leftBrac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0.44523</cdr:x>
      <cdr:y>0.22888</cdr:y>
    </cdr:from>
    <cdr:to>
      <cdr:x>0.45135</cdr:x>
      <cdr:y>0.50927</cdr:y>
    </cdr:to>
    <cdr:sp macro="" textlink="">
      <cdr:nvSpPr>
        <cdr:cNvPr id="4" name="Left Brace 3">
          <a:extLst xmlns:a="http://schemas.openxmlformats.org/drawingml/2006/main">
            <a:ext uri="{FF2B5EF4-FFF2-40B4-BE49-F238E27FC236}">
              <a16:creationId xmlns:a16="http://schemas.microsoft.com/office/drawing/2014/main" id="{F05FAA56-B5BF-4866-F675-806818D2A17D}"/>
            </a:ext>
          </a:extLst>
        </cdr:cNvPr>
        <cdr:cNvSpPr/>
      </cdr:nvSpPr>
      <cdr:spPr>
        <a:xfrm xmlns:a="http://schemas.openxmlformats.org/drawingml/2006/main">
          <a:off x="3328165" y="969144"/>
          <a:ext cx="45749" cy="1187243"/>
        </a:xfrm>
        <a:prstGeom xmlns:a="http://schemas.openxmlformats.org/drawingml/2006/main" prst="leftBrac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0.63849</cdr:x>
      <cdr:y>0.22697</cdr:y>
    </cdr:from>
    <cdr:to>
      <cdr:x>0.64461</cdr:x>
      <cdr:y>0.47929</cdr:y>
    </cdr:to>
    <cdr:sp macro="" textlink="">
      <cdr:nvSpPr>
        <cdr:cNvPr id="5" name="Left Brace 4">
          <a:extLst xmlns:a="http://schemas.openxmlformats.org/drawingml/2006/main">
            <a:ext uri="{FF2B5EF4-FFF2-40B4-BE49-F238E27FC236}">
              <a16:creationId xmlns:a16="http://schemas.microsoft.com/office/drawing/2014/main" id="{5E34CE55-19C8-0B61-EB6A-A032B4437C8D}"/>
            </a:ext>
          </a:extLst>
        </cdr:cNvPr>
        <cdr:cNvSpPr/>
      </cdr:nvSpPr>
      <cdr:spPr>
        <a:xfrm xmlns:a="http://schemas.openxmlformats.org/drawingml/2006/main">
          <a:off x="4772848" y="961036"/>
          <a:ext cx="45749" cy="1068388"/>
        </a:xfrm>
        <a:prstGeom xmlns:a="http://schemas.openxmlformats.org/drawingml/2006/main" prst="leftBrac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0.8291</cdr:x>
      <cdr:y>0.23099</cdr:y>
    </cdr:from>
    <cdr:to>
      <cdr:x>0.83521</cdr:x>
      <cdr:y>0.47527</cdr:y>
    </cdr:to>
    <cdr:sp macro="" textlink="">
      <cdr:nvSpPr>
        <cdr:cNvPr id="6" name="Left Brace 5">
          <a:extLst xmlns:a="http://schemas.openxmlformats.org/drawingml/2006/main">
            <a:ext uri="{FF2B5EF4-FFF2-40B4-BE49-F238E27FC236}">
              <a16:creationId xmlns:a16="http://schemas.microsoft.com/office/drawing/2014/main" id="{38D07EB7-82A8-5407-B913-1ED4265A23AB}"/>
            </a:ext>
          </a:extLst>
        </cdr:cNvPr>
        <cdr:cNvSpPr/>
      </cdr:nvSpPr>
      <cdr:spPr>
        <a:xfrm xmlns:a="http://schemas.openxmlformats.org/drawingml/2006/main">
          <a:off x="6197728" y="978057"/>
          <a:ext cx="45674" cy="1034345"/>
        </a:xfrm>
        <a:prstGeom xmlns:a="http://schemas.openxmlformats.org/drawingml/2006/main" prst="leftBrace">
          <a:avLst/>
        </a:prstGeom>
        <a:ln xmlns:a="http://schemas.openxmlformats.org/drawingml/2006/main" w="25400" cap="rnd">
          <a:solidFill>
            <a:schemeClr val="tx1"/>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E7ED9D0-1F0D-634D-82FD-069AA5970246}" type="datetimeFigureOut">
              <a:rPr lang="en-US" smtClean="0"/>
              <a:t>2/16/2024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08453AD-131F-684F-B079-967988D9076B}" type="slidenum">
              <a:rPr lang="en-US" smtClean="0"/>
              <a:t>‹#›</a:t>
            </a:fld>
            <a:endParaRPr lang="en-US"/>
          </a:p>
        </p:txBody>
      </p:sp>
    </p:spTree>
    <p:extLst>
      <p:ext uri="{BB962C8B-B14F-4D97-AF65-F5344CB8AC3E}">
        <p14:creationId xmlns:p14="http://schemas.microsoft.com/office/powerpoint/2010/main" val="64600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8453AD-131F-684F-B079-967988D9076B}" type="slidenum">
              <a:rPr lang="en-US" smtClean="0"/>
              <a:t>6</a:t>
            </a:fld>
            <a:endParaRPr lang="en-US"/>
          </a:p>
        </p:txBody>
      </p:sp>
    </p:spTree>
    <p:extLst>
      <p:ext uri="{BB962C8B-B14F-4D97-AF65-F5344CB8AC3E}">
        <p14:creationId xmlns:p14="http://schemas.microsoft.com/office/powerpoint/2010/main" val="316075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A780-4B03-EA7C-4B1B-94F40F90E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21BA9-9FA0-DB3B-6FAE-E53EB5C45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5320B-DC4D-C96A-4DF6-A3CFFB8FC1B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D99EFE-6F66-0BAE-6D16-035B079374B6}"/>
              </a:ext>
            </a:extLst>
          </p:cNvPr>
          <p:cNvSpPr>
            <a:spLocks noGrp="1"/>
          </p:cNvSpPr>
          <p:nvPr>
            <p:ph type="sldNum" sz="quarter" idx="5"/>
          </p:nvPr>
        </p:nvSpPr>
        <p:spPr/>
        <p:txBody>
          <a:bodyPr/>
          <a:lstStyle/>
          <a:p>
            <a:fld id="{708453AD-131F-684F-B079-967988D9076B}" type="slidenum">
              <a:rPr lang="en-US" smtClean="0"/>
              <a:t>7</a:t>
            </a:fld>
            <a:endParaRPr lang="en-US"/>
          </a:p>
        </p:txBody>
      </p:sp>
    </p:spTree>
    <p:extLst>
      <p:ext uri="{BB962C8B-B14F-4D97-AF65-F5344CB8AC3E}">
        <p14:creationId xmlns:p14="http://schemas.microsoft.com/office/powerpoint/2010/main" val="309599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8453AD-131F-684F-B079-967988D9076B}" type="slidenum">
              <a:rPr lang="en-US" smtClean="0"/>
              <a:t>10</a:t>
            </a:fld>
            <a:endParaRPr lang="en-US"/>
          </a:p>
        </p:txBody>
      </p:sp>
    </p:spTree>
    <p:extLst>
      <p:ext uri="{BB962C8B-B14F-4D97-AF65-F5344CB8AC3E}">
        <p14:creationId xmlns:p14="http://schemas.microsoft.com/office/powerpoint/2010/main" val="72139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8453AD-131F-684F-B079-967988D9076B}" type="slidenum">
              <a:rPr lang="en-US" smtClean="0"/>
              <a:t>16</a:t>
            </a:fld>
            <a:endParaRPr lang="en-US"/>
          </a:p>
        </p:txBody>
      </p:sp>
    </p:spTree>
    <p:extLst>
      <p:ext uri="{BB962C8B-B14F-4D97-AF65-F5344CB8AC3E}">
        <p14:creationId xmlns:p14="http://schemas.microsoft.com/office/powerpoint/2010/main" val="363213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8453AD-131F-684F-B079-967988D9076B}" type="slidenum">
              <a:rPr lang="en-US" smtClean="0"/>
              <a:t>22</a:t>
            </a:fld>
            <a:endParaRPr lang="en-US"/>
          </a:p>
        </p:txBody>
      </p:sp>
    </p:spTree>
    <p:extLst>
      <p:ext uri="{BB962C8B-B14F-4D97-AF65-F5344CB8AC3E}">
        <p14:creationId xmlns:p14="http://schemas.microsoft.com/office/powerpoint/2010/main" val="249418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8453AD-131F-684F-B079-967988D9076B}" type="slidenum">
              <a:rPr lang="en-US" smtClean="0"/>
              <a:t>26</a:t>
            </a:fld>
            <a:endParaRPr lang="en-US"/>
          </a:p>
        </p:txBody>
      </p:sp>
    </p:spTree>
    <p:extLst>
      <p:ext uri="{BB962C8B-B14F-4D97-AF65-F5344CB8AC3E}">
        <p14:creationId xmlns:p14="http://schemas.microsoft.com/office/powerpoint/2010/main" val="2565579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08453AD-131F-684F-B079-967988D9076B}" type="slidenum">
              <a:rPr lang="en-US" smtClean="0"/>
              <a:t>28</a:t>
            </a:fld>
            <a:endParaRPr lang="en-US"/>
          </a:p>
        </p:txBody>
      </p:sp>
    </p:spTree>
    <p:extLst>
      <p:ext uri="{BB962C8B-B14F-4D97-AF65-F5344CB8AC3E}">
        <p14:creationId xmlns:p14="http://schemas.microsoft.com/office/powerpoint/2010/main" val="210452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BD514-4C87-98A8-8DD1-B9358A517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16846-1A1B-81BC-DD06-0514B5662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0ADD9-C348-ED1A-631C-604BA470D1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650CF3-DC85-8C04-5E95-4792FDCC3358}"/>
              </a:ext>
            </a:extLst>
          </p:cNvPr>
          <p:cNvSpPr>
            <a:spLocks noGrp="1"/>
          </p:cNvSpPr>
          <p:nvPr>
            <p:ph type="sldNum" sz="quarter" idx="5"/>
          </p:nvPr>
        </p:nvSpPr>
        <p:spPr/>
        <p:txBody>
          <a:bodyPr/>
          <a:lstStyle/>
          <a:p>
            <a:fld id="{708453AD-131F-684F-B079-967988D9076B}" type="slidenum">
              <a:rPr lang="en-US" smtClean="0"/>
              <a:t>36</a:t>
            </a:fld>
            <a:endParaRPr lang="en-US"/>
          </a:p>
        </p:txBody>
      </p:sp>
    </p:spTree>
    <p:extLst>
      <p:ext uri="{BB962C8B-B14F-4D97-AF65-F5344CB8AC3E}">
        <p14:creationId xmlns:p14="http://schemas.microsoft.com/office/powerpoint/2010/main" val="312628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E37CA-CB62-4944-A6E6-5F755BAB4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48D3D-D6FB-C5AF-C3CC-FDEB6683A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7661B-AE30-EFB9-A255-8EFDF81CB0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7AF521-A7B8-5E7E-C594-0BE564C9E377}"/>
              </a:ext>
            </a:extLst>
          </p:cNvPr>
          <p:cNvSpPr>
            <a:spLocks noGrp="1"/>
          </p:cNvSpPr>
          <p:nvPr>
            <p:ph type="sldNum" sz="quarter" idx="5"/>
          </p:nvPr>
        </p:nvSpPr>
        <p:spPr/>
        <p:txBody>
          <a:bodyPr/>
          <a:lstStyle/>
          <a:p>
            <a:fld id="{708453AD-131F-684F-B079-967988D9076B}" type="slidenum">
              <a:rPr lang="en-US" smtClean="0"/>
              <a:t>38</a:t>
            </a:fld>
            <a:endParaRPr lang="en-US"/>
          </a:p>
        </p:txBody>
      </p:sp>
    </p:spTree>
    <p:extLst>
      <p:ext uri="{BB962C8B-B14F-4D97-AF65-F5344CB8AC3E}">
        <p14:creationId xmlns:p14="http://schemas.microsoft.com/office/powerpoint/2010/main" val="365806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hyperlink" Target="mailto:hello@walr.co.uk" TargetMode="External"/><Relationship Id="rId4"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hyperlink" Target="mailto:hello@walr.co.uk" TargetMode="Externa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hyperlink" Target="mailto:hello@walr.co.uk" TargetMode="Externa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white">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979474EC-82A9-A2E1-C145-296C6440CA0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150973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detail - 6 black">
    <p:bg>
      <p:bgRef idx="1001">
        <a:schemeClr val="bg1"/>
      </p:bgRef>
    </p:bg>
    <p:spTree>
      <p:nvGrpSpPr>
        <p:cNvPr id="1" name=""/>
        <p:cNvGrpSpPr/>
        <p:nvPr/>
      </p:nvGrpSpPr>
      <p:grpSpPr>
        <a:xfrm>
          <a:off x="0" y="0"/>
          <a:ext cx="0" cy="0"/>
          <a:chOff x="0" y="0"/>
          <a:chExt cx="0" cy="0"/>
        </a:xfrm>
      </p:grpSpPr>
      <p:sp>
        <p:nvSpPr>
          <p:cNvPr id="24" name="page number">
            <a:extLst>
              <a:ext uri="{FF2B5EF4-FFF2-40B4-BE49-F238E27FC236}">
                <a16:creationId xmlns:a16="http://schemas.microsoft.com/office/drawing/2014/main" id="{664BFD80-26E3-74F4-05B8-CAD30F83C063}"/>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23" name="Lines">
            <a:extLst>
              <a:ext uri="{FF2B5EF4-FFF2-40B4-BE49-F238E27FC236}">
                <a16:creationId xmlns:a16="http://schemas.microsoft.com/office/drawing/2014/main" id="{5C73CF6A-6648-0142-3F6A-B2C7CB3E6600}"/>
              </a:ext>
            </a:extLst>
          </p:cNvPr>
          <p:cNvGrpSpPr/>
          <p:nvPr userDrawn="1"/>
        </p:nvGrpSpPr>
        <p:grpSpPr>
          <a:xfrm>
            <a:off x="609600" y="1995902"/>
            <a:ext cx="10975975" cy="2882035"/>
            <a:chOff x="609600" y="1995902"/>
            <a:chExt cx="10975975" cy="2882035"/>
          </a:xfrm>
        </p:grpSpPr>
        <p:cxnSp>
          <p:nvCxnSpPr>
            <p:cNvPr id="4" name="Straight Connector 3">
              <a:extLst>
                <a:ext uri="{FF2B5EF4-FFF2-40B4-BE49-F238E27FC236}">
                  <a16:creationId xmlns:a16="http://schemas.microsoft.com/office/drawing/2014/main" id="{4F8F47ED-313A-591C-DC99-D672EB29DBC5}"/>
                </a:ext>
              </a:extLst>
            </p:cNvPr>
            <p:cNvCxnSpPr>
              <a:cxnSpLocks/>
            </p:cNvCxnSpPr>
            <p:nvPr userDrawn="1"/>
          </p:nvCxnSpPr>
          <p:spPr>
            <a:xfrm flipH="1">
              <a:off x="609600" y="1995902"/>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E579EC-ECCC-F1C0-5279-F355E659B735}"/>
                </a:ext>
              </a:extLst>
            </p:cNvPr>
            <p:cNvCxnSpPr>
              <a:cxnSpLocks/>
            </p:cNvCxnSpPr>
            <p:nvPr userDrawn="1"/>
          </p:nvCxnSpPr>
          <p:spPr>
            <a:xfrm flipH="1">
              <a:off x="1773568" y="1995902"/>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D33811-5822-9385-5BB6-B0765E873FB9}"/>
                </a:ext>
              </a:extLst>
            </p:cNvPr>
            <p:cNvCxnSpPr>
              <a:cxnSpLocks/>
            </p:cNvCxnSpPr>
            <p:nvPr userDrawn="1"/>
          </p:nvCxnSpPr>
          <p:spPr>
            <a:xfrm flipH="1">
              <a:off x="609600" y="3436731"/>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0FC933-36A7-3A7D-BE4F-A9BB8CFCCD15}"/>
                </a:ext>
              </a:extLst>
            </p:cNvPr>
            <p:cNvCxnSpPr>
              <a:cxnSpLocks/>
            </p:cNvCxnSpPr>
            <p:nvPr userDrawn="1"/>
          </p:nvCxnSpPr>
          <p:spPr>
            <a:xfrm flipH="1">
              <a:off x="1773568" y="3436731"/>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3EF7BE-4DDE-E041-8B64-2C38DDD0B675}"/>
                </a:ext>
              </a:extLst>
            </p:cNvPr>
            <p:cNvCxnSpPr>
              <a:cxnSpLocks/>
            </p:cNvCxnSpPr>
            <p:nvPr userDrawn="1"/>
          </p:nvCxnSpPr>
          <p:spPr>
            <a:xfrm flipH="1">
              <a:off x="609600" y="4877560"/>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CE1309-A61D-70FB-C406-B65A9B2E3A1C}"/>
                </a:ext>
              </a:extLst>
            </p:cNvPr>
            <p:cNvCxnSpPr>
              <a:cxnSpLocks/>
            </p:cNvCxnSpPr>
            <p:nvPr userDrawn="1"/>
          </p:nvCxnSpPr>
          <p:spPr>
            <a:xfrm flipH="1">
              <a:off x="1773568" y="4877560"/>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A4A95E-AEDF-D18E-A3D8-BCE3773E58A7}"/>
                </a:ext>
              </a:extLst>
            </p:cNvPr>
            <p:cNvCxnSpPr>
              <a:cxnSpLocks/>
            </p:cNvCxnSpPr>
            <p:nvPr userDrawn="1"/>
          </p:nvCxnSpPr>
          <p:spPr>
            <a:xfrm flipH="1">
              <a:off x="6708775" y="1995902"/>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91B5DC-094B-23DE-BA0C-664A6C38D15E}"/>
                </a:ext>
              </a:extLst>
            </p:cNvPr>
            <p:cNvCxnSpPr>
              <a:cxnSpLocks/>
            </p:cNvCxnSpPr>
            <p:nvPr userDrawn="1"/>
          </p:nvCxnSpPr>
          <p:spPr>
            <a:xfrm flipH="1">
              <a:off x="7872743" y="1995902"/>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76D1CB-E480-801F-DDC3-6F65B70518B0}"/>
                </a:ext>
              </a:extLst>
            </p:cNvPr>
            <p:cNvCxnSpPr>
              <a:cxnSpLocks/>
            </p:cNvCxnSpPr>
            <p:nvPr userDrawn="1"/>
          </p:nvCxnSpPr>
          <p:spPr>
            <a:xfrm flipH="1">
              <a:off x="6708775" y="3436731"/>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CD7010-710B-2DC6-194B-50B38799D9FC}"/>
                </a:ext>
              </a:extLst>
            </p:cNvPr>
            <p:cNvCxnSpPr>
              <a:cxnSpLocks/>
            </p:cNvCxnSpPr>
            <p:nvPr userDrawn="1"/>
          </p:nvCxnSpPr>
          <p:spPr>
            <a:xfrm flipH="1">
              <a:off x="7872743" y="3436731"/>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6BB37D4-62C8-726B-C79B-AB226198BA60}"/>
                </a:ext>
              </a:extLst>
            </p:cNvPr>
            <p:cNvCxnSpPr>
              <a:cxnSpLocks/>
            </p:cNvCxnSpPr>
            <p:nvPr userDrawn="1"/>
          </p:nvCxnSpPr>
          <p:spPr>
            <a:xfrm flipH="1">
              <a:off x="6708775" y="4877560"/>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D171670-C670-DF8B-E697-3E2F0300936C}"/>
                </a:ext>
              </a:extLst>
            </p:cNvPr>
            <p:cNvCxnSpPr>
              <a:cxnSpLocks/>
            </p:cNvCxnSpPr>
            <p:nvPr userDrawn="1"/>
          </p:nvCxnSpPr>
          <p:spPr>
            <a:xfrm flipH="1">
              <a:off x="7872743" y="4877560"/>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37" name="Copy 6">
            <a:extLst>
              <a:ext uri="{FF2B5EF4-FFF2-40B4-BE49-F238E27FC236}">
                <a16:creationId xmlns:a16="http://schemas.microsoft.com/office/drawing/2014/main" id="{AFE1AFF3-53C5-1FD8-5FDE-53E7161F4E8A}"/>
              </a:ext>
            </a:extLst>
          </p:cNvPr>
          <p:cNvSpPr>
            <a:spLocks noGrp="1"/>
          </p:cNvSpPr>
          <p:nvPr>
            <p:ph type="body" sz="quarter" idx="41" hasCustomPrompt="1"/>
          </p:nvPr>
        </p:nvSpPr>
        <p:spPr>
          <a:xfrm>
            <a:off x="7872743" y="5274871"/>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33" name="Sub title 6">
            <a:extLst>
              <a:ext uri="{FF2B5EF4-FFF2-40B4-BE49-F238E27FC236}">
                <a16:creationId xmlns:a16="http://schemas.microsoft.com/office/drawing/2014/main" id="{FEF8D09B-6C17-0B8E-356D-C3C35644FF97}"/>
              </a:ext>
            </a:extLst>
          </p:cNvPr>
          <p:cNvSpPr>
            <a:spLocks noGrp="1"/>
          </p:cNvSpPr>
          <p:nvPr>
            <p:ph type="body" sz="quarter" idx="39" hasCustomPrompt="1"/>
          </p:nvPr>
        </p:nvSpPr>
        <p:spPr>
          <a:xfrm>
            <a:off x="7872743" y="4877560"/>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5" name="06">
            <a:extLst>
              <a:ext uri="{FF2B5EF4-FFF2-40B4-BE49-F238E27FC236}">
                <a16:creationId xmlns:a16="http://schemas.microsoft.com/office/drawing/2014/main" id="{FD877681-2036-E2DF-8D23-03A9469AD36E}"/>
              </a:ext>
            </a:extLst>
          </p:cNvPr>
          <p:cNvSpPr>
            <a:spLocks noGrp="1"/>
          </p:cNvSpPr>
          <p:nvPr>
            <p:ph type="body" sz="quarter" idx="40" hasCustomPrompt="1"/>
          </p:nvPr>
        </p:nvSpPr>
        <p:spPr>
          <a:xfrm>
            <a:off x="6708775" y="4877937"/>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06</a:t>
            </a:r>
          </a:p>
        </p:txBody>
      </p:sp>
      <p:sp>
        <p:nvSpPr>
          <p:cNvPr id="32" name="Copy 5">
            <a:extLst>
              <a:ext uri="{FF2B5EF4-FFF2-40B4-BE49-F238E27FC236}">
                <a16:creationId xmlns:a16="http://schemas.microsoft.com/office/drawing/2014/main" id="{9E4C47EC-DF86-DB74-AD60-8557D0E41A0D}"/>
              </a:ext>
            </a:extLst>
          </p:cNvPr>
          <p:cNvSpPr>
            <a:spLocks noGrp="1"/>
          </p:cNvSpPr>
          <p:nvPr>
            <p:ph type="body" sz="quarter" idx="38" hasCustomPrompt="1"/>
          </p:nvPr>
        </p:nvSpPr>
        <p:spPr>
          <a:xfrm>
            <a:off x="7872743" y="3834042"/>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28" name="Sub title 5">
            <a:extLst>
              <a:ext uri="{FF2B5EF4-FFF2-40B4-BE49-F238E27FC236}">
                <a16:creationId xmlns:a16="http://schemas.microsoft.com/office/drawing/2014/main" id="{48001C3B-EAF4-6CD9-EF25-C7520E282E0B}"/>
              </a:ext>
            </a:extLst>
          </p:cNvPr>
          <p:cNvSpPr>
            <a:spLocks noGrp="1"/>
          </p:cNvSpPr>
          <p:nvPr>
            <p:ph type="body" sz="quarter" idx="36" hasCustomPrompt="1"/>
          </p:nvPr>
        </p:nvSpPr>
        <p:spPr>
          <a:xfrm>
            <a:off x="7872743" y="3436731"/>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0" name="05">
            <a:extLst>
              <a:ext uri="{FF2B5EF4-FFF2-40B4-BE49-F238E27FC236}">
                <a16:creationId xmlns:a16="http://schemas.microsoft.com/office/drawing/2014/main" id="{904D5030-C2E9-F7C1-1173-C829B4B348C9}"/>
              </a:ext>
            </a:extLst>
          </p:cNvPr>
          <p:cNvSpPr>
            <a:spLocks noGrp="1"/>
          </p:cNvSpPr>
          <p:nvPr>
            <p:ph type="body" sz="quarter" idx="37" hasCustomPrompt="1"/>
          </p:nvPr>
        </p:nvSpPr>
        <p:spPr>
          <a:xfrm>
            <a:off x="6708775" y="3437108"/>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05</a:t>
            </a:r>
          </a:p>
        </p:txBody>
      </p:sp>
      <p:sp>
        <p:nvSpPr>
          <p:cNvPr id="27" name="Copy 4">
            <a:extLst>
              <a:ext uri="{FF2B5EF4-FFF2-40B4-BE49-F238E27FC236}">
                <a16:creationId xmlns:a16="http://schemas.microsoft.com/office/drawing/2014/main" id="{FA31DEF1-1625-BD68-972E-17FF1C6462EC}"/>
              </a:ext>
            </a:extLst>
          </p:cNvPr>
          <p:cNvSpPr>
            <a:spLocks noGrp="1"/>
          </p:cNvSpPr>
          <p:nvPr>
            <p:ph type="body" sz="quarter" idx="35" hasCustomPrompt="1"/>
          </p:nvPr>
        </p:nvSpPr>
        <p:spPr>
          <a:xfrm>
            <a:off x="7872743" y="2393213"/>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9" name="Sub title 4">
            <a:extLst>
              <a:ext uri="{FF2B5EF4-FFF2-40B4-BE49-F238E27FC236}">
                <a16:creationId xmlns:a16="http://schemas.microsoft.com/office/drawing/2014/main" id="{2A56F98D-7351-2F57-09EB-79E4332E9E48}"/>
              </a:ext>
            </a:extLst>
          </p:cNvPr>
          <p:cNvSpPr>
            <a:spLocks noGrp="1"/>
          </p:cNvSpPr>
          <p:nvPr>
            <p:ph type="body" sz="quarter" idx="33" hasCustomPrompt="1"/>
          </p:nvPr>
        </p:nvSpPr>
        <p:spPr>
          <a:xfrm>
            <a:off x="7872743" y="1995902"/>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5" name="04">
            <a:extLst>
              <a:ext uri="{FF2B5EF4-FFF2-40B4-BE49-F238E27FC236}">
                <a16:creationId xmlns:a16="http://schemas.microsoft.com/office/drawing/2014/main" id="{3AACFA24-E25A-BBF1-5253-6D221FFB2D3C}"/>
              </a:ext>
            </a:extLst>
          </p:cNvPr>
          <p:cNvSpPr>
            <a:spLocks noGrp="1"/>
          </p:cNvSpPr>
          <p:nvPr>
            <p:ph type="body" sz="quarter" idx="34" hasCustomPrompt="1"/>
          </p:nvPr>
        </p:nvSpPr>
        <p:spPr>
          <a:xfrm>
            <a:off x="6708775" y="1996279"/>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04</a:t>
            </a:r>
          </a:p>
        </p:txBody>
      </p:sp>
      <p:sp>
        <p:nvSpPr>
          <p:cNvPr id="22" name="Copy 3">
            <a:extLst>
              <a:ext uri="{FF2B5EF4-FFF2-40B4-BE49-F238E27FC236}">
                <a16:creationId xmlns:a16="http://schemas.microsoft.com/office/drawing/2014/main" id="{CC166D95-6B5C-2082-A444-CBF94C15F8B2}"/>
              </a:ext>
            </a:extLst>
          </p:cNvPr>
          <p:cNvSpPr>
            <a:spLocks noGrp="1"/>
          </p:cNvSpPr>
          <p:nvPr>
            <p:ph type="body" sz="quarter" idx="32" hasCustomPrompt="1"/>
          </p:nvPr>
        </p:nvSpPr>
        <p:spPr>
          <a:xfrm>
            <a:off x="1773568" y="5274871"/>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8" name="Sub title 3">
            <a:extLst>
              <a:ext uri="{FF2B5EF4-FFF2-40B4-BE49-F238E27FC236}">
                <a16:creationId xmlns:a16="http://schemas.microsoft.com/office/drawing/2014/main" id="{83B7B67C-E928-4EFE-8B8C-93C7BE5C5D20}"/>
              </a:ext>
            </a:extLst>
          </p:cNvPr>
          <p:cNvSpPr>
            <a:spLocks noGrp="1"/>
          </p:cNvSpPr>
          <p:nvPr>
            <p:ph type="body" sz="quarter" idx="30" hasCustomPrompt="1"/>
          </p:nvPr>
        </p:nvSpPr>
        <p:spPr>
          <a:xfrm>
            <a:off x="1773568" y="4877560"/>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0" name="03">
            <a:extLst>
              <a:ext uri="{FF2B5EF4-FFF2-40B4-BE49-F238E27FC236}">
                <a16:creationId xmlns:a16="http://schemas.microsoft.com/office/drawing/2014/main" id="{E47C006B-569F-5D5D-25D7-11C1B4D2F80C}"/>
              </a:ext>
            </a:extLst>
          </p:cNvPr>
          <p:cNvSpPr>
            <a:spLocks noGrp="1"/>
          </p:cNvSpPr>
          <p:nvPr>
            <p:ph type="body" sz="quarter" idx="31" hasCustomPrompt="1"/>
          </p:nvPr>
        </p:nvSpPr>
        <p:spPr>
          <a:xfrm>
            <a:off x="609600" y="4877937"/>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17" name="Copy 2">
            <a:extLst>
              <a:ext uri="{FF2B5EF4-FFF2-40B4-BE49-F238E27FC236}">
                <a16:creationId xmlns:a16="http://schemas.microsoft.com/office/drawing/2014/main" id="{83C75B75-F9F0-FF15-9B16-4ECB67A976B7}"/>
              </a:ext>
            </a:extLst>
          </p:cNvPr>
          <p:cNvSpPr>
            <a:spLocks noGrp="1"/>
          </p:cNvSpPr>
          <p:nvPr>
            <p:ph type="body" sz="quarter" idx="29" hasCustomPrompt="1"/>
          </p:nvPr>
        </p:nvSpPr>
        <p:spPr>
          <a:xfrm>
            <a:off x="1773568" y="3834042"/>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3" name="Sub title 2">
            <a:extLst>
              <a:ext uri="{FF2B5EF4-FFF2-40B4-BE49-F238E27FC236}">
                <a16:creationId xmlns:a16="http://schemas.microsoft.com/office/drawing/2014/main" id="{1CFAEE5B-1AE3-E3B3-B9B4-5A9702F86E92}"/>
              </a:ext>
            </a:extLst>
          </p:cNvPr>
          <p:cNvSpPr>
            <a:spLocks noGrp="1"/>
          </p:cNvSpPr>
          <p:nvPr>
            <p:ph type="body" sz="quarter" idx="27" hasCustomPrompt="1"/>
          </p:nvPr>
        </p:nvSpPr>
        <p:spPr>
          <a:xfrm>
            <a:off x="1773568" y="3436731"/>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5" name="02">
            <a:extLst>
              <a:ext uri="{FF2B5EF4-FFF2-40B4-BE49-F238E27FC236}">
                <a16:creationId xmlns:a16="http://schemas.microsoft.com/office/drawing/2014/main" id="{620A8F57-55F1-7B1E-7572-C53E2A3ECE63}"/>
              </a:ext>
            </a:extLst>
          </p:cNvPr>
          <p:cNvSpPr>
            <a:spLocks noGrp="1"/>
          </p:cNvSpPr>
          <p:nvPr>
            <p:ph type="body" sz="quarter" idx="28" hasCustomPrompt="1"/>
          </p:nvPr>
        </p:nvSpPr>
        <p:spPr>
          <a:xfrm>
            <a:off x="609600" y="3437108"/>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12" name="Copy 1">
            <a:extLst>
              <a:ext uri="{FF2B5EF4-FFF2-40B4-BE49-F238E27FC236}">
                <a16:creationId xmlns:a16="http://schemas.microsoft.com/office/drawing/2014/main" id="{DE89B196-00B9-9F02-5C10-63F75DB169C8}"/>
              </a:ext>
            </a:extLst>
          </p:cNvPr>
          <p:cNvSpPr>
            <a:spLocks noGrp="1"/>
          </p:cNvSpPr>
          <p:nvPr>
            <p:ph type="body" sz="quarter" idx="26" hasCustomPrompt="1"/>
          </p:nvPr>
        </p:nvSpPr>
        <p:spPr>
          <a:xfrm>
            <a:off x="1773568" y="2393213"/>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5" name="Sub title 1">
            <a:extLst>
              <a:ext uri="{FF2B5EF4-FFF2-40B4-BE49-F238E27FC236}">
                <a16:creationId xmlns:a16="http://schemas.microsoft.com/office/drawing/2014/main" id="{4B45F523-BC05-2743-138D-9C916925234F}"/>
              </a:ext>
            </a:extLst>
          </p:cNvPr>
          <p:cNvSpPr>
            <a:spLocks noGrp="1"/>
          </p:cNvSpPr>
          <p:nvPr>
            <p:ph type="body" sz="quarter" idx="24" hasCustomPrompt="1"/>
          </p:nvPr>
        </p:nvSpPr>
        <p:spPr>
          <a:xfrm>
            <a:off x="1773568" y="1995902"/>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8" name="01">
            <a:extLst>
              <a:ext uri="{FF2B5EF4-FFF2-40B4-BE49-F238E27FC236}">
                <a16:creationId xmlns:a16="http://schemas.microsoft.com/office/drawing/2014/main" id="{F1DCDFDE-0515-1F00-DB3E-B16F97A9E68F}"/>
              </a:ext>
            </a:extLst>
          </p:cNvPr>
          <p:cNvSpPr>
            <a:spLocks noGrp="1"/>
          </p:cNvSpPr>
          <p:nvPr>
            <p:ph type="body" sz="quarter" idx="25" hasCustomPrompt="1"/>
          </p:nvPr>
        </p:nvSpPr>
        <p:spPr>
          <a:xfrm>
            <a:off x="609600" y="1996279"/>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p:nvPr>
        </p:nvSpPr>
        <p:spPr>
          <a:xfrm>
            <a:off x="609600" y="774000"/>
            <a:ext cx="10972800" cy="744722"/>
          </a:xfrm>
        </p:spPr>
        <p:txBody>
          <a:bodyPr tIns="144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81215645"/>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avanta overview">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7" name="savanta.com">
            <a:extLst>
              <a:ext uri="{FF2B5EF4-FFF2-40B4-BE49-F238E27FC236}">
                <a16:creationId xmlns:a16="http://schemas.microsoft.com/office/drawing/2014/main" id="{7DC811E5-180E-4EAD-02B7-9490A47CA8B7}"/>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pic>
        <p:nvPicPr>
          <p:cNvPr id="56" name="map">
            <a:extLst>
              <a:ext uri="{FF2B5EF4-FFF2-40B4-BE49-F238E27FC236}">
                <a16:creationId xmlns:a16="http://schemas.microsoft.com/office/drawing/2014/main" id="{6FB550AB-2280-4B4E-BB08-CB4DF6B8D4DD}"/>
              </a:ext>
            </a:extLst>
          </p:cNvPr>
          <p:cNvPicPr>
            <a:picLocks noChangeAspect="1"/>
          </p:cNvPicPr>
          <p:nvPr userDrawn="1"/>
        </p:nvPicPr>
        <p:blipFill rotWithShape="1">
          <a:blip r:embed="rId2">
            <a:lum bright="-41000"/>
          </a:blip>
          <a:srcRect r="18595" b="23226"/>
          <a:stretch/>
        </p:blipFill>
        <p:spPr>
          <a:xfrm>
            <a:off x="4844206" y="745911"/>
            <a:ext cx="5142351" cy="2683090"/>
          </a:xfrm>
          <a:prstGeom prst="rect">
            <a:avLst/>
          </a:prstGeom>
        </p:spPr>
      </p:pic>
      <p:sp>
        <p:nvSpPr>
          <p:cNvPr id="62" name="Locations">
            <a:extLst>
              <a:ext uri="{FF2B5EF4-FFF2-40B4-BE49-F238E27FC236}">
                <a16:creationId xmlns:a16="http://schemas.microsoft.com/office/drawing/2014/main" id="{F8561CE6-2BB1-9C4C-9DE5-B05B538436DE}"/>
              </a:ext>
            </a:extLst>
          </p:cNvPr>
          <p:cNvSpPr txBox="1"/>
          <p:nvPr userDrawn="1"/>
        </p:nvSpPr>
        <p:spPr>
          <a:xfrm>
            <a:off x="10289981" y="682567"/>
            <a:ext cx="1266936" cy="270991"/>
          </a:xfrm>
          <a:prstGeom prst="rect">
            <a:avLst/>
          </a:prstGeom>
        </p:spPr>
        <p:txBody>
          <a:bodyPr vert="horz" wrap="square" lIns="0" tIns="46990" rIns="0" bIns="0" rtlCol="0">
            <a:noAutofit/>
          </a:bodyPr>
          <a:lstStyle/>
          <a:p>
            <a:pPr marL="12700">
              <a:lnSpc>
                <a:spcPct val="100000"/>
              </a:lnSpc>
              <a:spcBef>
                <a:spcPts val="370"/>
              </a:spcBef>
            </a:pPr>
            <a:r>
              <a:rPr lang="en-GB" sz="1400" b="1" spc="5" noProof="0">
                <a:solidFill>
                  <a:schemeClr val="tx2"/>
                </a:solidFill>
                <a:latin typeface="Roboto" panose="02000000000000000000" pitchFamily="2" charset="0"/>
                <a:ea typeface="Roboto" panose="02000000000000000000" pitchFamily="2" charset="0"/>
                <a:cs typeface="Roboto" panose="02000000000000000000" pitchFamily="2" charset="0"/>
              </a:rPr>
              <a:t>8 locations</a:t>
            </a:r>
            <a:endParaRPr lang="en-GB" sz="1400" noProof="0">
              <a:solidFill>
                <a:schemeClr val="tx2"/>
              </a:solidFill>
              <a:latin typeface="Roboto" panose="02000000000000000000" pitchFamily="2" charset="0"/>
              <a:ea typeface="Roboto" panose="02000000000000000000" pitchFamily="2" charset="0"/>
              <a:cs typeface="Roboto" panose="02000000000000000000" pitchFamily="2" charset="0"/>
            </a:endParaRPr>
          </a:p>
        </p:txBody>
      </p:sp>
      <p:grpSp>
        <p:nvGrpSpPr>
          <p:cNvPr id="2" name="Background lines">
            <a:extLst>
              <a:ext uri="{FF2B5EF4-FFF2-40B4-BE49-F238E27FC236}">
                <a16:creationId xmlns:a16="http://schemas.microsoft.com/office/drawing/2014/main" id="{FCEAE10B-4129-FFF4-DDE3-FA0259C5D0FF}"/>
              </a:ext>
            </a:extLst>
          </p:cNvPr>
          <p:cNvGrpSpPr/>
          <p:nvPr userDrawn="1"/>
        </p:nvGrpSpPr>
        <p:grpSpPr>
          <a:xfrm>
            <a:off x="609600" y="685800"/>
            <a:ext cx="11070336" cy="5462736"/>
            <a:chOff x="609600" y="685800"/>
            <a:chExt cx="11070336" cy="5462736"/>
          </a:xfrm>
        </p:grpSpPr>
        <p:cxnSp>
          <p:nvCxnSpPr>
            <p:cNvPr id="26" name="Straight Connector 25">
              <a:extLst>
                <a:ext uri="{FF2B5EF4-FFF2-40B4-BE49-F238E27FC236}">
                  <a16:creationId xmlns:a16="http://schemas.microsoft.com/office/drawing/2014/main" id="{ACBB754C-19F7-A54B-9603-059151BD5999}"/>
                </a:ext>
              </a:extLst>
            </p:cNvPr>
            <p:cNvCxnSpPr/>
            <p:nvPr userDrawn="1"/>
          </p:nvCxnSpPr>
          <p:spPr>
            <a:xfrm>
              <a:off x="609600" y="3602109"/>
              <a:ext cx="36030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F163F3-F33A-8D47-A1B3-1EBB0DADAF40}"/>
                </a:ext>
              </a:extLst>
            </p:cNvPr>
            <p:cNvCxnSpPr/>
            <p:nvPr userDrawn="1"/>
          </p:nvCxnSpPr>
          <p:spPr>
            <a:xfrm>
              <a:off x="620908" y="5044601"/>
              <a:ext cx="36030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0F505D-D9D7-C44F-910F-DE45D6C026AE}"/>
                </a:ext>
              </a:extLst>
            </p:cNvPr>
            <p:cNvCxnSpPr>
              <a:cxnSpLocks/>
            </p:cNvCxnSpPr>
            <p:nvPr userDrawn="1"/>
          </p:nvCxnSpPr>
          <p:spPr>
            <a:xfrm>
              <a:off x="4490475" y="685800"/>
              <a:ext cx="0" cy="54508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4282F7-621F-4A4D-99A7-60ABD01890E7}"/>
                </a:ext>
              </a:extLst>
            </p:cNvPr>
            <p:cNvCxnSpPr>
              <a:cxnSpLocks/>
            </p:cNvCxnSpPr>
            <p:nvPr userDrawn="1"/>
          </p:nvCxnSpPr>
          <p:spPr>
            <a:xfrm>
              <a:off x="4773478" y="5047188"/>
              <a:ext cx="69064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75D6F1-5FBF-774B-AC89-2F0F32857B76}"/>
                </a:ext>
              </a:extLst>
            </p:cNvPr>
            <p:cNvCxnSpPr>
              <a:cxnSpLocks/>
            </p:cNvCxnSpPr>
            <p:nvPr userDrawn="1"/>
          </p:nvCxnSpPr>
          <p:spPr>
            <a:xfrm>
              <a:off x="7364871" y="4008145"/>
              <a:ext cx="0" cy="7808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8DDFCCE-171B-5D45-9084-3A482EBF640C}"/>
                </a:ext>
              </a:extLst>
            </p:cNvPr>
            <p:cNvCxnSpPr>
              <a:cxnSpLocks/>
            </p:cNvCxnSpPr>
            <p:nvPr userDrawn="1"/>
          </p:nvCxnSpPr>
          <p:spPr>
            <a:xfrm>
              <a:off x="9734258" y="4029293"/>
              <a:ext cx="0" cy="7808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5881A-51EE-4447-8A66-C9F28D79E184}"/>
                </a:ext>
              </a:extLst>
            </p:cNvPr>
            <p:cNvCxnSpPr>
              <a:cxnSpLocks/>
            </p:cNvCxnSpPr>
            <p:nvPr userDrawn="1"/>
          </p:nvCxnSpPr>
          <p:spPr>
            <a:xfrm>
              <a:off x="7364871" y="5346573"/>
              <a:ext cx="0" cy="7808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2873EB-4DA7-0142-854A-52AB65FC623F}"/>
                </a:ext>
              </a:extLst>
            </p:cNvPr>
            <p:cNvCxnSpPr>
              <a:cxnSpLocks/>
            </p:cNvCxnSpPr>
            <p:nvPr userDrawn="1"/>
          </p:nvCxnSpPr>
          <p:spPr>
            <a:xfrm>
              <a:off x="9734258" y="5367721"/>
              <a:ext cx="0" cy="78081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071C2A4-8119-A349-992E-4F9DA10ED7EF}"/>
                </a:ext>
              </a:extLst>
            </p:cNvPr>
            <p:cNvCxnSpPr>
              <a:cxnSpLocks/>
            </p:cNvCxnSpPr>
            <p:nvPr userDrawn="1"/>
          </p:nvCxnSpPr>
          <p:spPr>
            <a:xfrm>
              <a:off x="4725784" y="3602109"/>
              <a:ext cx="69064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3" name="Company partner">
            <a:extLst>
              <a:ext uri="{FF2B5EF4-FFF2-40B4-BE49-F238E27FC236}">
                <a16:creationId xmlns:a16="http://schemas.microsoft.com/office/drawing/2014/main" id="{7E944008-95AD-2ABE-7621-12F1FBDAC014}"/>
              </a:ext>
            </a:extLst>
          </p:cNvPr>
          <p:cNvSpPr txBox="1"/>
          <p:nvPr userDrawn="1"/>
        </p:nvSpPr>
        <p:spPr>
          <a:xfrm>
            <a:off x="10483760" y="5849067"/>
            <a:ext cx="1279738" cy="370102"/>
          </a:xfrm>
          <a:prstGeom prst="rect">
            <a:avLst/>
          </a:prstGeom>
        </p:spPr>
        <p:txBody>
          <a:bodyPr vert="horz" wrap="square" lIns="0" tIns="30480" rIns="0" bIns="0" rtlCol="0">
            <a:noAutofit/>
          </a:bodyPr>
          <a:lstStyle/>
          <a:p>
            <a:pPr marL="12700">
              <a:lnSpc>
                <a:spcPct val="100000"/>
              </a:lnSpc>
              <a:spcBef>
                <a:spcPts val="135"/>
              </a:spcBef>
            </a:pP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Company partner</a:t>
            </a:r>
            <a:endPar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24" name="Company partner number">
            <a:extLst>
              <a:ext uri="{FF2B5EF4-FFF2-40B4-BE49-F238E27FC236}">
                <a16:creationId xmlns:a16="http://schemas.microsoft.com/office/drawing/2014/main" id="{08384BC5-4756-68CF-BCC2-B499CB148460}"/>
              </a:ext>
            </a:extLst>
          </p:cNvPr>
          <p:cNvSpPr>
            <a:spLocks noGrp="1"/>
          </p:cNvSpPr>
          <p:nvPr>
            <p:ph type="body" sz="quarter" idx="18" hasCustomPrompt="1"/>
          </p:nvPr>
        </p:nvSpPr>
        <p:spPr>
          <a:xfrm>
            <a:off x="10483760" y="5349558"/>
            <a:ext cx="956583" cy="486404"/>
          </a:xfrm>
        </p:spPr>
        <p:txBody>
          <a:bodyPr lIns="0" tIns="0" rIns="0" bIns="0" anchor="ctr" anchorCtr="0">
            <a:noAutofit/>
          </a:bodyPr>
          <a:lstStyle>
            <a:lvl1pPr>
              <a:defRPr lang="en-US" sz="2400" kern="1200" dirty="0" smtClean="0">
                <a:solidFill>
                  <a:schemeClr val="bg2"/>
                </a:solidFill>
                <a:latin typeface="Georgia" panose="02040502050405020303" pitchFamily="18" charset="0"/>
                <a:ea typeface="+mn-ea"/>
                <a:cs typeface="Roboto"/>
              </a:defRPr>
            </a:lvl1pPr>
          </a:lstStyle>
          <a:p>
            <a:pPr lvl="0"/>
            <a:r>
              <a:rPr lang="en-GB" noProof="0"/>
              <a:t>XXXX</a:t>
            </a:r>
          </a:p>
        </p:txBody>
      </p:sp>
      <p:grpSp>
        <p:nvGrpSpPr>
          <p:cNvPr id="4" name="Company partner icon">
            <a:extLst>
              <a:ext uri="{FF2B5EF4-FFF2-40B4-BE49-F238E27FC236}">
                <a16:creationId xmlns:a16="http://schemas.microsoft.com/office/drawing/2014/main" id="{1A8B280D-E8E4-8BB5-0A07-B4CDA26C49C4}"/>
              </a:ext>
            </a:extLst>
          </p:cNvPr>
          <p:cNvGrpSpPr/>
          <p:nvPr userDrawn="1"/>
        </p:nvGrpSpPr>
        <p:grpSpPr>
          <a:xfrm>
            <a:off x="10099205" y="5496636"/>
            <a:ext cx="220589" cy="372629"/>
            <a:chOff x="10099205" y="5496636"/>
            <a:chExt cx="220589" cy="372629"/>
          </a:xfrm>
        </p:grpSpPr>
        <p:sp>
          <p:nvSpPr>
            <p:cNvPr id="42" name="object 32">
              <a:extLst>
                <a:ext uri="{FF2B5EF4-FFF2-40B4-BE49-F238E27FC236}">
                  <a16:creationId xmlns:a16="http://schemas.microsoft.com/office/drawing/2014/main" id="{912C10FB-3AE1-7748-9FC6-7F7A30EA124D}"/>
                </a:ext>
              </a:extLst>
            </p:cNvPr>
            <p:cNvSpPr/>
            <p:nvPr userDrawn="1"/>
          </p:nvSpPr>
          <p:spPr>
            <a:xfrm>
              <a:off x="10099205" y="5499813"/>
              <a:ext cx="220589" cy="369452"/>
            </a:xfrm>
            <a:custGeom>
              <a:avLst/>
              <a:gdLst/>
              <a:ahLst/>
              <a:cxnLst/>
              <a:rect l="l" t="t" r="r" b="b"/>
              <a:pathLst>
                <a:path w="348615" h="662304">
                  <a:moveTo>
                    <a:pt x="348471" y="661864"/>
                  </a:moveTo>
                  <a:lnTo>
                    <a:pt x="174225" y="525271"/>
                  </a:lnTo>
                  <a:lnTo>
                    <a:pt x="0" y="661864"/>
                  </a:lnTo>
                  <a:lnTo>
                    <a:pt x="0" y="0"/>
                  </a:lnTo>
                  <a:lnTo>
                    <a:pt x="348471" y="0"/>
                  </a:lnTo>
                  <a:lnTo>
                    <a:pt x="348471" y="661864"/>
                  </a:lnTo>
                  <a:close/>
                </a:path>
              </a:pathLst>
            </a:custGeom>
            <a:ln w="20941">
              <a:solidFill>
                <a:srgbClr val="F5A5B1"/>
              </a:solidFill>
            </a:ln>
          </p:spPr>
          <p:txBody>
            <a:bodyPr wrap="square" lIns="0" tIns="0" rIns="0" bIns="0" rtlCol="0">
              <a:normAutofit/>
            </a:bodyPr>
            <a:lstStyle/>
            <a:p>
              <a:endParaRPr lang="en-GB" noProof="0"/>
            </a:p>
          </p:txBody>
        </p:sp>
        <p:sp>
          <p:nvSpPr>
            <p:cNvPr id="43" name="object 33">
              <a:extLst>
                <a:ext uri="{FF2B5EF4-FFF2-40B4-BE49-F238E27FC236}">
                  <a16:creationId xmlns:a16="http://schemas.microsoft.com/office/drawing/2014/main" id="{E48BC486-59BA-7B49-9B1E-75379A4352F3}"/>
                </a:ext>
              </a:extLst>
            </p:cNvPr>
            <p:cNvSpPr/>
            <p:nvPr userDrawn="1"/>
          </p:nvSpPr>
          <p:spPr>
            <a:xfrm>
              <a:off x="10198631" y="5499811"/>
              <a:ext cx="0" cy="257873"/>
            </a:xfrm>
            <a:custGeom>
              <a:avLst/>
              <a:gdLst/>
              <a:ahLst/>
              <a:cxnLst/>
              <a:rect l="l" t="t" r="r" b="b"/>
              <a:pathLst>
                <a:path h="462279">
                  <a:moveTo>
                    <a:pt x="0" y="0"/>
                  </a:moveTo>
                  <a:lnTo>
                    <a:pt x="0" y="461745"/>
                  </a:lnTo>
                </a:path>
              </a:pathLst>
            </a:custGeom>
            <a:solidFill>
              <a:srgbClr val="F5A5B1"/>
            </a:solidFill>
          </p:spPr>
          <p:txBody>
            <a:bodyPr wrap="square" lIns="0" tIns="0" rIns="0" bIns="0" rtlCol="0">
              <a:normAutofit lnSpcReduction="10000"/>
            </a:bodyPr>
            <a:lstStyle/>
            <a:p>
              <a:endParaRPr lang="en-GB" noProof="0"/>
            </a:p>
          </p:txBody>
        </p:sp>
        <p:sp>
          <p:nvSpPr>
            <p:cNvPr id="44" name="object 34">
              <a:extLst>
                <a:ext uri="{FF2B5EF4-FFF2-40B4-BE49-F238E27FC236}">
                  <a16:creationId xmlns:a16="http://schemas.microsoft.com/office/drawing/2014/main" id="{A3CFCB4E-70DA-4548-8BC3-9866D83163A0}"/>
                </a:ext>
              </a:extLst>
            </p:cNvPr>
            <p:cNvSpPr/>
            <p:nvPr userDrawn="1"/>
          </p:nvSpPr>
          <p:spPr>
            <a:xfrm>
              <a:off x="10208687" y="5496636"/>
              <a:ext cx="45719" cy="316495"/>
            </a:xfrm>
            <a:custGeom>
              <a:avLst/>
              <a:gdLst/>
              <a:ahLst/>
              <a:cxnLst/>
              <a:rect l="l" t="t" r="r" b="b"/>
              <a:pathLst>
                <a:path h="462279">
                  <a:moveTo>
                    <a:pt x="0" y="0"/>
                  </a:moveTo>
                  <a:lnTo>
                    <a:pt x="0" y="461745"/>
                  </a:lnTo>
                </a:path>
              </a:pathLst>
            </a:custGeom>
            <a:ln w="20941">
              <a:solidFill>
                <a:srgbClr val="F5A5B1"/>
              </a:solidFill>
            </a:ln>
          </p:spPr>
          <p:txBody>
            <a:bodyPr wrap="square" lIns="0" tIns="0" rIns="0" bIns="0" rtlCol="0">
              <a:normAutofit/>
            </a:bodyPr>
            <a:lstStyle/>
            <a:p>
              <a:endParaRPr lang="en-GB" noProof="0"/>
            </a:p>
          </p:txBody>
        </p:sp>
      </p:grpSp>
      <p:sp>
        <p:nvSpPr>
          <p:cNvPr id="126" name="Accredications">
            <a:extLst>
              <a:ext uri="{FF2B5EF4-FFF2-40B4-BE49-F238E27FC236}">
                <a16:creationId xmlns:a16="http://schemas.microsoft.com/office/drawing/2014/main" id="{9800410F-8F8B-A216-0B7A-C66AF52397DC}"/>
              </a:ext>
            </a:extLst>
          </p:cNvPr>
          <p:cNvSpPr txBox="1"/>
          <p:nvPr userDrawn="1"/>
        </p:nvSpPr>
        <p:spPr>
          <a:xfrm>
            <a:off x="10483760" y="4415097"/>
            <a:ext cx="1279738" cy="370102"/>
          </a:xfrm>
          <a:prstGeom prst="rect">
            <a:avLst/>
          </a:prstGeom>
        </p:spPr>
        <p:txBody>
          <a:bodyPr vert="horz" wrap="square" lIns="0" tIns="30480" rIns="0" bIns="0" rtlCol="0">
            <a:noAutofit/>
          </a:bodyPr>
          <a:lstStyle/>
          <a:p>
            <a:pPr marL="12700">
              <a:lnSpc>
                <a:spcPct val="100000"/>
              </a:lnSpc>
              <a:spcBef>
                <a:spcPts val="55"/>
              </a:spcBef>
            </a:pP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Accredited</a:t>
            </a:r>
            <a:endPar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25" name="Accredications number">
            <a:extLst>
              <a:ext uri="{FF2B5EF4-FFF2-40B4-BE49-F238E27FC236}">
                <a16:creationId xmlns:a16="http://schemas.microsoft.com/office/drawing/2014/main" id="{73641975-7160-8FC8-EEB7-D35118C734D2}"/>
              </a:ext>
            </a:extLst>
          </p:cNvPr>
          <p:cNvSpPr>
            <a:spLocks noGrp="1"/>
          </p:cNvSpPr>
          <p:nvPr>
            <p:ph type="body" sz="quarter" idx="19" hasCustomPrompt="1"/>
          </p:nvPr>
        </p:nvSpPr>
        <p:spPr>
          <a:xfrm>
            <a:off x="10483760" y="3922712"/>
            <a:ext cx="956583" cy="486404"/>
          </a:xfrm>
        </p:spPr>
        <p:txBody>
          <a:bodyPr lIns="0" tIns="0" rIns="0" bIns="0" anchor="ctr" anchorCtr="0">
            <a:noAutofit/>
          </a:bodyPr>
          <a:lstStyle>
            <a:lvl1pPr>
              <a:defRPr lang="en-US" sz="2400" kern="1200" dirty="0" smtClean="0">
                <a:solidFill>
                  <a:schemeClr val="bg2"/>
                </a:solidFill>
                <a:latin typeface="Georgia" panose="02040502050405020303" pitchFamily="18" charset="0"/>
                <a:ea typeface="+mn-ea"/>
                <a:cs typeface="Roboto"/>
              </a:defRPr>
            </a:lvl1pPr>
          </a:lstStyle>
          <a:p>
            <a:pPr lvl="0"/>
            <a:r>
              <a:rPr lang="en-GB" noProof="0"/>
              <a:t>XXXX</a:t>
            </a:r>
          </a:p>
        </p:txBody>
      </p:sp>
      <p:pic>
        <p:nvPicPr>
          <p:cNvPr id="32" name="Accredications icon" descr="Badge Tick with solid fill">
            <a:extLst>
              <a:ext uri="{FF2B5EF4-FFF2-40B4-BE49-F238E27FC236}">
                <a16:creationId xmlns:a16="http://schemas.microsoft.com/office/drawing/2014/main" id="{442A6589-63A1-9243-8C90-3E133776E6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3943" y="3922712"/>
            <a:ext cx="599817" cy="569463"/>
          </a:xfrm>
          <a:prstGeom prst="rect">
            <a:avLst/>
          </a:prstGeom>
        </p:spPr>
      </p:pic>
      <p:sp>
        <p:nvSpPr>
          <p:cNvPr id="118" name="Interviews">
            <a:extLst>
              <a:ext uri="{FF2B5EF4-FFF2-40B4-BE49-F238E27FC236}">
                <a16:creationId xmlns:a16="http://schemas.microsoft.com/office/drawing/2014/main" id="{5ED8A846-99DB-E3B8-5A86-005A75F9A6BC}"/>
              </a:ext>
            </a:extLst>
          </p:cNvPr>
          <p:cNvSpPr txBox="1"/>
          <p:nvPr userDrawn="1"/>
        </p:nvSpPr>
        <p:spPr>
          <a:xfrm>
            <a:off x="8346837" y="5849067"/>
            <a:ext cx="1279738" cy="370102"/>
          </a:xfrm>
          <a:prstGeom prst="rect">
            <a:avLst/>
          </a:prstGeom>
        </p:spPr>
        <p:txBody>
          <a:bodyPr vert="horz" wrap="square" lIns="0" tIns="30480" rIns="0" bIns="0" rtlCol="0">
            <a:noAutofit/>
          </a:bodyPr>
          <a:lstStyle/>
          <a:p>
            <a:pPr marL="12700">
              <a:lnSpc>
                <a:spcPct val="100000"/>
              </a:lnSpc>
              <a:spcBef>
                <a:spcPts val="135"/>
              </a:spcBef>
            </a:pPr>
            <a:r>
              <a:rPr lang="en-GB" sz="1000" spc="1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Interviews</a:t>
            </a:r>
            <a:r>
              <a:rPr lang="en-GB" sz="1000" spc="-3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per</a:t>
            </a:r>
            <a:r>
              <a:rPr lang="en-GB" sz="1000" spc="-3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year</a:t>
            </a:r>
            <a:endPar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9" name="Interviews number">
            <a:extLst>
              <a:ext uri="{FF2B5EF4-FFF2-40B4-BE49-F238E27FC236}">
                <a16:creationId xmlns:a16="http://schemas.microsoft.com/office/drawing/2014/main" id="{40CA0483-29B9-C3F4-0814-4E20E0717BE4}"/>
              </a:ext>
            </a:extLst>
          </p:cNvPr>
          <p:cNvSpPr>
            <a:spLocks noGrp="1"/>
          </p:cNvSpPr>
          <p:nvPr>
            <p:ph type="body" sz="quarter" idx="16" hasCustomPrompt="1"/>
          </p:nvPr>
        </p:nvSpPr>
        <p:spPr>
          <a:xfrm>
            <a:off x="8346837" y="5349558"/>
            <a:ext cx="956583" cy="486404"/>
          </a:xfrm>
        </p:spPr>
        <p:txBody>
          <a:bodyPr lIns="0" tIns="0" rIns="0" bIns="0" anchor="ctr" anchorCtr="0">
            <a:noAutofit/>
          </a:bodyPr>
          <a:lstStyle>
            <a:lvl1pPr>
              <a:defRPr lang="en-US" sz="2400" kern="1200" dirty="0" smtClean="0">
                <a:solidFill>
                  <a:schemeClr val="bg2"/>
                </a:solidFill>
                <a:latin typeface="Georgia" panose="02040502050405020303" pitchFamily="18" charset="0"/>
                <a:ea typeface="+mn-ea"/>
                <a:cs typeface="Roboto"/>
              </a:defRPr>
            </a:lvl1pPr>
          </a:lstStyle>
          <a:p>
            <a:pPr lvl="0"/>
            <a:r>
              <a:rPr lang="en-GB" noProof="0"/>
              <a:t>XXXX</a:t>
            </a:r>
          </a:p>
        </p:txBody>
      </p:sp>
      <p:grpSp>
        <p:nvGrpSpPr>
          <p:cNvPr id="80" name="Interviews icon">
            <a:extLst>
              <a:ext uri="{FF2B5EF4-FFF2-40B4-BE49-F238E27FC236}">
                <a16:creationId xmlns:a16="http://schemas.microsoft.com/office/drawing/2014/main" id="{426F92EA-C540-22A7-1258-9E5FAD4EE62D}"/>
              </a:ext>
            </a:extLst>
          </p:cNvPr>
          <p:cNvGrpSpPr>
            <a:grpSpLocks noChangeAspect="1"/>
          </p:cNvGrpSpPr>
          <p:nvPr userDrawn="1"/>
        </p:nvGrpSpPr>
        <p:grpSpPr bwMode="auto">
          <a:xfrm>
            <a:off x="7614226" y="5300328"/>
            <a:ext cx="612481" cy="679411"/>
            <a:chOff x="7904" y="2460"/>
            <a:chExt cx="1272" cy="1411"/>
          </a:xfrm>
        </p:grpSpPr>
        <p:sp>
          <p:nvSpPr>
            <p:cNvPr id="82" name="Freeform 16">
              <a:extLst>
                <a:ext uri="{FF2B5EF4-FFF2-40B4-BE49-F238E27FC236}">
                  <a16:creationId xmlns:a16="http://schemas.microsoft.com/office/drawing/2014/main" id="{8015AC17-511F-F5F4-48C1-A0974CE36D7D}"/>
                </a:ext>
              </a:extLst>
            </p:cNvPr>
            <p:cNvSpPr>
              <a:spLocks/>
            </p:cNvSpPr>
            <p:nvPr userDrawn="1"/>
          </p:nvSpPr>
          <p:spPr bwMode="auto">
            <a:xfrm>
              <a:off x="8555" y="2784"/>
              <a:ext cx="545" cy="429"/>
            </a:xfrm>
            <a:custGeom>
              <a:avLst/>
              <a:gdLst>
                <a:gd name="T0" fmla="*/ 229 w 229"/>
                <a:gd name="T1" fmla="*/ 86 h 180"/>
                <a:gd name="T2" fmla="*/ 193 w 229"/>
                <a:gd name="T3" fmla="*/ 152 h 180"/>
                <a:gd name="T4" fmla="*/ 192 w 229"/>
                <a:gd name="T5" fmla="*/ 177 h 180"/>
                <a:gd name="T6" fmla="*/ 163 w 229"/>
                <a:gd name="T7" fmla="*/ 164 h 180"/>
                <a:gd name="T8" fmla="*/ 114 w 229"/>
                <a:gd name="T9" fmla="*/ 172 h 180"/>
                <a:gd name="T10" fmla="*/ 0 w 229"/>
                <a:gd name="T11" fmla="*/ 86 h 180"/>
                <a:gd name="T12" fmla="*/ 114 w 229"/>
                <a:gd name="T13" fmla="*/ 0 h 180"/>
                <a:gd name="T14" fmla="*/ 229 w 229"/>
                <a:gd name="T15" fmla="*/ 86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0">
                  <a:moveTo>
                    <a:pt x="229" y="86"/>
                  </a:moveTo>
                  <a:cubicBezTo>
                    <a:pt x="229" y="120"/>
                    <a:pt x="201" y="146"/>
                    <a:pt x="193" y="152"/>
                  </a:cubicBezTo>
                  <a:cubicBezTo>
                    <a:pt x="195" y="162"/>
                    <a:pt x="197" y="174"/>
                    <a:pt x="192" y="177"/>
                  </a:cubicBezTo>
                  <a:cubicBezTo>
                    <a:pt x="186" y="180"/>
                    <a:pt x="178" y="168"/>
                    <a:pt x="163" y="164"/>
                  </a:cubicBezTo>
                  <a:cubicBezTo>
                    <a:pt x="143" y="158"/>
                    <a:pt x="128" y="172"/>
                    <a:pt x="114" y="172"/>
                  </a:cubicBezTo>
                  <a:cubicBezTo>
                    <a:pt x="66" y="169"/>
                    <a:pt x="0" y="134"/>
                    <a:pt x="0" y="86"/>
                  </a:cubicBezTo>
                  <a:cubicBezTo>
                    <a:pt x="0" y="38"/>
                    <a:pt x="51" y="0"/>
                    <a:pt x="114" y="0"/>
                  </a:cubicBezTo>
                  <a:cubicBezTo>
                    <a:pt x="166" y="0"/>
                    <a:pt x="228" y="36"/>
                    <a:pt x="229" y="86"/>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3" name="Freeform 17">
              <a:extLst>
                <a:ext uri="{FF2B5EF4-FFF2-40B4-BE49-F238E27FC236}">
                  <a16:creationId xmlns:a16="http://schemas.microsoft.com/office/drawing/2014/main" id="{61A476DD-3478-9DD2-6C8C-AE77486D3E4B}"/>
                </a:ext>
              </a:extLst>
            </p:cNvPr>
            <p:cNvSpPr>
              <a:spLocks/>
            </p:cNvSpPr>
            <p:nvPr userDrawn="1"/>
          </p:nvSpPr>
          <p:spPr bwMode="auto">
            <a:xfrm>
              <a:off x="8028" y="2493"/>
              <a:ext cx="827" cy="687"/>
            </a:xfrm>
            <a:custGeom>
              <a:avLst/>
              <a:gdLst>
                <a:gd name="T0" fmla="*/ 345 w 347"/>
                <a:gd name="T1" fmla="*/ 140 h 288"/>
                <a:gd name="T2" fmla="*/ 262 w 347"/>
                <a:gd name="T3" fmla="*/ 250 h 288"/>
                <a:gd name="T4" fmla="*/ 191 w 347"/>
                <a:gd name="T5" fmla="*/ 276 h 288"/>
                <a:gd name="T6" fmla="*/ 117 w 347"/>
                <a:gd name="T7" fmla="*/ 269 h 288"/>
                <a:gd name="T8" fmla="*/ 51 w 347"/>
                <a:gd name="T9" fmla="*/ 288 h 288"/>
                <a:gd name="T10" fmla="*/ 70 w 347"/>
                <a:gd name="T11" fmla="*/ 237 h 288"/>
                <a:gd name="T12" fmla="*/ 0 w 347"/>
                <a:gd name="T13" fmla="*/ 131 h 288"/>
                <a:gd name="T14" fmla="*/ 170 w 347"/>
                <a:gd name="T15" fmla="*/ 0 h 288"/>
                <a:gd name="T16" fmla="*/ 345 w 347"/>
                <a:gd name="T17" fmla="*/ 14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288">
                  <a:moveTo>
                    <a:pt x="345" y="140"/>
                  </a:moveTo>
                  <a:cubicBezTo>
                    <a:pt x="342" y="201"/>
                    <a:pt x="271" y="245"/>
                    <a:pt x="262" y="250"/>
                  </a:cubicBezTo>
                  <a:cubicBezTo>
                    <a:pt x="249" y="259"/>
                    <a:pt x="224" y="274"/>
                    <a:pt x="191" y="276"/>
                  </a:cubicBezTo>
                  <a:cubicBezTo>
                    <a:pt x="161" y="277"/>
                    <a:pt x="148" y="267"/>
                    <a:pt x="117" y="269"/>
                  </a:cubicBezTo>
                  <a:cubicBezTo>
                    <a:pt x="89" y="270"/>
                    <a:pt x="66" y="280"/>
                    <a:pt x="51" y="288"/>
                  </a:cubicBezTo>
                  <a:cubicBezTo>
                    <a:pt x="57" y="271"/>
                    <a:pt x="64" y="254"/>
                    <a:pt x="70" y="237"/>
                  </a:cubicBezTo>
                  <a:cubicBezTo>
                    <a:pt x="61" y="231"/>
                    <a:pt x="1" y="191"/>
                    <a:pt x="0" y="131"/>
                  </a:cubicBezTo>
                  <a:cubicBezTo>
                    <a:pt x="0" y="57"/>
                    <a:pt x="93" y="1"/>
                    <a:pt x="170" y="0"/>
                  </a:cubicBezTo>
                  <a:cubicBezTo>
                    <a:pt x="256" y="0"/>
                    <a:pt x="347" y="69"/>
                    <a:pt x="345" y="14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4" name="Oval 18">
              <a:extLst>
                <a:ext uri="{FF2B5EF4-FFF2-40B4-BE49-F238E27FC236}">
                  <a16:creationId xmlns:a16="http://schemas.microsoft.com/office/drawing/2014/main" id="{68552F2A-92A3-3592-461F-D233711E0FF9}"/>
                </a:ext>
              </a:extLst>
            </p:cNvPr>
            <p:cNvSpPr>
              <a:spLocks noChangeArrowheads="1"/>
            </p:cNvSpPr>
            <p:nvPr userDrawn="1"/>
          </p:nvSpPr>
          <p:spPr bwMode="auto">
            <a:xfrm>
              <a:off x="8040" y="3299"/>
              <a:ext cx="224" cy="224"/>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5" name="Oval 19">
              <a:extLst>
                <a:ext uri="{FF2B5EF4-FFF2-40B4-BE49-F238E27FC236}">
                  <a16:creationId xmlns:a16="http://schemas.microsoft.com/office/drawing/2014/main" id="{B791E36D-8500-4708-F606-02D9427BFD88}"/>
                </a:ext>
              </a:extLst>
            </p:cNvPr>
            <p:cNvSpPr>
              <a:spLocks noChangeArrowheads="1"/>
            </p:cNvSpPr>
            <p:nvPr userDrawn="1"/>
          </p:nvSpPr>
          <p:spPr bwMode="auto">
            <a:xfrm>
              <a:off x="8821" y="3306"/>
              <a:ext cx="217" cy="219"/>
            </a:xfrm>
            <a:prstGeom prst="ellipse">
              <a:avLst/>
            </a:pr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6" name="Freeform 20">
              <a:extLst>
                <a:ext uri="{FF2B5EF4-FFF2-40B4-BE49-F238E27FC236}">
                  <a16:creationId xmlns:a16="http://schemas.microsoft.com/office/drawing/2014/main" id="{D94E8AF4-569B-D429-2DE8-AB09186132C2}"/>
                </a:ext>
              </a:extLst>
            </p:cNvPr>
            <p:cNvSpPr>
              <a:spLocks/>
            </p:cNvSpPr>
            <p:nvPr userDrawn="1"/>
          </p:nvSpPr>
          <p:spPr bwMode="auto">
            <a:xfrm>
              <a:off x="7945" y="3590"/>
              <a:ext cx="405" cy="259"/>
            </a:xfrm>
            <a:custGeom>
              <a:avLst/>
              <a:gdLst>
                <a:gd name="T0" fmla="*/ 170 w 170"/>
                <a:gd name="T1" fmla="*/ 109 h 109"/>
                <a:gd name="T2" fmla="*/ 0 w 170"/>
                <a:gd name="T3" fmla="*/ 109 h 109"/>
                <a:gd name="T4" fmla="*/ 0 w 170"/>
                <a:gd name="T5" fmla="*/ 30 h 109"/>
                <a:gd name="T6" fmla="*/ 35 w 170"/>
                <a:gd name="T7" fmla="*/ 0 h 109"/>
                <a:gd name="T8" fmla="*/ 86 w 170"/>
                <a:gd name="T9" fmla="*/ 36 h 109"/>
                <a:gd name="T10" fmla="*/ 123 w 170"/>
                <a:gd name="T11" fmla="*/ 6 h 109"/>
                <a:gd name="T12" fmla="*/ 170 w 170"/>
                <a:gd name="T13" fmla="*/ 22 h 109"/>
                <a:gd name="T14" fmla="*/ 170 w 170"/>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09">
                  <a:moveTo>
                    <a:pt x="170" y="109"/>
                  </a:moveTo>
                  <a:cubicBezTo>
                    <a:pt x="0" y="109"/>
                    <a:pt x="0" y="109"/>
                    <a:pt x="0" y="109"/>
                  </a:cubicBezTo>
                  <a:cubicBezTo>
                    <a:pt x="0" y="82"/>
                    <a:pt x="0" y="56"/>
                    <a:pt x="0" y="30"/>
                  </a:cubicBezTo>
                  <a:cubicBezTo>
                    <a:pt x="9" y="15"/>
                    <a:pt x="21" y="0"/>
                    <a:pt x="35" y="0"/>
                  </a:cubicBezTo>
                  <a:cubicBezTo>
                    <a:pt x="57" y="1"/>
                    <a:pt x="66" y="38"/>
                    <a:pt x="86" y="36"/>
                  </a:cubicBezTo>
                  <a:cubicBezTo>
                    <a:pt x="102" y="35"/>
                    <a:pt x="104" y="12"/>
                    <a:pt x="123" y="6"/>
                  </a:cubicBezTo>
                  <a:cubicBezTo>
                    <a:pt x="139" y="1"/>
                    <a:pt x="157" y="12"/>
                    <a:pt x="170" y="22"/>
                  </a:cubicBezTo>
                  <a:cubicBezTo>
                    <a:pt x="170" y="51"/>
                    <a:pt x="170" y="80"/>
                    <a:pt x="170" y="10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7" name="Freeform 21">
              <a:extLst>
                <a:ext uri="{FF2B5EF4-FFF2-40B4-BE49-F238E27FC236}">
                  <a16:creationId xmlns:a16="http://schemas.microsoft.com/office/drawing/2014/main" id="{D3083FD2-A448-FFE3-21BB-EEE3494473BF}"/>
                </a:ext>
              </a:extLst>
            </p:cNvPr>
            <p:cNvSpPr>
              <a:spLocks/>
            </p:cNvSpPr>
            <p:nvPr userDrawn="1"/>
          </p:nvSpPr>
          <p:spPr bwMode="auto">
            <a:xfrm>
              <a:off x="8729" y="3587"/>
              <a:ext cx="402" cy="260"/>
            </a:xfrm>
            <a:custGeom>
              <a:avLst/>
              <a:gdLst>
                <a:gd name="T0" fmla="*/ 169 w 169"/>
                <a:gd name="T1" fmla="*/ 109 h 109"/>
                <a:gd name="T2" fmla="*/ 0 w 169"/>
                <a:gd name="T3" fmla="*/ 109 h 109"/>
                <a:gd name="T4" fmla="*/ 0 w 169"/>
                <a:gd name="T5" fmla="*/ 30 h 109"/>
                <a:gd name="T6" fmla="*/ 34 w 169"/>
                <a:gd name="T7" fmla="*/ 1 h 109"/>
                <a:gd name="T8" fmla="*/ 85 w 169"/>
                <a:gd name="T9" fmla="*/ 36 h 109"/>
                <a:gd name="T10" fmla="*/ 122 w 169"/>
                <a:gd name="T11" fmla="*/ 6 h 109"/>
                <a:gd name="T12" fmla="*/ 169 w 169"/>
                <a:gd name="T13" fmla="*/ 22 h 109"/>
                <a:gd name="T14" fmla="*/ 169 w 169"/>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9">
                  <a:moveTo>
                    <a:pt x="169" y="109"/>
                  </a:moveTo>
                  <a:cubicBezTo>
                    <a:pt x="0" y="109"/>
                    <a:pt x="0" y="109"/>
                    <a:pt x="0" y="109"/>
                  </a:cubicBezTo>
                  <a:cubicBezTo>
                    <a:pt x="0" y="82"/>
                    <a:pt x="0" y="56"/>
                    <a:pt x="0" y="30"/>
                  </a:cubicBezTo>
                  <a:cubicBezTo>
                    <a:pt x="9" y="15"/>
                    <a:pt x="21" y="0"/>
                    <a:pt x="34" y="1"/>
                  </a:cubicBezTo>
                  <a:cubicBezTo>
                    <a:pt x="56" y="1"/>
                    <a:pt x="66" y="38"/>
                    <a:pt x="85" y="36"/>
                  </a:cubicBezTo>
                  <a:cubicBezTo>
                    <a:pt x="101" y="35"/>
                    <a:pt x="103" y="12"/>
                    <a:pt x="122" y="6"/>
                  </a:cubicBezTo>
                  <a:cubicBezTo>
                    <a:pt x="138" y="1"/>
                    <a:pt x="156" y="12"/>
                    <a:pt x="169" y="22"/>
                  </a:cubicBezTo>
                  <a:cubicBezTo>
                    <a:pt x="169" y="51"/>
                    <a:pt x="169" y="80"/>
                    <a:pt x="169" y="109"/>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8" name="Freeform 22">
              <a:extLst>
                <a:ext uri="{FF2B5EF4-FFF2-40B4-BE49-F238E27FC236}">
                  <a16:creationId xmlns:a16="http://schemas.microsoft.com/office/drawing/2014/main" id="{D120D1DC-1F5C-3C2E-561E-1657FE93D4A9}"/>
                </a:ext>
              </a:extLst>
            </p:cNvPr>
            <p:cNvSpPr>
              <a:spLocks/>
            </p:cNvSpPr>
            <p:nvPr userDrawn="1"/>
          </p:nvSpPr>
          <p:spPr bwMode="auto">
            <a:xfrm>
              <a:off x="7995" y="2460"/>
              <a:ext cx="812" cy="777"/>
            </a:xfrm>
            <a:custGeom>
              <a:avLst/>
              <a:gdLst>
                <a:gd name="T0" fmla="*/ 80 w 341"/>
                <a:gd name="T1" fmla="*/ 293 h 326"/>
                <a:gd name="T2" fmla="*/ 120 w 341"/>
                <a:gd name="T3" fmla="*/ 276 h 326"/>
                <a:gd name="T4" fmla="*/ 160 w 341"/>
                <a:gd name="T5" fmla="*/ 270 h 326"/>
                <a:gd name="T6" fmla="*/ 211 w 341"/>
                <a:gd name="T7" fmla="*/ 269 h 326"/>
                <a:gd name="T8" fmla="*/ 219 w 341"/>
                <a:gd name="T9" fmla="*/ 273 h 326"/>
                <a:gd name="T10" fmla="*/ 228 w 341"/>
                <a:gd name="T11" fmla="*/ 285 h 326"/>
                <a:gd name="T12" fmla="*/ 200 w 341"/>
                <a:gd name="T13" fmla="*/ 290 h 326"/>
                <a:gd name="T14" fmla="*/ 148 w 341"/>
                <a:gd name="T15" fmla="*/ 288 h 326"/>
                <a:gd name="T16" fmla="*/ 137 w 341"/>
                <a:gd name="T17" fmla="*/ 290 h 326"/>
                <a:gd name="T18" fmla="*/ 56 w 341"/>
                <a:gd name="T19" fmla="*/ 324 h 326"/>
                <a:gd name="T20" fmla="*/ 51 w 341"/>
                <a:gd name="T21" fmla="*/ 326 h 326"/>
                <a:gd name="T22" fmla="*/ 53 w 341"/>
                <a:gd name="T23" fmla="*/ 316 h 326"/>
                <a:gd name="T24" fmla="*/ 68 w 341"/>
                <a:gd name="T25" fmla="*/ 263 h 326"/>
                <a:gd name="T26" fmla="*/ 65 w 341"/>
                <a:gd name="T27" fmla="*/ 255 h 326"/>
                <a:gd name="T28" fmla="*/ 11 w 341"/>
                <a:gd name="T29" fmla="*/ 180 h 326"/>
                <a:gd name="T30" fmla="*/ 38 w 341"/>
                <a:gd name="T31" fmla="*/ 68 h 326"/>
                <a:gd name="T32" fmla="*/ 141 w 341"/>
                <a:gd name="T33" fmla="*/ 10 h 326"/>
                <a:gd name="T34" fmla="*/ 292 w 341"/>
                <a:gd name="T35" fmla="*/ 40 h 326"/>
                <a:gd name="T36" fmla="*/ 338 w 341"/>
                <a:gd name="T37" fmla="*/ 90 h 326"/>
                <a:gd name="T38" fmla="*/ 341 w 341"/>
                <a:gd name="T39" fmla="*/ 95 h 326"/>
                <a:gd name="T40" fmla="*/ 324 w 341"/>
                <a:gd name="T41" fmla="*/ 97 h 326"/>
                <a:gd name="T42" fmla="*/ 319 w 341"/>
                <a:gd name="T43" fmla="*/ 95 h 326"/>
                <a:gd name="T44" fmla="*/ 212 w 341"/>
                <a:gd name="T45" fmla="*/ 29 h 326"/>
                <a:gd name="T46" fmla="*/ 90 w 341"/>
                <a:gd name="T47" fmla="*/ 50 h 326"/>
                <a:gd name="T48" fmla="*/ 31 w 341"/>
                <a:gd name="T49" fmla="*/ 120 h 326"/>
                <a:gd name="T50" fmla="*/ 57 w 341"/>
                <a:gd name="T51" fmla="*/ 222 h 326"/>
                <a:gd name="T52" fmla="*/ 87 w 341"/>
                <a:gd name="T53" fmla="*/ 246 h 326"/>
                <a:gd name="T54" fmla="*/ 91 w 341"/>
                <a:gd name="T55" fmla="*/ 255 h 326"/>
                <a:gd name="T56" fmla="*/ 81 w 341"/>
                <a:gd name="T57" fmla="*/ 289 h 326"/>
                <a:gd name="T58" fmla="*/ 80 w 341"/>
                <a:gd name="T59" fmla="*/ 29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1" h="326">
                  <a:moveTo>
                    <a:pt x="80" y="293"/>
                  </a:moveTo>
                  <a:cubicBezTo>
                    <a:pt x="94" y="287"/>
                    <a:pt x="108" y="282"/>
                    <a:pt x="120" y="276"/>
                  </a:cubicBezTo>
                  <a:cubicBezTo>
                    <a:pt x="133" y="269"/>
                    <a:pt x="146" y="267"/>
                    <a:pt x="160" y="270"/>
                  </a:cubicBezTo>
                  <a:cubicBezTo>
                    <a:pt x="177" y="273"/>
                    <a:pt x="194" y="272"/>
                    <a:pt x="211" y="269"/>
                  </a:cubicBezTo>
                  <a:cubicBezTo>
                    <a:pt x="215" y="268"/>
                    <a:pt x="217" y="269"/>
                    <a:pt x="219" y="273"/>
                  </a:cubicBezTo>
                  <a:cubicBezTo>
                    <a:pt x="222" y="277"/>
                    <a:pt x="225" y="281"/>
                    <a:pt x="228" y="285"/>
                  </a:cubicBezTo>
                  <a:cubicBezTo>
                    <a:pt x="219" y="288"/>
                    <a:pt x="210" y="289"/>
                    <a:pt x="200" y="290"/>
                  </a:cubicBezTo>
                  <a:cubicBezTo>
                    <a:pt x="183" y="292"/>
                    <a:pt x="166" y="291"/>
                    <a:pt x="148" y="288"/>
                  </a:cubicBezTo>
                  <a:cubicBezTo>
                    <a:pt x="145" y="288"/>
                    <a:pt x="141" y="288"/>
                    <a:pt x="137" y="290"/>
                  </a:cubicBezTo>
                  <a:cubicBezTo>
                    <a:pt x="110" y="301"/>
                    <a:pt x="83" y="313"/>
                    <a:pt x="56" y="324"/>
                  </a:cubicBezTo>
                  <a:cubicBezTo>
                    <a:pt x="55" y="325"/>
                    <a:pt x="53" y="325"/>
                    <a:pt x="51" y="326"/>
                  </a:cubicBezTo>
                  <a:cubicBezTo>
                    <a:pt x="51" y="322"/>
                    <a:pt x="52" y="320"/>
                    <a:pt x="53" y="316"/>
                  </a:cubicBezTo>
                  <a:cubicBezTo>
                    <a:pt x="58" y="299"/>
                    <a:pt x="63" y="281"/>
                    <a:pt x="68" y="263"/>
                  </a:cubicBezTo>
                  <a:cubicBezTo>
                    <a:pt x="69" y="259"/>
                    <a:pt x="69" y="257"/>
                    <a:pt x="65" y="255"/>
                  </a:cubicBezTo>
                  <a:cubicBezTo>
                    <a:pt x="39" y="236"/>
                    <a:pt x="19" y="211"/>
                    <a:pt x="11" y="180"/>
                  </a:cubicBezTo>
                  <a:cubicBezTo>
                    <a:pt x="0" y="138"/>
                    <a:pt x="10" y="101"/>
                    <a:pt x="38" y="68"/>
                  </a:cubicBezTo>
                  <a:cubicBezTo>
                    <a:pt x="65" y="36"/>
                    <a:pt x="100" y="18"/>
                    <a:pt x="141" y="10"/>
                  </a:cubicBezTo>
                  <a:cubicBezTo>
                    <a:pt x="195" y="0"/>
                    <a:pt x="246" y="9"/>
                    <a:pt x="292" y="40"/>
                  </a:cubicBezTo>
                  <a:cubicBezTo>
                    <a:pt x="312" y="53"/>
                    <a:pt x="327" y="70"/>
                    <a:pt x="338" y="90"/>
                  </a:cubicBezTo>
                  <a:cubicBezTo>
                    <a:pt x="339" y="91"/>
                    <a:pt x="341" y="93"/>
                    <a:pt x="341" y="95"/>
                  </a:cubicBezTo>
                  <a:cubicBezTo>
                    <a:pt x="335" y="96"/>
                    <a:pt x="329" y="96"/>
                    <a:pt x="324" y="97"/>
                  </a:cubicBezTo>
                  <a:cubicBezTo>
                    <a:pt x="321" y="98"/>
                    <a:pt x="320" y="97"/>
                    <a:pt x="319" y="95"/>
                  </a:cubicBezTo>
                  <a:cubicBezTo>
                    <a:pt x="294" y="56"/>
                    <a:pt x="257" y="36"/>
                    <a:pt x="212" y="29"/>
                  </a:cubicBezTo>
                  <a:cubicBezTo>
                    <a:pt x="169" y="21"/>
                    <a:pt x="128" y="28"/>
                    <a:pt x="90" y="50"/>
                  </a:cubicBezTo>
                  <a:cubicBezTo>
                    <a:pt x="62" y="66"/>
                    <a:pt x="40" y="88"/>
                    <a:pt x="31" y="120"/>
                  </a:cubicBezTo>
                  <a:cubicBezTo>
                    <a:pt x="19" y="159"/>
                    <a:pt x="30" y="192"/>
                    <a:pt x="57" y="222"/>
                  </a:cubicBezTo>
                  <a:cubicBezTo>
                    <a:pt x="65" y="231"/>
                    <a:pt x="76" y="239"/>
                    <a:pt x="87" y="246"/>
                  </a:cubicBezTo>
                  <a:cubicBezTo>
                    <a:pt x="91" y="248"/>
                    <a:pt x="92" y="250"/>
                    <a:pt x="91" y="255"/>
                  </a:cubicBezTo>
                  <a:cubicBezTo>
                    <a:pt x="87" y="266"/>
                    <a:pt x="84" y="278"/>
                    <a:pt x="81" y="289"/>
                  </a:cubicBezTo>
                  <a:cubicBezTo>
                    <a:pt x="81" y="290"/>
                    <a:pt x="81" y="291"/>
                    <a:pt x="80" y="29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89" name="Freeform 23">
              <a:extLst>
                <a:ext uri="{FF2B5EF4-FFF2-40B4-BE49-F238E27FC236}">
                  <a16:creationId xmlns:a16="http://schemas.microsoft.com/office/drawing/2014/main" id="{12F37371-F036-F155-E3E6-09BECA13AB81}"/>
                </a:ext>
              </a:extLst>
            </p:cNvPr>
            <p:cNvSpPr>
              <a:spLocks noEditPoints="1"/>
            </p:cNvSpPr>
            <p:nvPr userDrawn="1"/>
          </p:nvSpPr>
          <p:spPr bwMode="auto">
            <a:xfrm>
              <a:off x="8524" y="2729"/>
              <a:ext cx="598" cy="534"/>
            </a:xfrm>
            <a:custGeom>
              <a:avLst/>
              <a:gdLst>
                <a:gd name="T0" fmla="*/ 228 w 251"/>
                <a:gd name="T1" fmla="*/ 224 h 224"/>
                <a:gd name="T2" fmla="*/ 213 w 251"/>
                <a:gd name="T3" fmla="*/ 219 h 224"/>
                <a:gd name="T4" fmla="*/ 169 w 251"/>
                <a:gd name="T5" fmla="*/ 204 h 224"/>
                <a:gd name="T6" fmla="*/ 161 w 251"/>
                <a:gd name="T7" fmla="*/ 203 h 224"/>
                <a:gd name="T8" fmla="*/ 39 w 251"/>
                <a:gd name="T9" fmla="*/ 177 h 224"/>
                <a:gd name="T10" fmla="*/ 3 w 251"/>
                <a:gd name="T11" fmla="*/ 115 h 224"/>
                <a:gd name="T12" fmla="*/ 25 w 251"/>
                <a:gd name="T13" fmla="*/ 47 h 224"/>
                <a:gd name="T14" fmla="*/ 107 w 251"/>
                <a:gd name="T15" fmla="*/ 5 h 224"/>
                <a:gd name="T16" fmla="*/ 212 w 251"/>
                <a:gd name="T17" fmla="*/ 32 h 224"/>
                <a:gd name="T18" fmla="*/ 250 w 251"/>
                <a:gd name="T19" fmla="*/ 101 h 224"/>
                <a:gd name="T20" fmla="*/ 221 w 251"/>
                <a:gd name="T21" fmla="*/ 171 h 224"/>
                <a:gd name="T22" fmla="*/ 219 w 251"/>
                <a:gd name="T23" fmla="*/ 180 h 224"/>
                <a:gd name="T24" fmla="*/ 228 w 251"/>
                <a:gd name="T25" fmla="*/ 219 h 224"/>
                <a:gd name="T26" fmla="*/ 228 w 251"/>
                <a:gd name="T27" fmla="*/ 224 h 224"/>
                <a:gd name="T28" fmla="*/ 202 w 251"/>
                <a:gd name="T29" fmla="*/ 195 h 224"/>
                <a:gd name="T30" fmla="*/ 197 w 251"/>
                <a:gd name="T31" fmla="*/ 175 h 224"/>
                <a:gd name="T32" fmla="*/ 202 w 251"/>
                <a:gd name="T33" fmla="*/ 162 h 224"/>
                <a:gd name="T34" fmla="*/ 201 w 251"/>
                <a:gd name="T35" fmla="*/ 48 h 224"/>
                <a:gd name="T36" fmla="*/ 132 w 251"/>
                <a:gd name="T37" fmla="*/ 23 h 224"/>
                <a:gd name="T38" fmla="*/ 51 w 251"/>
                <a:gd name="T39" fmla="*/ 48 h 224"/>
                <a:gd name="T40" fmla="*/ 51 w 251"/>
                <a:gd name="T41" fmla="*/ 162 h 224"/>
                <a:gd name="T42" fmla="*/ 160 w 251"/>
                <a:gd name="T43" fmla="*/ 183 h 224"/>
                <a:gd name="T44" fmla="*/ 171 w 251"/>
                <a:gd name="T45" fmla="*/ 184 h 224"/>
                <a:gd name="T46" fmla="*/ 202 w 251"/>
                <a:gd name="T47" fmla="*/ 19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224">
                  <a:moveTo>
                    <a:pt x="228" y="224"/>
                  </a:moveTo>
                  <a:cubicBezTo>
                    <a:pt x="223" y="223"/>
                    <a:pt x="218" y="221"/>
                    <a:pt x="213" y="219"/>
                  </a:cubicBezTo>
                  <a:cubicBezTo>
                    <a:pt x="198" y="214"/>
                    <a:pt x="184" y="209"/>
                    <a:pt x="169" y="204"/>
                  </a:cubicBezTo>
                  <a:cubicBezTo>
                    <a:pt x="166" y="203"/>
                    <a:pt x="164" y="202"/>
                    <a:pt x="161" y="203"/>
                  </a:cubicBezTo>
                  <a:cubicBezTo>
                    <a:pt x="116" y="212"/>
                    <a:pt x="75" y="206"/>
                    <a:pt x="39" y="177"/>
                  </a:cubicBezTo>
                  <a:cubicBezTo>
                    <a:pt x="19" y="161"/>
                    <a:pt x="6" y="141"/>
                    <a:pt x="3" y="115"/>
                  </a:cubicBezTo>
                  <a:cubicBezTo>
                    <a:pt x="0" y="89"/>
                    <a:pt x="9" y="66"/>
                    <a:pt x="25" y="47"/>
                  </a:cubicBezTo>
                  <a:cubicBezTo>
                    <a:pt x="47" y="22"/>
                    <a:pt x="75" y="9"/>
                    <a:pt x="107" y="5"/>
                  </a:cubicBezTo>
                  <a:cubicBezTo>
                    <a:pt x="146" y="0"/>
                    <a:pt x="181" y="8"/>
                    <a:pt x="212" y="32"/>
                  </a:cubicBezTo>
                  <a:cubicBezTo>
                    <a:pt x="235" y="49"/>
                    <a:pt x="249" y="72"/>
                    <a:pt x="250" y="101"/>
                  </a:cubicBezTo>
                  <a:cubicBezTo>
                    <a:pt x="251" y="129"/>
                    <a:pt x="241" y="152"/>
                    <a:pt x="221" y="171"/>
                  </a:cubicBezTo>
                  <a:cubicBezTo>
                    <a:pt x="218" y="173"/>
                    <a:pt x="218" y="176"/>
                    <a:pt x="219" y="180"/>
                  </a:cubicBezTo>
                  <a:cubicBezTo>
                    <a:pt x="222" y="193"/>
                    <a:pt x="225" y="206"/>
                    <a:pt x="228" y="219"/>
                  </a:cubicBezTo>
                  <a:cubicBezTo>
                    <a:pt x="228" y="221"/>
                    <a:pt x="229" y="222"/>
                    <a:pt x="228" y="224"/>
                  </a:cubicBezTo>
                  <a:close/>
                  <a:moveTo>
                    <a:pt x="202" y="195"/>
                  </a:moveTo>
                  <a:cubicBezTo>
                    <a:pt x="200" y="187"/>
                    <a:pt x="199" y="181"/>
                    <a:pt x="197" y="175"/>
                  </a:cubicBezTo>
                  <a:cubicBezTo>
                    <a:pt x="195" y="169"/>
                    <a:pt x="197" y="166"/>
                    <a:pt x="202" y="162"/>
                  </a:cubicBezTo>
                  <a:cubicBezTo>
                    <a:pt x="241" y="130"/>
                    <a:pt x="240" y="79"/>
                    <a:pt x="201" y="48"/>
                  </a:cubicBezTo>
                  <a:cubicBezTo>
                    <a:pt x="181" y="32"/>
                    <a:pt x="157" y="24"/>
                    <a:pt x="132" y="23"/>
                  </a:cubicBezTo>
                  <a:cubicBezTo>
                    <a:pt x="102" y="22"/>
                    <a:pt x="75" y="29"/>
                    <a:pt x="51" y="48"/>
                  </a:cubicBezTo>
                  <a:cubicBezTo>
                    <a:pt x="13" y="80"/>
                    <a:pt x="12" y="131"/>
                    <a:pt x="51" y="162"/>
                  </a:cubicBezTo>
                  <a:cubicBezTo>
                    <a:pt x="83" y="188"/>
                    <a:pt x="120" y="193"/>
                    <a:pt x="160" y="183"/>
                  </a:cubicBezTo>
                  <a:cubicBezTo>
                    <a:pt x="164" y="182"/>
                    <a:pt x="167" y="182"/>
                    <a:pt x="171" y="184"/>
                  </a:cubicBezTo>
                  <a:cubicBezTo>
                    <a:pt x="181" y="187"/>
                    <a:pt x="191" y="191"/>
                    <a:pt x="202" y="19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0" name="Freeform 24">
              <a:extLst>
                <a:ext uri="{FF2B5EF4-FFF2-40B4-BE49-F238E27FC236}">
                  <a16:creationId xmlns:a16="http://schemas.microsoft.com/office/drawing/2014/main" id="{665BB640-8D39-3490-E7DF-B06C1AA3659C}"/>
                </a:ext>
              </a:extLst>
            </p:cNvPr>
            <p:cNvSpPr>
              <a:spLocks noEditPoints="1"/>
            </p:cNvSpPr>
            <p:nvPr userDrawn="1"/>
          </p:nvSpPr>
          <p:spPr bwMode="auto">
            <a:xfrm>
              <a:off x="7904" y="3561"/>
              <a:ext cx="489" cy="307"/>
            </a:xfrm>
            <a:custGeom>
              <a:avLst/>
              <a:gdLst>
                <a:gd name="T0" fmla="*/ 102 w 205"/>
                <a:gd name="T1" fmla="*/ 129 h 129"/>
                <a:gd name="T2" fmla="*/ 6 w 205"/>
                <a:gd name="T3" fmla="*/ 129 h 129"/>
                <a:gd name="T4" fmla="*/ 0 w 205"/>
                <a:gd name="T5" fmla="*/ 124 h 129"/>
                <a:gd name="T6" fmla="*/ 0 w 205"/>
                <a:gd name="T7" fmla="*/ 73 h 129"/>
                <a:gd name="T8" fmla="*/ 47 w 205"/>
                <a:gd name="T9" fmla="*/ 4 h 129"/>
                <a:gd name="T10" fmla="*/ 75 w 205"/>
                <a:gd name="T11" fmla="*/ 10 h 129"/>
                <a:gd name="T12" fmla="*/ 97 w 205"/>
                <a:gd name="T13" fmla="*/ 32 h 129"/>
                <a:gd name="T14" fmla="*/ 108 w 205"/>
                <a:gd name="T15" fmla="*/ 32 h 129"/>
                <a:gd name="T16" fmla="*/ 130 w 205"/>
                <a:gd name="T17" fmla="*/ 10 h 129"/>
                <a:gd name="T18" fmla="*/ 157 w 205"/>
                <a:gd name="T19" fmla="*/ 4 h 129"/>
                <a:gd name="T20" fmla="*/ 204 w 205"/>
                <a:gd name="T21" fmla="*/ 73 h 129"/>
                <a:gd name="T22" fmla="*/ 205 w 205"/>
                <a:gd name="T23" fmla="*/ 125 h 129"/>
                <a:gd name="T24" fmla="*/ 199 w 205"/>
                <a:gd name="T25" fmla="*/ 129 h 129"/>
                <a:gd name="T26" fmla="*/ 102 w 205"/>
                <a:gd name="T27" fmla="*/ 129 h 129"/>
                <a:gd name="T28" fmla="*/ 102 w 205"/>
                <a:gd name="T29" fmla="*/ 112 h 129"/>
                <a:gd name="T30" fmla="*/ 182 w 205"/>
                <a:gd name="T31" fmla="*/ 112 h 129"/>
                <a:gd name="T32" fmla="*/ 187 w 205"/>
                <a:gd name="T33" fmla="*/ 107 h 129"/>
                <a:gd name="T34" fmla="*/ 187 w 205"/>
                <a:gd name="T35" fmla="*/ 74 h 129"/>
                <a:gd name="T36" fmla="*/ 153 w 205"/>
                <a:gd name="T37" fmla="*/ 21 h 129"/>
                <a:gd name="T38" fmla="*/ 141 w 205"/>
                <a:gd name="T39" fmla="*/ 23 h 129"/>
                <a:gd name="T40" fmla="*/ 120 w 205"/>
                <a:gd name="T41" fmla="*/ 45 h 129"/>
                <a:gd name="T42" fmla="*/ 85 w 205"/>
                <a:gd name="T43" fmla="*/ 45 h 129"/>
                <a:gd name="T44" fmla="*/ 63 w 205"/>
                <a:gd name="T45" fmla="*/ 22 h 129"/>
                <a:gd name="T46" fmla="*/ 53 w 205"/>
                <a:gd name="T47" fmla="*/ 20 h 129"/>
                <a:gd name="T48" fmla="*/ 19 w 205"/>
                <a:gd name="T49" fmla="*/ 64 h 129"/>
                <a:gd name="T50" fmla="*/ 18 w 205"/>
                <a:gd name="T51" fmla="*/ 107 h 129"/>
                <a:gd name="T52" fmla="*/ 23 w 205"/>
                <a:gd name="T53" fmla="*/ 112 h 129"/>
                <a:gd name="T54" fmla="*/ 102 w 205"/>
                <a:gd name="T55"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5" h="129">
                  <a:moveTo>
                    <a:pt x="102" y="129"/>
                  </a:moveTo>
                  <a:cubicBezTo>
                    <a:pt x="70" y="129"/>
                    <a:pt x="38" y="129"/>
                    <a:pt x="6" y="129"/>
                  </a:cubicBezTo>
                  <a:cubicBezTo>
                    <a:pt x="2" y="129"/>
                    <a:pt x="0" y="129"/>
                    <a:pt x="0" y="124"/>
                  </a:cubicBezTo>
                  <a:cubicBezTo>
                    <a:pt x="1" y="107"/>
                    <a:pt x="0" y="90"/>
                    <a:pt x="0" y="73"/>
                  </a:cubicBezTo>
                  <a:cubicBezTo>
                    <a:pt x="1" y="43"/>
                    <a:pt x="19" y="16"/>
                    <a:pt x="47" y="4"/>
                  </a:cubicBezTo>
                  <a:cubicBezTo>
                    <a:pt x="58" y="0"/>
                    <a:pt x="67" y="2"/>
                    <a:pt x="75" y="10"/>
                  </a:cubicBezTo>
                  <a:cubicBezTo>
                    <a:pt x="82" y="17"/>
                    <a:pt x="90" y="25"/>
                    <a:pt x="97" y="32"/>
                  </a:cubicBezTo>
                  <a:cubicBezTo>
                    <a:pt x="101" y="36"/>
                    <a:pt x="104" y="36"/>
                    <a:pt x="108" y="32"/>
                  </a:cubicBezTo>
                  <a:cubicBezTo>
                    <a:pt x="116" y="24"/>
                    <a:pt x="123" y="17"/>
                    <a:pt x="130" y="10"/>
                  </a:cubicBezTo>
                  <a:cubicBezTo>
                    <a:pt x="138" y="2"/>
                    <a:pt x="147" y="0"/>
                    <a:pt x="157" y="4"/>
                  </a:cubicBezTo>
                  <a:cubicBezTo>
                    <a:pt x="185" y="15"/>
                    <a:pt x="204" y="42"/>
                    <a:pt x="204" y="73"/>
                  </a:cubicBezTo>
                  <a:cubicBezTo>
                    <a:pt x="205" y="90"/>
                    <a:pt x="204" y="108"/>
                    <a:pt x="205" y="125"/>
                  </a:cubicBezTo>
                  <a:cubicBezTo>
                    <a:pt x="205" y="129"/>
                    <a:pt x="203" y="129"/>
                    <a:pt x="199" y="129"/>
                  </a:cubicBezTo>
                  <a:cubicBezTo>
                    <a:pt x="167" y="129"/>
                    <a:pt x="135" y="129"/>
                    <a:pt x="102" y="129"/>
                  </a:cubicBezTo>
                  <a:close/>
                  <a:moveTo>
                    <a:pt x="102" y="112"/>
                  </a:moveTo>
                  <a:cubicBezTo>
                    <a:pt x="129" y="112"/>
                    <a:pt x="155" y="112"/>
                    <a:pt x="182" y="112"/>
                  </a:cubicBezTo>
                  <a:cubicBezTo>
                    <a:pt x="186" y="112"/>
                    <a:pt x="187" y="111"/>
                    <a:pt x="187" y="107"/>
                  </a:cubicBezTo>
                  <a:cubicBezTo>
                    <a:pt x="187" y="96"/>
                    <a:pt x="188" y="85"/>
                    <a:pt x="187" y="74"/>
                  </a:cubicBezTo>
                  <a:cubicBezTo>
                    <a:pt x="186" y="49"/>
                    <a:pt x="175" y="31"/>
                    <a:pt x="153" y="21"/>
                  </a:cubicBezTo>
                  <a:cubicBezTo>
                    <a:pt x="148" y="19"/>
                    <a:pt x="145" y="19"/>
                    <a:pt x="141" y="23"/>
                  </a:cubicBezTo>
                  <a:cubicBezTo>
                    <a:pt x="134" y="30"/>
                    <a:pt x="127" y="37"/>
                    <a:pt x="120" y="45"/>
                  </a:cubicBezTo>
                  <a:cubicBezTo>
                    <a:pt x="109" y="55"/>
                    <a:pt x="96" y="55"/>
                    <a:pt x="85" y="45"/>
                  </a:cubicBezTo>
                  <a:cubicBezTo>
                    <a:pt x="78" y="37"/>
                    <a:pt x="70" y="30"/>
                    <a:pt x="63" y="22"/>
                  </a:cubicBezTo>
                  <a:cubicBezTo>
                    <a:pt x="60" y="19"/>
                    <a:pt x="57" y="19"/>
                    <a:pt x="53" y="20"/>
                  </a:cubicBezTo>
                  <a:cubicBezTo>
                    <a:pt x="34" y="29"/>
                    <a:pt x="22" y="43"/>
                    <a:pt x="19" y="64"/>
                  </a:cubicBezTo>
                  <a:cubicBezTo>
                    <a:pt x="16" y="78"/>
                    <a:pt x="18" y="92"/>
                    <a:pt x="18" y="107"/>
                  </a:cubicBezTo>
                  <a:cubicBezTo>
                    <a:pt x="17" y="111"/>
                    <a:pt x="19" y="112"/>
                    <a:pt x="23" y="112"/>
                  </a:cubicBezTo>
                  <a:cubicBezTo>
                    <a:pt x="49" y="112"/>
                    <a:pt x="76" y="112"/>
                    <a:pt x="102" y="11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1" name="Freeform 25">
              <a:extLst>
                <a:ext uri="{FF2B5EF4-FFF2-40B4-BE49-F238E27FC236}">
                  <a16:creationId xmlns:a16="http://schemas.microsoft.com/office/drawing/2014/main" id="{7B7A74BD-B486-100D-24C0-2EBBD9739004}"/>
                </a:ext>
              </a:extLst>
            </p:cNvPr>
            <p:cNvSpPr>
              <a:spLocks noEditPoints="1"/>
            </p:cNvSpPr>
            <p:nvPr userDrawn="1"/>
          </p:nvSpPr>
          <p:spPr bwMode="auto">
            <a:xfrm>
              <a:off x="8686" y="3561"/>
              <a:ext cx="490" cy="310"/>
            </a:xfrm>
            <a:custGeom>
              <a:avLst/>
              <a:gdLst>
                <a:gd name="T0" fmla="*/ 103 w 206"/>
                <a:gd name="T1" fmla="*/ 129 h 130"/>
                <a:gd name="T2" fmla="*/ 6 w 206"/>
                <a:gd name="T3" fmla="*/ 129 h 130"/>
                <a:gd name="T4" fmla="*/ 1 w 206"/>
                <a:gd name="T5" fmla="*/ 124 h 130"/>
                <a:gd name="T6" fmla="*/ 1 w 206"/>
                <a:gd name="T7" fmla="*/ 66 h 130"/>
                <a:gd name="T8" fmla="*/ 49 w 206"/>
                <a:gd name="T9" fmla="*/ 4 h 130"/>
                <a:gd name="T10" fmla="*/ 75 w 206"/>
                <a:gd name="T11" fmla="*/ 9 h 130"/>
                <a:gd name="T12" fmla="*/ 97 w 206"/>
                <a:gd name="T13" fmla="*/ 32 h 130"/>
                <a:gd name="T14" fmla="*/ 109 w 206"/>
                <a:gd name="T15" fmla="*/ 32 h 130"/>
                <a:gd name="T16" fmla="*/ 131 w 206"/>
                <a:gd name="T17" fmla="*/ 10 h 130"/>
                <a:gd name="T18" fmla="*/ 158 w 206"/>
                <a:gd name="T19" fmla="*/ 4 h 130"/>
                <a:gd name="T20" fmla="*/ 205 w 206"/>
                <a:gd name="T21" fmla="*/ 71 h 130"/>
                <a:gd name="T22" fmla="*/ 205 w 206"/>
                <a:gd name="T23" fmla="*/ 125 h 130"/>
                <a:gd name="T24" fmla="*/ 200 w 206"/>
                <a:gd name="T25" fmla="*/ 129 h 130"/>
                <a:gd name="T26" fmla="*/ 103 w 206"/>
                <a:gd name="T27" fmla="*/ 129 h 130"/>
                <a:gd name="T28" fmla="*/ 102 w 206"/>
                <a:gd name="T29" fmla="*/ 112 h 130"/>
                <a:gd name="T30" fmla="*/ 183 w 206"/>
                <a:gd name="T31" fmla="*/ 112 h 130"/>
                <a:gd name="T32" fmla="*/ 188 w 206"/>
                <a:gd name="T33" fmla="*/ 108 h 130"/>
                <a:gd name="T34" fmla="*/ 188 w 206"/>
                <a:gd name="T35" fmla="*/ 72 h 130"/>
                <a:gd name="T36" fmla="*/ 152 w 206"/>
                <a:gd name="T37" fmla="*/ 21 h 130"/>
                <a:gd name="T38" fmla="*/ 142 w 206"/>
                <a:gd name="T39" fmla="*/ 22 h 130"/>
                <a:gd name="T40" fmla="*/ 121 w 206"/>
                <a:gd name="T41" fmla="*/ 44 h 130"/>
                <a:gd name="T42" fmla="*/ 85 w 206"/>
                <a:gd name="T43" fmla="*/ 44 h 130"/>
                <a:gd name="T44" fmla="*/ 63 w 206"/>
                <a:gd name="T45" fmla="*/ 22 h 130"/>
                <a:gd name="T46" fmla="*/ 54 w 206"/>
                <a:gd name="T47" fmla="*/ 20 h 130"/>
                <a:gd name="T48" fmla="*/ 19 w 206"/>
                <a:gd name="T49" fmla="*/ 66 h 130"/>
                <a:gd name="T50" fmla="*/ 18 w 206"/>
                <a:gd name="T51" fmla="*/ 107 h 130"/>
                <a:gd name="T52" fmla="*/ 23 w 206"/>
                <a:gd name="T53" fmla="*/ 112 h 130"/>
                <a:gd name="T54" fmla="*/ 102 w 206"/>
                <a:gd name="T55" fmla="*/ 1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130">
                  <a:moveTo>
                    <a:pt x="103" y="129"/>
                  </a:moveTo>
                  <a:cubicBezTo>
                    <a:pt x="71" y="129"/>
                    <a:pt x="38" y="129"/>
                    <a:pt x="6" y="129"/>
                  </a:cubicBezTo>
                  <a:cubicBezTo>
                    <a:pt x="2" y="130"/>
                    <a:pt x="1" y="128"/>
                    <a:pt x="1" y="124"/>
                  </a:cubicBezTo>
                  <a:cubicBezTo>
                    <a:pt x="1" y="105"/>
                    <a:pt x="0" y="85"/>
                    <a:pt x="1" y="66"/>
                  </a:cubicBezTo>
                  <a:cubicBezTo>
                    <a:pt x="4" y="36"/>
                    <a:pt x="21" y="16"/>
                    <a:pt x="49" y="4"/>
                  </a:cubicBezTo>
                  <a:cubicBezTo>
                    <a:pt x="58" y="0"/>
                    <a:pt x="67" y="2"/>
                    <a:pt x="75" y="9"/>
                  </a:cubicBezTo>
                  <a:cubicBezTo>
                    <a:pt x="82" y="17"/>
                    <a:pt x="90" y="24"/>
                    <a:pt x="97" y="32"/>
                  </a:cubicBezTo>
                  <a:cubicBezTo>
                    <a:pt x="102" y="36"/>
                    <a:pt x="104" y="36"/>
                    <a:pt x="109" y="32"/>
                  </a:cubicBezTo>
                  <a:cubicBezTo>
                    <a:pt x="116" y="24"/>
                    <a:pt x="123" y="17"/>
                    <a:pt x="131" y="10"/>
                  </a:cubicBezTo>
                  <a:cubicBezTo>
                    <a:pt x="139" y="2"/>
                    <a:pt x="148" y="0"/>
                    <a:pt x="158" y="4"/>
                  </a:cubicBezTo>
                  <a:cubicBezTo>
                    <a:pt x="187" y="17"/>
                    <a:pt x="203" y="39"/>
                    <a:pt x="205" y="71"/>
                  </a:cubicBezTo>
                  <a:cubicBezTo>
                    <a:pt x="206" y="89"/>
                    <a:pt x="205" y="107"/>
                    <a:pt x="205" y="125"/>
                  </a:cubicBezTo>
                  <a:cubicBezTo>
                    <a:pt x="205" y="130"/>
                    <a:pt x="203" y="129"/>
                    <a:pt x="200" y="129"/>
                  </a:cubicBezTo>
                  <a:cubicBezTo>
                    <a:pt x="168" y="129"/>
                    <a:pt x="135" y="129"/>
                    <a:pt x="103" y="129"/>
                  </a:cubicBezTo>
                  <a:close/>
                  <a:moveTo>
                    <a:pt x="102" y="112"/>
                  </a:moveTo>
                  <a:cubicBezTo>
                    <a:pt x="129" y="112"/>
                    <a:pt x="156" y="112"/>
                    <a:pt x="183" y="112"/>
                  </a:cubicBezTo>
                  <a:cubicBezTo>
                    <a:pt x="186" y="112"/>
                    <a:pt x="188" y="111"/>
                    <a:pt x="188" y="108"/>
                  </a:cubicBezTo>
                  <a:cubicBezTo>
                    <a:pt x="188" y="96"/>
                    <a:pt x="188" y="84"/>
                    <a:pt x="188" y="72"/>
                  </a:cubicBezTo>
                  <a:cubicBezTo>
                    <a:pt x="186" y="48"/>
                    <a:pt x="174" y="31"/>
                    <a:pt x="152" y="21"/>
                  </a:cubicBezTo>
                  <a:cubicBezTo>
                    <a:pt x="148" y="19"/>
                    <a:pt x="145" y="19"/>
                    <a:pt x="142" y="22"/>
                  </a:cubicBezTo>
                  <a:cubicBezTo>
                    <a:pt x="135" y="30"/>
                    <a:pt x="128" y="37"/>
                    <a:pt x="121" y="44"/>
                  </a:cubicBezTo>
                  <a:cubicBezTo>
                    <a:pt x="109" y="55"/>
                    <a:pt x="96" y="55"/>
                    <a:pt x="85" y="44"/>
                  </a:cubicBezTo>
                  <a:cubicBezTo>
                    <a:pt x="78" y="37"/>
                    <a:pt x="70" y="30"/>
                    <a:pt x="63" y="22"/>
                  </a:cubicBezTo>
                  <a:cubicBezTo>
                    <a:pt x="61" y="20"/>
                    <a:pt x="58" y="19"/>
                    <a:pt x="54" y="20"/>
                  </a:cubicBezTo>
                  <a:cubicBezTo>
                    <a:pt x="34" y="29"/>
                    <a:pt x="22" y="44"/>
                    <a:pt x="19" y="66"/>
                  </a:cubicBezTo>
                  <a:cubicBezTo>
                    <a:pt x="17" y="79"/>
                    <a:pt x="19" y="93"/>
                    <a:pt x="18" y="107"/>
                  </a:cubicBezTo>
                  <a:cubicBezTo>
                    <a:pt x="18" y="111"/>
                    <a:pt x="19" y="112"/>
                    <a:pt x="23" y="112"/>
                  </a:cubicBezTo>
                  <a:cubicBezTo>
                    <a:pt x="50" y="112"/>
                    <a:pt x="76" y="112"/>
                    <a:pt x="102" y="11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2" name="Freeform 26">
              <a:extLst>
                <a:ext uri="{FF2B5EF4-FFF2-40B4-BE49-F238E27FC236}">
                  <a16:creationId xmlns:a16="http://schemas.microsoft.com/office/drawing/2014/main" id="{BBC15D78-65AB-F0C2-2761-E9BDF2564697}"/>
                </a:ext>
              </a:extLst>
            </p:cNvPr>
            <p:cNvSpPr>
              <a:spLocks noEditPoints="1"/>
            </p:cNvSpPr>
            <p:nvPr userDrawn="1"/>
          </p:nvSpPr>
          <p:spPr bwMode="auto">
            <a:xfrm>
              <a:off x="8795" y="3280"/>
              <a:ext cx="272" cy="271"/>
            </a:xfrm>
            <a:custGeom>
              <a:avLst/>
              <a:gdLst>
                <a:gd name="T0" fmla="*/ 114 w 114"/>
                <a:gd name="T1" fmla="*/ 57 h 114"/>
                <a:gd name="T2" fmla="*/ 57 w 114"/>
                <a:gd name="T3" fmla="*/ 114 h 114"/>
                <a:gd name="T4" fmla="*/ 0 w 114"/>
                <a:gd name="T5" fmla="*/ 57 h 114"/>
                <a:gd name="T6" fmla="*/ 57 w 114"/>
                <a:gd name="T7" fmla="*/ 0 h 114"/>
                <a:gd name="T8" fmla="*/ 114 w 114"/>
                <a:gd name="T9" fmla="*/ 57 h 114"/>
                <a:gd name="T10" fmla="*/ 97 w 114"/>
                <a:gd name="T11" fmla="*/ 58 h 114"/>
                <a:gd name="T12" fmla="*/ 57 w 114"/>
                <a:gd name="T13" fmla="*/ 17 h 114"/>
                <a:gd name="T14" fmla="*/ 17 w 114"/>
                <a:gd name="T15" fmla="*/ 56 h 114"/>
                <a:gd name="T16" fmla="*/ 56 w 114"/>
                <a:gd name="T17" fmla="*/ 97 h 114"/>
                <a:gd name="T18" fmla="*/ 97 w 114"/>
                <a:gd name="T19"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114" y="57"/>
                  </a:moveTo>
                  <a:cubicBezTo>
                    <a:pt x="114" y="89"/>
                    <a:pt x="88" y="114"/>
                    <a:pt x="57" y="114"/>
                  </a:cubicBezTo>
                  <a:cubicBezTo>
                    <a:pt x="25" y="114"/>
                    <a:pt x="0" y="89"/>
                    <a:pt x="0" y="57"/>
                  </a:cubicBezTo>
                  <a:cubicBezTo>
                    <a:pt x="0" y="25"/>
                    <a:pt x="25" y="0"/>
                    <a:pt x="57" y="0"/>
                  </a:cubicBezTo>
                  <a:cubicBezTo>
                    <a:pt x="89" y="0"/>
                    <a:pt x="114" y="26"/>
                    <a:pt x="114" y="57"/>
                  </a:cubicBezTo>
                  <a:close/>
                  <a:moveTo>
                    <a:pt x="97" y="58"/>
                  </a:moveTo>
                  <a:cubicBezTo>
                    <a:pt x="97" y="36"/>
                    <a:pt x="80" y="18"/>
                    <a:pt x="57" y="17"/>
                  </a:cubicBezTo>
                  <a:cubicBezTo>
                    <a:pt x="36" y="17"/>
                    <a:pt x="18" y="34"/>
                    <a:pt x="17" y="56"/>
                  </a:cubicBezTo>
                  <a:cubicBezTo>
                    <a:pt x="17" y="78"/>
                    <a:pt x="34" y="96"/>
                    <a:pt x="56" y="97"/>
                  </a:cubicBezTo>
                  <a:cubicBezTo>
                    <a:pt x="78" y="97"/>
                    <a:pt x="96" y="80"/>
                    <a:pt x="97" y="58"/>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3" name="Freeform 27">
              <a:extLst>
                <a:ext uri="{FF2B5EF4-FFF2-40B4-BE49-F238E27FC236}">
                  <a16:creationId xmlns:a16="http://schemas.microsoft.com/office/drawing/2014/main" id="{4E1404EF-221B-059A-7AC3-CADD26F22B57}"/>
                </a:ext>
              </a:extLst>
            </p:cNvPr>
            <p:cNvSpPr>
              <a:spLocks noEditPoints="1"/>
            </p:cNvSpPr>
            <p:nvPr userDrawn="1"/>
          </p:nvSpPr>
          <p:spPr bwMode="auto">
            <a:xfrm>
              <a:off x="8012" y="3280"/>
              <a:ext cx="274" cy="271"/>
            </a:xfrm>
            <a:custGeom>
              <a:avLst/>
              <a:gdLst>
                <a:gd name="T0" fmla="*/ 0 w 115"/>
                <a:gd name="T1" fmla="*/ 57 h 114"/>
                <a:gd name="T2" fmla="*/ 57 w 115"/>
                <a:gd name="T3" fmla="*/ 0 h 114"/>
                <a:gd name="T4" fmla="*/ 115 w 115"/>
                <a:gd name="T5" fmla="*/ 56 h 114"/>
                <a:gd name="T6" fmla="*/ 58 w 115"/>
                <a:gd name="T7" fmla="*/ 114 h 114"/>
                <a:gd name="T8" fmla="*/ 0 w 115"/>
                <a:gd name="T9" fmla="*/ 57 h 114"/>
                <a:gd name="T10" fmla="*/ 97 w 115"/>
                <a:gd name="T11" fmla="*/ 57 h 114"/>
                <a:gd name="T12" fmla="*/ 58 w 115"/>
                <a:gd name="T13" fmla="*/ 17 h 114"/>
                <a:gd name="T14" fmla="*/ 18 w 115"/>
                <a:gd name="T15" fmla="*/ 57 h 114"/>
                <a:gd name="T16" fmla="*/ 57 w 115"/>
                <a:gd name="T17" fmla="*/ 97 h 114"/>
                <a:gd name="T18" fmla="*/ 97 w 115"/>
                <a:gd name="T19"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4">
                  <a:moveTo>
                    <a:pt x="0" y="57"/>
                  </a:moveTo>
                  <a:cubicBezTo>
                    <a:pt x="0" y="26"/>
                    <a:pt x="26" y="0"/>
                    <a:pt x="57" y="0"/>
                  </a:cubicBezTo>
                  <a:cubicBezTo>
                    <a:pt x="88" y="0"/>
                    <a:pt x="114" y="25"/>
                    <a:pt x="115" y="56"/>
                  </a:cubicBezTo>
                  <a:cubicBezTo>
                    <a:pt x="115" y="88"/>
                    <a:pt x="89" y="114"/>
                    <a:pt x="58" y="114"/>
                  </a:cubicBezTo>
                  <a:cubicBezTo>
                    <a:pt x="26" y="114"/>
                    <a:pt x="1" y="89"/>
                    <a:pt x="0" y="57"/>
                  </a:cubicBezTo>
                  <a:close/>
                  <a:moveTo>
                    <a:pt x="97" y="57"/>
                  </a:moveTo>
                  <a:cubicBezTo>
                    <a:pt x="97" y="35"/>
                    <a:pt x="80" y="17"/>
                    <a:pt x="58" y="17"/>
                  </a:cubicBezTo>
                  <a:cubicBezTo>
                    <a:pt x="36" y="17"/>
                    <a:pt x="18" y="35"/>
                    <a:pt x="18" y="57"/>
                  </a:cubicBezTo>
                  <a:cubicBezTo>
                    <a:pt x="18" y="79"/>
                    <a:pt x="35" y="97"/>
                    <a:pt x="57" y="97"/>
                  </a:cubicBezTo>
                  <a:cubicBezTo>
                    <a:pt x="79" y="97"/>
                    <a:pt x="97" y="79"/>
                    <a:pt x="97" y="5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4" name="Freeform 28">
              <a:extLst>
                <a:ext uri="{FF2B5EF4-FFF2-40B4-BE49-F238E27FC236}">
                  <a16:creationId xmlns:a16="http://schemas.microsoft.com/office/drawing/2014/main" id="{C290BCA3-0301-EBFD-05A0-14FC0E724E7D}"/>
                </a:ext>
              </a:extLst>
            </p:cNvPr>
            <p:cNvSpPr>
              <a:spLocks/>
            </p:cNvSpPr>
            <p:nvPr userDrawn="1"/>
          </p:nvSpPr>
          <p:spPr bwMode="auto">
            <a:xfrm>
              <a:off x="8648" y="2953"/>
              <a:ext cx="71" cy="72"/>
            </a:xfrm>
            <a:custGeom>
              <a:avLst/>
              <a:gdLst>
                <a:gd name="T0" fmla="*/ 15 w 30"/>
                <a:gd name="T1" fmla="*/ 0 h 30"/>
                <a:gd name="T2" fmla="*/ 30 w 30"/>
                <a:gd name="T3" fmla="*/ 15 h 30"/>
                <a:gd name="T4" fmla="*/ 15 w 30"/>
                <a:gd name="T5" fmla="*/ 30 h 30"/>
                <a:gd name="T6" fmla="*/ 0 w 30"/>
                <a:gd name="T7" fmla="*/ 14 h 30"/>
                <a:gd name="T8" fmla="*/ 15 w 30"/>
                <a:gd name="T9" fmla="*/ 0 h 30"/>
              </a:gdLst>
              <a:ahLst/>
              <a:cxnLst>
                <a:cxn ang="0">
                  <a:pos x="T0" y="T1"/>
                </a:cxn>
                <a:cxn ang="0">
                  <a:pos x="T2" y="T3"/>
                </a:cxn>
                <a:cxn ang="0">
                  <a:pos x="T4" y="T5"/>
                </a:cxn>
                <a:cxn ang="0">
                  <a:pos x="T6" y="T7"/>
                </a:cxn>
                <a:cxn ang="0">
                  <a:pos x="T8" y="T9"/>
                </a:cxn>
              </a:cxnLst>
              <a:rect l="0" t="0" r="r" b="b"/>
              <a:pathLst>
                <a:path w="30" h="30">
                  <a:moveTo>
                    <a:pt x="15" y="0"/>
                  </a:moveTo>
                  <a:cubicBezTo>
                    <a:pt x="24" y="0"/>
                    <a:pt x="30" y="7"/>
                    <a:pt x="30" y="15"/>
                  </a:cubicBezTo>
                  <a:cubicBezTo>
                    <a:pt x="30" y="23"/>
                    <a:pt x="23" y="30"/>
                    <a:pt x="15" y="30"/>
                  </a:cubicBezTo>
                  <a:cubicBezTo>
                    <a:pt x="7" y="30"/>
                    <a:pt x="0" y="23"/>
                    <a:pt x="0" y="14"/>
                  </a:cubicBezTo>
                  <a:cubicBezTo>
                    <a:pt x="0" y="6"/>
                    <a:pt x="7" y="0"/>
                    <a:pt x="15" y="0"/>
                  </a:cubicBezTo>
                  <a:close/>
                </a:path>
              </a:pathLst>
            </a:custGeom>
            <a:solidFill>
              <a:schemeClr val="tx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5" name="Freeform 29">
              <a:extLst>
                <a:ext uri="{FF2B5EF4-FFF2-40B4-BE49-F238E27FC236}">
                  <a16:creationId xmlns:a16="http://schemas.microsoft.com/office/drawing/2014/main" id="{FF102B63-C84A-8064-DB4A-9E10859F35A2}"/>
                </a:ext>
              </a:extLst>
            </p:cNvPr>
            <p:cNvSpPr>
              <a:spLocks/>
            </p:cNvSpPr>
            <p:nvPr userDrawn="1"/>
          </p:nvSpPr>
          <p:spPr bwMode="auto">
            <a:xfrm>
              <a:off x="8929" y="2953"/>
              <a:ext cx="73" cy="72"/>
            </a:xfrm>
            <a:custGeom>
              <a:avLst/>
              <a:gdLst>
                <a:gd name="T0" fmla="*/ 16 w 31"/>
                <a:gd name="T1" fmla="*/ 0 h 30"/>
                <a:gd name="T2" fmla="*/ 31 w 31"/>
                <a:gd name="T3" fmla="*/ 15 h 30"/>
                <a:gd name="T4" fmla="*/ 16 w 31"/>
                <a:gd name="T5" fmla="*/ 30 h 30"/>
                <a:gd name="T6" fmla="*/ 0 w 31"/>
                <a:gd name="T7" fmla="*/ 15 h 30"/>
                <a:gd name="T8" fmla="*/ 16 w 31"/>
                <a:gd name="T9" fmla="*/ 0 h 30"/>
              </a:gdLst>
              <a:ahLst/>
              <a:cxnLst>
                <a:cxn ang="0">
                  <a:pos x="T0" y="T1"/>
                </a:cxn>
                <a:cxn ang="0">
                  <a:pos x="T2" y="T3"/>
                </a:cxn>
                <a:cxn ang="0">
                  <a:pos x="T4" y="T5"/>
                </a:cxn>
                <a:cxn ang="0">
                  <a:pos x="T6" y="T7"/>
                </a:cxn>
                <a:cxn ang="0">
                  <a:pos x="T8" y="T9"/>
                </a:cxn>
              </a:cxnLst>
              <a:rect l="0" t="0" r="r" b="b"/>
              <a:pathLst>
                <a:path w="31" h="30">
                  <a:moveTo>
                    <a:pt x="16" y="0"/>
                  </a:moveTo>
                  <a:cubicBezTo>
                    <a:pt x="24" y="0"/>
                    <a:pt x="31" y="6"/>
                    <a:pt x="31" y="15"/>
                  </a:cubicBezTo>
                  <a:cubicBezTo>
                    <a:pt x="31" y="23"/>
                    <a:pt x="24" y="30"/>
                    <a:pt x="16" y="30"/>
                  </a:cubicBezTo>
                  <a:cubicBezTo>
                    <a:pt x="8" y="30"/>
                    <a:pt x="0" y="23"/>
                    <a:pt x="0" y="15"/>
                  </a:cubicBezTo>
                  <a:cubicBezTo>
                    <a:pt x="1" y="6"/>
                    <a:pt x="7" y="0"/>
                    <a:pt x="16" y="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6" name="Freeform 30">
              <a:extLst>
                <a:ext uri="{FF2B5EF4-FFF2-40B4-BE49-F238E27FC236}">
                  <a16:creationId xmlns:a16="http://schemas.microsoft.com/office/drawing/2014/main" id="{603D2D88-B218-B6E4-4EEF-32B2F3DDDE24}"/>
                </a:ext>
              </a:extLst>
            </p:cNvPr>
            <p:cNvSpPr>
              <a:spLocks/>
            </p:cNvSpPr>
            <p:nvPr userDrawn="1"/>
          </p:nvSpPr>
          <p:spPr bwMode="auto">
            <a:xfrm>
              <a:off x="8788" y="2951"/>
              <a:ext cx="74" cy="74"/>
            </a:xfrm>
            <a:custGeom>
              <a:avLst/>
              <a:gdLst>
                <a:gd name="T0" fmla="*/ 15 w 31"/>
                <a:gd name="T1" fmla="*/ 31 h 31"/>
                <a:gd name="T2" fmla="*/ 0 w 31"/>
                <a:gd name="T3" fmla="*/ 16 h 31"/>
                <a:gd name="T4" fmla="*/ 16 w 31"/>
                <a:gd name="T5" fmla="*/ 1 h 31"/>
                <a:gd name="T6" fmla="*/ 31 w 31"/>
                <a:gd name="T7" fmla="*/ 16 h 31"/>
                <a:gd name="T8" fmla="*/ 15 w 31"/>
                <a:gd name="T9" fmla="*/ 31 h 31"/>
              </a:gdLst>
              <a:ahLst/>
              <a:cxnLst>
                <a:cxn ang="0">
                  <a:pos x="T0" y="T1"/>
                </a:cxn>
                <a:cxn ang="0">
                  <a:pos x="T2" y="T3"/>
                </a:cxn>
                <a:cxn ang="0">
                  <a:pos x="T4" y="T5"/>
                </a:cxn>
                <a:cxn ang="0">
                  <a:pos x="T6" y="T7"/>
                </a:cxn>
                <a:cxn ang="0">
                  <a:pos x="T8" y="T9"/>
                </a:cxn>
              </a:cxnLst>
              <a:rect l="0" t="0" r="r" b="b"/>
              <a:pathLst>
                <a:path w="31" h="31">
                  <a:moveTo>
                    <a:pt x="15" y="31"/>
                  </a:moveTo>
                  <a:cubicBezTo>
                    <a:pt x="7" y="31"/>
                    <a:pt x="0" y="24"/>
                    <a:pt x="0" y="16"/>
                  </a:cubicBezTo>
                  <a:cubicBezTo>
                    <a:pt x="0" y="7"/>
                    <a:pt x="7" y="0"/>
                    <a:pt x="16" y="1"/>
                  </a:cubicBezTo>
                  <a:cubicBezTo>
                    <a:pt x="24" y="1"/>
                    <a:pt x="31" y="8"/>
                    <a:pt x="31" y="16"/>
                  </a:cubicBezTo>
                  <a:cubicBezTo>
                    <a:pt x="31" y="24"/>
                    <a:pt x="23" y="31"/>
                    <a:pt x="15" y="31"/>
                  </a:cubicBezTo>
                  <a:close/>
                </a:path>
              </a:pathLst>
            </a:custGeom>
            <a:solidFill>
              <a:schemeClr val="tx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114" name="Awards">
            <a:extLst>
              <a:ext uri="{FF2B5EF4-FFF2-40B4-BE49-F238E27FC236}">
                <a16:creationId xmlns:a16="http://schemas.microsoft.com/office/drawing/2014/main" id="{9F0B04CE-C403-0641-8969-E06D7F681BAE}"/>
              </a:ext>
            </a:extLst>
          </p:cNvPr>
          <p:cNvSpPr txBox="1"/>
          <p:nvPr userDrawn="1"/>
        </p:nvSpPr>
        <p:spPr>
          <a:xfrm>
            <a:off x="8346837" y="4454818"/>
            <a:ext cx="1017656" cy="370102"/>
          </a:xfrm>
          <a:prstGeom prst="rect">
            <a:avLst/>
          </a:prstGeom>
        </p:spPr>
        <p:txBody>
          <a:bodyPr vert="horz" wrap="square" lIns="0" tIns="30480" rIns="0" bIns="0" rtlCol="0">
            <a:noAutofit/>
          </a:bodyPr>
          <a:lstStyle/>
          <a:p>
            <a:pPr marL="12700" marR="5080">
              <a:lnSpc>
                <a:spcPct val="79200"/>
              </a:lnSpc>
              <a:spcBef>
                <a:spcPts val="465"/>
              </a:spcBef>
            </a:pP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Industry </a:t>
            </a:r>
            <a:r>
              <a:rPr lang="en-GB" sz="1000" spc="-69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awards</a:t>
            </a:r>
            <a:r>
              <a:rPr lang="en-GB" sz="1000" spc="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i</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n</a:t>
            </a:r>
            <a:r>
              <a:rPr lang="en-GB" sz="1000" spc="-2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last</a:t>
            </a:r>
            <a:r>
              <a:rPr lang="en-GB" sz="1000" spc="-2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2</a:t>
            </a:r>
            <a:r>
              <a:rPr lang="en-GB" sz="1000" spc="-2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years</a:t>
            </a:r>
          </a:p>
        </p:txBody>
      </p:sp>
      <p:sp>
        <p:nvSpPr>
          <p:cNvPr id="115" name="Awards number">
            <a:extLst>
              <a:ext uri="{FF2B5EF4-FFF2-40B4-BE49-F238E27FC236}">
                <a16:creationId xmlns:a16="http://schemas.microsoft.com/office/drawing/2014/main" id="{1CFEFD44-8C4F-7D50-793D-1E54985404B6}"/>
              </a:ext>
            </a:extLst>
          </p:cNvPr>
          <p:cNvSpPr>
            <a:spLocks noGrp="1"/>
          </p:cNvSpPr>
          <p:nvPr>
            <p:ph type="body" sz="quarter" idx="14" hasCustomPrompt="1"/>
          </p:nvPr>
        </p:nvSpPr>
        <p:spPr>
          <a:xfrm>
            <a:off x="8346837" y="3955309"/>
            <a:ext cx="956583" cy="486404"/>
          </a:xfrm>
        </p:spPr>
        <p:txBody>
          <a:bodyPr lIns="0" tIns="0" rIns="0" bIns="0" anchor="ctr" anchorCtr="0">
            <a:noAutofit/>
          </a:bodyPr>
          <a:lstStyle>
            <a:lvl1pPr>
              <a:defRPr lang="en-US" sz="2400" kern="1200" dirty="0" smtClean="0">
                <a:solidFill>
                  <a:schemeClr val="bg2"/>
                </a:solidFill>
                <a:latin typeface="Georgia" panose="02040502050405020303" pitchFamily="18" charset="0"/>
                <a:ea typeface="+mn-ea"/>
                <a:cs typeface="Roboto"/>
              </a:defRPr>
            </a:lvl1pPr>
          </a:lstStyle>
          <a:p>
            <a:pPr lvl="0"/>
            <a:r>
              <a:rPr lang="en-GB" noProof="0"/>
              <a:t>XXXX</a:t>
            </a:r>
          </a:p>
        </p:txBody>
      </p:sp>
      <p:pic>
        <p:nvPicPr>
          <p:cNvPr id="34" name="Awards icon">
            <a:extLst>
              <a:ext uri="{FF2B5EF4-FFF2-40B4-BE49-F238E27FC236}">
                <a16:creationId xmlns:a16="http://schemas.microsoft.com/office/drawing/2014/main" id="{2842E920-9F87-1440-A144-6200CA154ECA}"/>
              </a:ext>
            </a:extLst>
          </p:cNvPr>
          <p:cNvPicPr>
            <a:picLocks noChangeAspect="1"/>
          </p:cNvPicPr>
          <p:nvPr userDrawn="1"/>
        </p:nvPicPr>
        <p:blipFill>
          <a:blip r:embed="rId5"/>
          <a:stretch>
            <a:fillRect/>
          </a:stretch>
        </p:blipFill>
        <p:spPr>
          <a:xfrm>
            <a:off x="7747212" y="4046071"/>
            <a:ext cx="431801" cy="521418"/>
          </a:xfrm>
          <a:prstGeom prst="rect">
            <a:avLst/>
          </a:prstGeom>
        </p:spPr>
      </p:pic>
      <p:sp>
        <p:nvSpPr>
          <p:cNvPr id="116" name="Growth">
            <a:extLst>
              <a:ext uri="{FF2B5EF4-FFF2-40B4-BE49-F238E27FC236}">
                <a16:creationId xmlns:a16="http://schemas.microsoft.com/office/drawing/2014/main" id="{4935B91B-451C-6865-A7BB-6229A5822140}"/>
              </a:ext>
            </a:extLst>
          </p:cNvPr>
          <p:cNvSpPr txBox="1"/>
          <p:nvPr userDrawn="1"/>
        </p:nvSpPr>
        <p:spPr>
          <a:xfrm>
            <a:off x="5990146" y="5843032"/>
            <a:ext cx="1279738" cy="246885"/>
          </a:xfrm>
          <a:prstGeom prst="rect">
            <a:avLst/>
          </a:prstGeom>
        </p:spPr>
        <p:txBody>
          <a:bodyPr vert="horz" wrap="square" lIns="0" tIns="30480" rIns="0" bIns="0" rtlCol="0">
            <a:noAutofit/>
          </a:bodyPr>
          <a:lstStyle/>
          <a:p>
            <a:pPr marL="38100">
              <a:spcBef>
                <a:spcPts val="310"/>
              </a:spcBef>
            </a:pPr>
            <a:r>
              <a:rPr lang="en-GB" sz="1000" spc="1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Growth</a:t>
            </a:r>
            <a:r>
              <a:rPr lang="en-GB" sz="1000" spc="-6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in</a:t>
            </a:r>
            <a:r>
              <a:rPr lang="en-GB" sz="1000" spc="-3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2021</a:t>
            </a:r>
            <a:endPar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7" name="Growth number">
            <a:extLst>
              <a:ext uri="{FF2B5EF4-FFF2-40B4-BE49-F238E27FC236}">
                <a16:creationId xmlns:a16="http://schemas.microsoft.com/office/drawing/2014/main" id="{597A98B6-7702-7663-2158-A808A44B10C6}"/>
              </a:ext>
            </a:extLst>
          </p:cNvPr>
          <p:cNvSpPr>
            <a:spLocks noGrp="1"/>
          </p:cNvSpPr>
          <p:nvPr>
            <p:ph type="body" sz="quarter" idx="15" hasCustomPrompt="1"/>
          </p:nvPr>
        </p:nvSpPr>
        <p:spPr>
          <a:xfrm>
            <a:off x="5990146" y="5343523"/>
            <a:ext cx="956583" cy="486404"/>
          </a:xfrm>
        </p:spPr>
        <p:txBody>
          <a:bodyPr lIns="0" tIns="0" rIns="0" bIns="0" anchor="ctr" anchorCtr="0">
            <a:noAutofit/>
          </a:bodyPr>
          <a:lstStyle>
            <a:lvl1pPr>
              <a:defRPr lang="en-US" sz="2400" kern="1200" dirty="0" smtClean="0">
                <a:solidFill>
                  <a:schemeClr val="bg2"/>
                </a:solidFill>
                <a:latin typeface="Georgia" panose="02040502050405020303" pitchFamily="18" charset="0"/>
                <a:ea typeface="+mn-ea"/>
                <a:cs typeface="Roboto"/>
              </a:defRPr>
            </a:lvl1pPr>
          </a:lstStyle>
          <a:p>
            <a:pPr lvl="0"/>
            <a:r>
              <a:rPr lang="en-GB" noProof="0"/>
              <a:t>XXXX</a:t>
            </a:r>
          </a:p>
        </p:txBody>
      </p:sp>
      <p:grpSp>
        <p:nvGrpSpPr>
          <p:cNvPr id="5" name="Growth icon">
            <a:extLst>
              <a:ext uri="{FF2B5EF4-FFF2-40B4-BE49-F238E27FC236}">
                <a16:creationId xmlns:a16="http://schemas.microsoft.com/office/drawing/2014/main" id="{179F6627-750A-6759-9FE3-AF7FC9BCC059}"/>
              </a:ext>
            </a:extLst>
          </p:cNvPr>
          <p:cNvGrpSpPr/>
          <p:nvPr userDrawn="1"/>
        </p:nvGrpSpPr>
        <p:grpSpPr>
          <a:xfrm>
            <a:off x="5347713" y="5373522"/>
            <a:ext cx="339624" cy="646745"/>
            <a:chOff x="5347713" y="5373522"/>
            <a:chExt cx="339624" cy="646745"/>
          </a:xfrm>
        </p:grpSpPr>
        <p:sp>
          <p:nvSpPr>
            <p:cNvPr id="46" name="object 62">
              <a:extLst>
                <a:ext uri="{FF2B5EF4-FFF2-40B4-BE49-F238E27FC236}">
                  <a16:creationId xmlns:a16="http://schemas.microsoft.com/office/drawing/2014/main" id="{18106241-B418-DC40-8699-95349114BBC1}"/>
                </a:ext>
              </a:extLst>
            </p:cNvPr>
            <p:cNvSpPr/>
            <p:nvPr userDrawn="1"/>
          </p:nvSpPr>
          <p:spPr>
            <a:xfrm>
              <a:off x="5483024" y="5373522"/>
              <a:ext cx="89571" cy="125292"/>
            </a:xfrm>
            <a:custGeom>
              <a:avLst/>
              <a:gdLst/>
              <a:ahLst/>
              <a:cxnLst/>
              <a:rect l="l" t="t" r="r" b="b"/>
              <a:pathLst>
                <a:path w="106679" h="149225">
                  <a:moveTo>
                    <a:pt x="50071" y="0"/>
                  </a:moveTo>
                  <a:lnTo>
                    <a:pt x="34340" y="15152"/>
                  </a:lnTo>
                  <a:lnTo>
                    <a:pt x="13153" y="36291"/>
                  </a:lnTo>
                  <a:lnTo>
                    <a:pt x="2816" y="47098"/>
                  </a:lnTo>
                  <a:lnTo>
                    <a:pt x="0" y="52697"/>
                  </a:lnTo>
                  <a:lnTo>
                    <a:pt x="470" y="58665"/>
                  </a:lnTo>
                  <a:lnTo>
                    <a:pt x="3705" y="63554"/>
                  </a:lnTo>
                  <a:lnTo>
                    <a:pt x="9182" y="65914"/>
                  </a:lnTo>
                  <a:lnTo>
                    <a:pt x="13349" y="66312"/>
                  </a:lnTo>
                  <a:lnTo>
                    <a:pt x="18574" y="64092"/>
                  </a:lnTo>
                  <a:lnTo>
                    <a:pt x="28176" y="56637"/>
                  </a:lnTo>
                  <a:lnTo>
                    <a:pt x="33349" y="50595"/>
                  </a:lnTo>
                  <a:lnTo>
                    <a:pt x="40259" y="43757"/>
                  </a:lnTo>
                  <a:lnTo>
                    <a:pt x="40375" y="143932"/>
                  </a:lnTo>
                  <a:lnTo>
                    <a:pt x="44919" y="149189"/>
                  </a:lnTo>
                  <a:lnTo>
                    <a:pt x="60353" y="149136"/>
                  </a:lnTo>
                  <a:lnTo>
                    <a:pt x="64520" y="144068"/>
                  </a:lnTo>
                  <a:lnTo>
                    <a:pt x="64573" y="45569"/>
                  </a:lnTo>
                  <a:lnTo>
                    <a:pt x="67369" y="43663"/>
                  </a:lnTo>
                  <a:lnTo>
                    <a:pt x="79907" y="58105"/>
                  </a:lnTo>
                  <a:lnTo>
                    <a:pt x="89588" y="68039"/>
                  </a:lnTo>
                  <a:lnTo>
                    <a:pt x="96855" y="67798"/>
                  </a:lnTo>
                  <a:lnTo>
                    <a:pt x="106331" y="58218"/>
                  </a:lnTo>
                  <a:lnTo>
                    <a:pt x="106467" y="51035"/>
                  </a:lnTo>
                  <a:lnTo>
                    <a:pt x="91264" y="35543"/>
                  </a:lnTo>
                  <a:lnTo>
                    <a:pt x="56280" y="837"/>
                  </a:lnTo>
                  <a:lnTo>
                    <a:pt x="50071" y="0"/>
                  </a:lnTo>
                  <a:close/>
                </a:path>
              </a:pathLst>
            </a:custGeom>
            <a:solidFill>
              <a:srgbClr val="F5A5B1"/>
            </a:solidFill>
          </p:spPr>
          <p:txBody>
            <a:bodyPr wrap="square" lIns="0" tIns="0" rIns="0" bIns="0" rtlCol="0">
              <a:normAutofit fontScale="55000" lnSpcReduction="20000"/>
            </a:bodyPr>
            <a:lstStyle/>
            <a:p>
              <a:endParaRPr lang="en-GB" noProof="0"/>
            </a:p>
          </p:txBody>
        </p:sp>
        <p:sp>
          <p:nvSpPr>
            <p:cNvPr id="47" name="object 63">
              <a:extLst>
                <a:ext uri="{FF2B5EF4-FFF2-40B4-BE49-F238E27FC236}">
                  <a16:creationId xmlns:a16="http://schemas.microsoft.com/office/drawing/2014/main" id="{DCB3A56F-41F1-1D4D-B6B7-D4A3A19DEF30}"/>
                </a:ext>
              </a:extLst>
            </p:cNvPr>
            <p:cNvSpPr/>
            <p:nvPr userDrawn="1"/>
          </p:nvSpPr>
          <p:spPr>
            <a:xfrm>
              <a:off x="5483024" y="5373522"/>
              <a:ext cx="89571" cy="125292"/>
            </a:xfrm>
            <a:custGeom>
              <a:avLst/>
              <a:gdLst/>
              <a:ahLst/>
              <a:cxnLst/>
              <a:rect l="l" t="t" r="r" b="b"/>
              <a:pathLst>
                <a:path w="106679" h="149225">
                  <a:moveTo>
                    <a:pt x="64573" y="45569"/>
                  </a:moveTo>
                  <a:lnTo>
                    <a:pt x="64573" y="58982"/>
                  </a:lnTo>
                  <a:lnTo>
                    <a:pt x="64578" y="77795"/>
                  </a:lnTo>
                  <a:lnTo>
                    <a:pt x="64586" y="96604"/>
                  </a:lnTo>
                  <a:lnTo>
                    <a:pt x="64582" y="115413"/>
                  </a:lnTo>
                  <a:lnTo>
                    <a:pt x="64552" y="134226"/>
                  </a:lnTo>
                  <a:lnTo>
                    <a:pt x="64520" y="144068"/>
                  </a:lnTo>
                  <a:lnTo>
                    <a:pt x="60353" y="149136"/>
                  </a:lnTo>
                  <a:lnTo>
                    <a:pt x="52594" y="149157"/>
                  </a:lnTo>
                  <a:lnTo>
                    <a:pt x="44919" y="149189"/>
                  </a:lnTo>
                  <a:lnTo>
                    <a:pt x="40375" y="143932"/>
                  </a:lnTo>
                  <a:lnTo>
                    <a:pt x="40301" y="134362"/>
                  </a:lnTo>
                  <a:lnTo>
                    <a:pt x="40239" y="123240"/>
                  </a:lnTo>
                  <a:lnTo>
                    <a:pt x="40233" y="112115"/>
                  </a:lnTo>
                  <a:lnTo>
                    <a:pt x="40251" y="100988"/>
                  </a:lnTo>
                  <a:lnTo>
                    <a:pt x="40259" y="89861"/>
                  </a:lnTo>
                  <a:lnTo>
                    <a:pt x="40259" y="43757"/>
                  </a:lnTo>
                  <a:lnTo>
                    <a:pt x="33349" y="50595"/>
                  </a:lnTo>
                  <a:lnTo>
                    <a:pt x="28176" y="56637"/>
                  </a:lnTo>
                  <a:lnTo>
                    <a:pt x="22040" y="61401"/>
                  </a:lnTo>
                  <a:lnTo>
                    <a:pt x="0" y="52697"/>
                  </a:lnTo>
                  <a:lnTo>
                    <a:pt x="2816" y="47098"/>
                  </a:lnTo>
                  <a:lnTo>
                    <a:pt x="34340" y="15152"/>
                  </a:lnTo>
                  <a:lnTo>
                    <a:pt x="50071" y="0"/>
                  </a:lnTo>
                  <a:lnTo>
                    <a:pt x="56280" y="837"/>
                  </a:lnTo>
                  <a:lnTo>
                    <a:pt x="91264" y="35543"/>
                  </a:lnTo>
                  <a:lnTo>
                    <a:pt x="106467" y="51035"/>
                  </a:lnTo>
                  <a:lnTo>
                    <a:pt x="106331" y="58218"/>
                  </a:lnTo>
                  <a:lnTo>
                    <a:pt x="101598" y="63003"/>
                  </a:lnTo>
                  <a:lnTo>
                    <a:pt x="96855" y="67798"/>
                  </a:lnTo>
                  <a:lnTo>
                    <a:pt x="89588" y="68039"/>
                  </a:lnTo>
                  <a:lnTo>
                    <a:pt x="84289" y="62720"/>
                  </a:lnTo>
                  <a:lnTo>
                    <a:pt x="79907" y="58105"/>
                  </a:lnTo>
                  <a:lnTo>
                    <a:pt x="75684" y="53333"/>
                  </a:lnTo>
                  <a:lnTo>
                    <a:pt x="71533" y="48490"/>
                  </a:lnTo>
                  <a:lnTo>
                    <a:pt x="67369" y="43663"/>
                  </a:lnTo>
                  <a:lnTo>
                    <a:pt x="64573" y="45569"/>
                  </a:lnTo>
                  <a:close/>
                </a:path>
              </a:pathLst>
            </a:custGeom>
            <a:ln w="3175">
              <a:solidFill>
                <a:srgbClr val="231F20"/>
              </a:solidFill>
            </a:ln>
          </p:spPr>
          <p:txBody>
            <a:bodyPr wrap="square" lIns="0" tIns="0" rIns="0" bIns="0" rtlCol="0">
              <a:normAutofit fontScale="55000" lnSpcReduction="20000"/>
            </a:bodyPr>
            <a:lstStyle/>
            <a:p>
              <a:endParaRPr lang="en-GB" noProof="0"/>
            </a:p>
          </p:txBody>
        </p:sp>
        <p:sp>
          <p:nvSpPr>
            <p:cNvPr id="48" name="object 64">
              <a:extLst>
                <a:ext uri="{FF2B5EF4-FFF2-40B4-BE49-F238E27FC236}">
                  <a16:creationId xmlns:a16="http://schemas.microsoft.com/office/drawing/2014/main" id="{46AD08FF-654A-364E-A22A-40B8BFC11FB8}"/>
                </a:ext>
              </a:extLst>
            </p:cNvPr>
            <p:cNvSpPr/>
            <p:nvPr userDrawn="1"/>
          </p:nvSpPr>
          <p:spPr>
            <a:xfrm>
              <a:off x="5410082" y="5514269"/>
              <a:ext cx="89038" cy="90637"/>
            </a:xfrm>
            <a:custGeom>
              <a:avLst/>
              <a:gdLst/>
              <a:ahLst/>
              <a:cxnLst/>
              <a:rect l="l" t="t" r="r" b="b"/>
              <a:pathLst>
                <a:path w="106045" h="107950">
                  <a:moveTo>
                    <a:pt x="50766" y="0"/>
                  </a:moveTo>
                  <a:lnTo>
                    <a:pt x="31510" y="1469"/>
                  </a:lnTo>
                  <a:lnTo>
                    <a:pt x="0" y="9627"/>
                  </a:lnTo>
                  <a:lnTo>
                    <a:pt x="521" y="17679"/>
                  </a:lnTo>
                  <a:lnTo>
                    <a:pt x="13057" y="62164"/>
                  </a:lnTo>
                  <a:lnTo>
                    <a:pt x="48878" y="100678"/>
                  </a:lnTo>
                  <a:lnTo>
                    <a:pt x="78914" y="107582"/>
                  </a:lnTo>
                  <a:lnTo>
                    <a:pt x="104583" y="102305"/>
                  </a:lnTo>
                  <a:lnTo>
                    <a:pt x="105638" y="93473"/>
                  </a:lnTo>
                  <a:lnTo>
                    <a:pt x="105685" y="72030"/>
                  </a:lnTo>
                  <a:lnTo>
                    <a:pt x="100042" y="45555"/>
                  </a:lnTo>
                  <a:lnTo>
                    <a:pt x="84028" y="21627"/>
                  </a:lnTo>
                  <a:lnTo>
                    <a:pt x="65647" y="6344"/>
                  </a:lnTo>
                  <a:lnTo>
                    <a:pt x="50766" y="0"/>
                  </a:lnTo>
                  <a:close/>
                </a:path>
              </a:pathLst>
            </a:custGeom>
            <a:solidFill>
              <a:srgbClr val="231F20"/>
            </a:solidFill>
          </p:spPr>
          <p:txBody>
            <a:bodyPr wrap="square" lIns="0" tIns="0" rIns="0" bIns="0" rtlCol="0">
              <a:normAutofit fontScale="40000" lnSpcReduction="20000"/>
            </a:bodyPr>
            <a:lstStyle/>
            <a:p>
              <a:endParaRPr lang="en-GB" noProof="0"/>
            </a:p>
          </p:txBody>
        </p:sp>
        <p:sp>
          <p:nvSpPr>
            <p:cNvPr id="49" name="object 65">
              <a:extLst>
                <a:ext uri="{FF2B5EF4-FFF2-40B4-BE49-F238E27FC236}">
                  <a16:creationId xmlns:a16="http://schemas.microsoft.com/office/drawing/2014/main" id="{2A5EF583-E3E3-2E42-BDC3-390A1FE6B3BA}"/>
                </a:ext>
              </a:extLst>
            </p:cNvPr>
            <p:cNvSpPr/>
            <p:nvPr userDrawn="1"/>
          </p:nvSpPr>
          <p:spPr>
            <a:xfrm>
              <a:off x="5541280" y="5508458"/>
              <a:ext cx="91704" cy="85839"/>
            </a:xfrm>
            <a:custGeom>
              <a:avLst/>
              <a:gdLst/>
              <a:ahLst/>
              <a:cxnLst/>
              <a:rect l="l" t="t" r="r" b="b"/>
              <a:pathLst>
                <a:path w="109220" h="102234">
                  <a:moveTo>
                    <a:pt x="102242" y="0"/>
                  </a:moveTo>
                  <a:lnTo>
                    <a:pt x="49056" y="10076"/>
                  </a:lnTo>
                  <a:lnTo>
                    <a:pt x="8588" y="43663"/>
                  </a:lnTo>
                  <a:lnTo>
                    <a:pt x="0" y="73257"/>
                  </a:lnTo>
                  <a:lnTo>
                    <a:pt x="3816" y="99180"/>
                  </a:lnTo>
                  <a:lnTo>
                    <a:pt x="12574" y="100734"/>
                  </a:lnTo>
                  <a:lnTo>
                    <a:pt x="33981" y="101995"/>
                  </a:lnTo>
                  <a:lnTo>
                    <a:pt x="60734" y="97859"/>
                  </a:lnTo>
                  <a:lnTo>
                    <a:pt x="85530" y="83222"/>
                  </a:lnTo>
                  <a:lnTo>
                    <a:pt x="101830" y="65730"/>
                  </a:lnTo>
                  <a:lnTo>
                    <a:pt x="109004" y="51231"/>
                  </a:lnTo>
                  <a:lnTo>
                    <a:pt x="108619" y="31921"/>
                  </a:lnTo>
                  <a:lnTo>
                    <a:pt x="102242" y="0"/>
                  </a:lnTo>
                  <a:close/>
                </a:path>
              </a:pathLst>
            </a:custGeom>
            <a:solidFill>
              <a:srgbClr val="FFFFFF"/>
            </a:solidFill>
          </p:spPr>
          <p:txBody>
            <a:bodyPr wrap="square" lIns="0" tIns="0" rIns="0" bIns="0" rtlCol="0">
              <a:normAutofit fontScale="32500" lnSpcReduction="20000"/>
            </a:bodyPr>
            <a:lstStyle/>
            <a:p>
              <a:endParaRPr lang="en-GB" noProof="0"/>
            </a:p>
          </p:txBody>
        </p:sp>
        <p:sp>
          <p:nvSpPr>
            <p:cNvPr id="50" name="object 66">
              <a:extLst>
                <a:ext uri="{FF2B5EF4-FFF2-40B4-BE49-F238E27FC236}">
                  <a16:creationId xmlns:a16="http://schemas.microsoft.com/office/drawing/2014/main" id="{6A075189-9C0E-864F-A874-4383BAF8EAFD}"/>
                </a:ext>
              </a:extLst>
            </p:cNvPr>
            <p:cNvSpPr/>
            <p:nvPr userDrawn="1"/>
          </p:nvSpPr>
          <p:spPr>
            <a:xfrm>
              <a:off x="5549148" y="5517474"/>
              <a:ext cx="91704" cy="85839"/>
            </a:xfrm>
            <a:custGeom>
              <a:avLst/>
              <a:gdLst/>
              <a:ahLst/>
              <a:cxnLst/>
              <a:rect l="l" t="t" r="r" b="b"/>
              <a:pathLst>
                <a:path w="109220" h="102234">
                  <a:moveTo>
                    <a:pt x="102238" y="0"/>
                  </a:moveTo>
                  <a:lnTo>
                    <a:pt x="49052" y="10076"/>
                  </a:lnTo>
                  <a:lnTo>
                    <a:pt x="8584" y="43663"/>
                  </a:lnTo>
                  <a:lnTo>
                    <a:pt x="0" y="73257"/>
                  </a:lnTo>
                  <a:lnTo>
                    <a:pt x="3822" y="99180"/>
                  </a:lnTo>
                  <a:lnTo>
                    <a:pt x="12578" y="100734"/>
                  </a:lnTo>
                  <a:lnTo>
                    <a:pt x="33982" y="101995"/>
                  </a:lnTo>
                  <a:lnTo>
                    <a:pt x="60731" y="97859"/>
                  </a:lnTo>
                  <a:lnTo>
                    <a:pt x="85526" y="83222"/>
                  </a:lnTo>
                  <a:lnTo>
                    <a:pt x="101825" y="65730"/>
                  </a:lnTo>
                  <a:lnTo>
                    <a:pt x="108999" y="51231"/>
                  </a:lnTo>
                  <a:lnTo>
                    <a:pt x="108614" y="31921"/>
                  </a:lnTo>
                  <a:lnTo>
                    <a:pt x="102238" y="0"/>
                  </a:lnTo>
                  <a:close/>
                </a:path>
              </a:pathLst>
            </a:custGeom>
            <a:solidFill>
              <a:srgbClr val="231F20"/>
            </a:solidFill>
          </p:spPr>
          <p:txBody>
            <a:bodyPr wrap="square" lIns="0" tIns="0" rIns="0" bIns="0" rtlCol="0">
              <a:normAutofit fontScale="32500" lnSpcReduction="20000"/>
            </a:bodyPr>
            <a:lstStyle/>
            <a:p>
              <a:endParaRPr lang="en-GB" noProof="0"/>
            </a:p>
          </p:txBody>
        </p:sp>
        <p:pic>
          <p:nvPicPr>
            <p:cNvPr id="51" name="object 67">
              <a:extLst>
                <a:ext uri="{FF2B5EF4-FFF2-40B4-BE49-F238E27FC236}">
                  <a16:creationId xmlns:a16="http://schemas.microsoft.com/office/drawing/2014/main" id="{B57BDF02-0EB6-B741-BEF4-BFBFC0DEAB82}"/>
                </a:ext>
              </a:extLst>
            </p:cNvPr>
            <p:cNvPicPr/>
            <p:nvPr userDrawn="1"/>
          </p:nvPicPr>
          <p:blipFill>
            <a:blip r:embed="rId6" cstate="print"/>
            <a:stretch>
              <a:fillRect/>
            </a:stretch>
          </p:blipFill>
          <p:spPr>
            <a:xfrm>
              <a:off x="5553977" y="5649962"/>
              <a:ext cx="114005" cy="106392"/>
            </a:xfrm>
            <a:prstGeom prst="rect">
              <a:avLst/>
            </a:prstGeom>
          </p:spPr>
        </p:pic>
        <p:pic>
          <p:nvPicPr>
            <p:cNvPr id="52" name="object 68">
              <a:extLst>
                <a:ext uri="{FF2B5EF4-FFF2-40B4-BE49-F238E27FC236}">
                  <a16:creationId xmlns:a16="http://schemas.microsoft.com/office/drawing/2014/main" id="{BBBEA682-D6CE-A747-B056-8F1802D90B60}"/>
                </a:ext>
              </a:extLst>
            </p:cNvPr>
            <p:cNvPicPr/>
            <p:nvPr userDrawn="1"/>
          </p:nvPicPr>
          <p:blipFill>
            <a:blip r:embed="rId7" cstate="print"/>
            <a:stretch>
              <a:fillRect/>
            </a:stretch>
          </p:blipFill>
          <p:spPr>
            <a:xfrm>
              <a:off x="5384111" y="5643703"/>
              <a:ext cx="114604" cy="116662"/>
            </a:xfrm>
            <a:prstGeom prst="rect">
              <a:avLst/>
            </a:prstGeom>
          </p:spPr>
        </p:pic>
        <p:sp>
          <p:nvSpPr>
            <p:cNvPr id="53" name="Growth icon">
              <a:extLst>
                <a:ext uri="{FF2B5EF4-FFF2-40B4-BE49-F238E27FC236}">
                  <a16:creationId xmlns:a16="http://schemas.microsoft.com/office/drawing/2014/main" id="{2296CAE0-9C43-844E-98D3-75BDC0987565}"/>
                </a:ext>
              </a:extLst>
            </p:cNvPr>
            <p:cNvSpPr/>
            <p:nvPr userDrawn="1"/>
          </p:nvSpPr>
          <p:spPr>
            <a:xfrm>
              <a:off x="5347713" y="5502035"/>
              <a:ext cx="339624" cy="518232"/>
            </a:xfrm>
            <a:custGeom>
              <a:avLst/>
              <a:gdLst/>
              <a:ahLst/>
              <a:cxnLst/>
              <a:rect l="l" t="t" r="r" b="b"/>
              <a:pathLst>
                <a:path w="404495" h="617220">
                  <a:moveTo>
                    <a:pt x="394187" y="616421"/>
                  </a:moveTo>
                  <a:lnTo>
                    <a:pt x="389401" y="616421"/>
                  </a:lnTo>
                  <a:lnTo>
                    <a:pt x="393631" y="616923"/>
                  </a:lnTo>
                  <a:lnTo>
                    <a:pt x="394187" y="616421"/>
                  </a:lnTo>
                  <a:close/>
                </a:path>
                <a:path w="404495" h="617220">
                  <a:moveTo>
                    <a:pt x="82984" y="155410"/>
                  </a:moveTo>
                  <a:lnTo>
                    <a:pt x="41653" y="157681"/>
                  </a:lnTo>
                  <a:lnTo>
                    <a:pt x="27956" y="215915"/>
                  </a:lnTo>
                  <a:lnTo>
                    <a:pt x="42464" y="257918"/>
                  </a:lnTo>
                  <a:lnTo>
                    <a:pt x="70094" y="292121"/>
                  </a:lnTo>
                  <a:lnTo>
                    <a:pt x="108016" y="314832"/>
                  </a:lnTo>
                  <a:lnTo>
                    <a:pt x="153398" y="322356"/>
                  </a:lnTo>
                  <a:lnTo>
                    <a:pt x="166425" y="323064"/>
                  </a:lnTo>
                  <a:lnTo>
                    <a:pt x="177391" y="326152"/>
                  </a:lnTo>
                  <a:lnTo>
                    <a:pt x="200166" y="376993"/>
                  </a:lnTo>
                  <a:lnTo>
                    <a:pt x="200276" y="588023"/>
                  </a:lnTo>
                  <a:lnTo>
                    <a:pt x="196370" y="591636"/>
                  </a:lnTo>
                  <a:lnTo>
                    <a:pt x="3790" y="591636"/>
                  </a:lnTo>
                  <a:lnTo>
                    <a:pt x="0" y="595437"/>
                  </a:lnTo>
                  <a:lnTo>
                    <a:pt x="0" y="600117"/>
                  </a:lnTo>
                  <a:lnTo>
                    <a:pt x="2407" y="610304"/>
                  </a:lnTo>
                  <a:lnTo>
                    <a:pt x="8057" y="615063"/>
                  </a:lnTo>
                  <a:lnTo>
                    <a:pt x="14586" y="616428"/>
                  </a:lnTo>
                  <a:lnTo>
                    <a:pt x="394187" y="616421"/>
                  </a:lnTo>
                  <a:lnTo>
                    <a:pt x="398993" y="612075"/>
                  </a:lnTo>
                  <a:lnTo>
                    <a:pt x="402668" y="607646"/>
                  </a:lnTo>
                  <a:lnTo>
                    <a:pt x="404008" y="597583"/>
                  </a:lnTo>
                  <a:lnTo>
                    <a:pt x="399600" y="593447"/>
                  </a:lnTo>
                  <a:lnTo>
                    <a:pt x="393034" y="592390"/>
                  </a:lnTo>
                  <a:lnTo>
                    <a:pt x="226244" y="592390"/>
                  </a:lnTo>
                  <a:lnTo>
                    <a:pt x="224443" y="590128"/>
                  </a:lnTo>
                  <a:lnTo>
                    <a:pt x="224817" y="531367"/>
                  </a:lnTo>
                  <a:lnTo>
                    <a:pt x="225029" y="491320"/>
                  </a:lnTo>
                  <a:lnTo>
                    <a:pt x="225044" y="428445"/>
                  </a:lnTo>
                  <a:lnTo>
                    <a:pt x="224422" y="376993"/>
                  </a:lnTo>
                  <a:lnTo>
                    <a:pt x="225022" y="363078"/>
                  </a:lnTo>
                  <a:lnTo>
                    <a:pt x="248170" y="324262"/>
                  </a:lnTo>
                  <a:lnTo>
                    <a:pt x="256515" y="321759"/>
                  </a:lnTo>
                  <a:lnTo>
                    <a:pt x="290636" y="321759"/>
                  </a:lnTo>
                  <a:lnTo>
                    <a:pt x="298522" y="320738"/>
                  </a:lnTo>
                  <a:lnTo>
                    <a:pt x="314771" y="316282"/>
                  </a:lnTo>
                  <a:lnTo>
                    <a:pt x="325779" y="311728"/>
                  </a:lnTo>
                  <a:lnTo>
                    <a:pt x="225794" y="311728"/>
                  </a:lnTo>
                  <a:lnTo>
                    <a:pt x="225417" y="310315"/>
                  </a:lnTo>
                  <a:lnTo>
                    <a:pt x="225276" y="310011"/>
                  </a:lnTo>
                  <a:lnTo>
                    <a:pt x="200119" y="310011"/>
                  </a:lnTo>
                  <a:lnTo>
                    <a:pt x="194800" y="306828"/>
                  </a:lnTo>
                  <a:lnTo>
                    <a:pt x="192664" y="303697"/>
                  </a:lnTo>
                  <a:lnTo>
                    <a:pt x="193439" y="298420"/>
                  </a:lnTo>
                  <a:lnTo>
                    <a:pt x="172842" y="298420"/>
                  </a:lnTo>
                  <a:lnTo>
                    <a:pt x="124314" y="293910"/>
                  </a:lnTo>
                  <a:lnTo>
                    <a:pt x="83926" y="268080"/>
                  </a:lnTo>
                  <a:lnTo>
                    <a:pt x="57678" y="229647"/>
                  </a:lnTo>
                  <a:lnTo>
                    <a:pt x="51569" y="187324"/>
                  </a:lnTo>
                  <a:lnTo>
                    <a:pt x="52134" y="183439"/>
                  </a:lnTo>
                  <a:lnTo>
                    <a:pt x="55171" y="180402"/>
                  </a:lnTo>
                  <a:lnTo>
                    <a:pt x="59066" y="179900"/>
                  </a:lnTo>
                  <a:lnTo>
                    <a:pt x="141211" y="179900"/>
                  </a:lnTo>
                  <a:lnTo>
                    <a:pt x="121219" y="166420"/>
                  </a:lnTo>
                  <a:lnTo>
                    <a:pt x="82984" y="155410"/>
                  </a:lnTo>
                  <a:close/>
                </a:path>
                <a:path w="404495" h="617220">
                  <a:moveTo>
                    <a:pt x="309222" y="592116"/>
                  </a:moveTo>
                  <a:lnTo>
                    <a:pt x="226244" y="592390"/>
                  </a:lnTo>
                  <a:lnTo>
                    <a:pt x="393034" y="592390"/>
                  </a:lnTo>
                  <a:lnTo>
                    <a:pt x="391680" y="592170"/>
                  </a:lnTo>
                  <a:lnTo>
                    <a:pt x="309222" y="592116"/>
                  </a:lnTo>
                  <a:close/>
                </a:path>
                <a:path w="404495" h="617220">
                  <a:moveTo>
                    <a:pt x="390584" y="591992"/>
                  </a:moveTo>
                  <a:lnTo>
                    <a:pt x="387558" y="592170"/>
                  </a:lnTo>
                  <a:lnTo>
                    <a:pt x="391680" y="592170"/>
                  </a:lnTo>
                  <a:lnTo>
                    <a:pt x="390584" y="591992"/>
                  </a:lnTo>
                  <a:close/>
                </a:path>
                <a:path w="404495" h="617220">
                  <a:moveTo>
                    <a:pt x="290636" y="321759"/>
                  </a:moveTo>
                  <a:lnTo>
                    <a:pt x="256515" y="321759"/>
                  </a:lnTo>
                  <a:lnTo>
                    <a:pt x="264819" y="322555"/>
                  </a:lnTo>
                  <a:lnTo>
                    <a:pt x="281876" y="322893"/>
                  </a:lnTo>
                  <a:lnTo>
                    <a:pt x="290636" y="321759"/>
                  </a:lnTo>
                  <a:close/>
                </a:path>
                <a:path w="404495" h="617220">
                  <a:moveTo>
                    <a:pt x="360271" y="154846"/>
                  </a:moveTo>
                  <a:lnTo>
                    <a:pt x="291851" y="174233"/>
                  </a:lnTo>
                  <a:lnTo>
                    <a:pt x="258106" y="205234"/>
                  </a:lnTo>
                  <a:lnTo>
                    <a:pt x="237363" y="246915"/>
                  </a:lnTo>
                  <a:lnTo>
                    <a:pt x="233854" y="293910"/>
                  </a:lnTo>
                  <a:lnTo>
                    <a:pt x="233749" y="296391"/>
                  </a:lnTo>
                  <a:lnTo>
                    <a:pt x="234652" y="303823"/>
                  </a:lnTo>
                  <a:lnTo>
                    <a:pt x="231793" y="307781"/>
                  </a:lnTo>
                  <a:lnTo>
                    <a:pt x="225794" y="311728"/>
                  </a:lnTo>
                  <a:lnTo>
                    <a:pt x="325779" y="311728"/>
                  </a:lnTo>
                  <a:lnTo>
                    <a:pt x="330639" y="309718"/>
                  </a:lnTo>
                  <a:lnTo>
                    <a:pt x="337228" y="305692"/>
                  </a:lnTo>
                  <a:lnTo>
                    <a:pt x="341130" y="301248"/>
                  </a:lnTo>
                  <a:lnTo>
                    <a:pt x="341672" y="299153"/>
                  </a:lnTo>
                  <a:lnTo>
                    <a:pt x="276577" y="299153"/>
                  </a:lnTo>
                  <a:lnTo>
                    <a:pt x="263799" y="298989"/>
                  </a:lnTo>
                  <a:lnTo>
                    <a:pt x="258278" y="293440"/>
                  </a:lnTo>
                  <a:lnTo>
                    <a:pt x="257216" y="285940"/>
                  </a:lnTo>
                  <a:lnTo>
                    <a:pt x="257814" y="279928"/>
                  </a:lnTo>
                  <a:lnTo>
                    <a:pt x="257437" y="278253"/>
                  </a:lnTo>
                  <a:lnTo>
                    <a:pt x="257102" y="277509"/>
                  </a:lnTo>
                  <a:lnTo>
                    <a:pt x="257123" y="276766"/>
                  </a:lnTo>
                  <a:lnTo>
                    <a:pt x="267023" y="236881"/>
                  </a:lnTo>
                  <a:lnTo>
                    <a:pt x="291614" y="204814"/>
                  </a:lnTo>
                  <a:lnTo>
                    <a:pt x="326570" y="184352"/>
                  </a:lnTo>
                  <a:lnTo>
                    <a:pt x="367569" y="179282"/>
                  </a:lnTo>
                  <a:lnTo>
                    <a:pt x="399024" y="179282"/>
                  </a:lnTo>
                  <a:lnTo>
                    <a:pt x="397998" y="170068"/>
                  </a:lnTo>
                  <a:lnTo>
                    <a:pt x="396647" y="163262"/>
                  </a:lnTo>
                  <a:lnTo>
                    <a:pt x="393108" y="159220"/>
                  </a:lnTo>
                  <a:lnTo>
                    <a:pt x="385988" y="157712"/>
                  </a:lnTo>
                  <a:lnTo>
                    <a:pt x="373126" y="155640"/>
                  </a:lnTo>
                  <a:lnTo>
                    <a:pt x="360271" y="154846"/>
                  </a:lnTo>
                  <a:close/>
                </a:path>
                <a:path w="404495" h="617220">
                  <a:moveTo>
                    <a:pt x="89861" y="0"/>
                  </a:moveTo>
                  <a:lnTo>
                    <a:pt x="75492" y="1898"/>
                  </a:lnTo>
                  <a:lnTo>
                    <a:pt x="67295" y="5710"/>
                  </a:lnTo>
                  <a:lnTo>
                    <a:pt x="63399" y="14358"/>
                  </a:lnTo>
                  <a:lnTo>
                    <a:pt x="61935" y="30763"/>
                  </a:lnTo>
                  <a:lnTo>
                    <a:pt x="69360" y="74966"/>
                  </a:lnTo>
                  <a:lnTo>
                    <a:pt x="93035" y="109948"/>
                  </a:lnTo>
                  <a:lnTo>
                    <a:pt x="129260" y="132300"/>
                  </a:lnTo>
                  <a:lnTo>
                    <a:pt x="174340" y="138613"/>
                  </a:lnTo>
                  <a:lnTo>
                    <a:pt x="183353" y="140541"/>
                  </a:lnTo>
                  <a:lnTo>
                    <a:pt x="191861" y="146303"/>
                  </a:lnTo>
                  <a:lnTo>
                    <a:pt x="198192" y="154355"/>
                  </a:lnTo>
                  <a:lnTo>
                    <a:pt x="200624" y="162979"/>
                  </a:lnTo>
                  <a:lnTo>
                    <a:pt x="200667" y="295980"/>
                  </a:lnTo>
                  <a:lnTo>
                    <a:pt x="200541" y="305692"/>
                  </a:lnTo>
                  <a:lnTo>
                    <a:pt x="200383" y="306828"/>
                  </a:lnTo>
                  <a:lnTo>
                    <a:pt x="200119" y="310011"/>
                  </a:lnTo>
                  <a:lnTo>
                    <a:pt x="225276" y="310011"/>
                  </a:lnTo>
                  <a:lnTo>
                    <a:pt x="225139" y="309718"/>
                  </a:lnTo>
                  <a:lnTo>
                    <a:pt x="225082" y="157838"/>
                  </a:lnTo>
                  <a:lnTo>
                    <a:pt x="226181" y="156843"/>
                  </a:lnTo>
                  <a:lnTo>
                    <a:pt x="232875" y="150151"/>
                  </a:lnTo>
                  <a:lnTo>
                    <a:pt x="239700" y="143941"/>
                  </a:lnTo>
                  <a:lnTo>
                    <a:pt x="247972" y="139528"/>
                  </a:lnTo>
                  <a:lnTo>
                    <a:pt x="259007" y="138226"/>
                  </a:lnTo>
                  <a:lnTo>
                    <a:pt x="283539" y="133817"/>
                  </a:lnTo>
                  <a:lnTo>
                    <a:pt x="213344" y="133817"/>
                  </a:lnTo>
                  <a:lnTo>
                    <a:pt x="211716" y="132300"/>
                  </a:lnTo>
                  <a:lnTo>
                    <a:pt x="210307" y="130739"/>
                  </a:lnTo>
                  <a:lnTo>
                    <a:pt x="201868" y="124383"/>
                  </a:lnTo>
                  <a:lnTo>
                    <a:pt x="200035" y="118404"/>
                  </a:lnTo>
                  <a:lnTo>
                    <a:pt x="200346" y="113483"/>
                  </a:lnTo>
                  <a:lnTo>
                    <a:pt x="175785" y="113483"/>
                  </a:lnTo>
                  <a:lnTo>
                    <a:pt x="123367" y="100924"/>
                  </a:lnTo>
                  <a:lnTo>
                    <a:pt x="89609" y="58626"/>
                  </a:lnTo>
                  <a:lnTo>
                    <a:pt x="86726" y="38359"/>
                  </a:lnTo>
                  <a:lnTo>
                    <a:pt x="86049" y="31527"/>
                  </a:lnTo>
                  <a:lnTo>
                    <a:pt x="85327" y="25737"/>
                  </a:lnTo>
                  <a:lnTo>
                    <a:pt x="88478" y="24302"/>
                  </a:lnTo>
                  <a:lnTo>
                    <a:pt x="93641" y="23915"/>
                  </a:lnTo>
                  <a:lnTo>
                    <a:pt x="161720" y="23915"/>
                  </a:lnTo>
                  <a:lnTo>
                    <a:pt x="133234" y="5597"/>
                  </a:lnTo>
                  <a:lnTo>
                    <a:pt x="89861" y="0"/>
                  </a:lnTo>
                  <a:close/>
                </a:path>
                <a:path w="404495" h="617220">
                  <a:moveTo>
                    <a:pt x="330848" y="282745"/>
                  </a:moveTo>
                  <a:lnTo>
                    <a:pt x="313801" y="290608"/>
                  </a:lnTo>
                  <a:lnTo>
                    <a:pt x="307268" y="293404"/>
                  </a:lnTo>
                  <a:lnTo>
                    <a:pt x="292713" y="297121"/>
                  </a:lnTo>
                  <a:lnTo>
                    <a:pt x="284577" y="297865"/>
                  </a:lnTo>
                  <a:lnTo>
                    <a:pt x="276577" y="299153"/>
                  </a:lnTo>
                  <a:lnTo>
                    <a:pt x="341672" y="299153"/>
                  </a:lnTo>
                  <a:lnTo>
                    <a:pt x="342386" y="296391"/>
                  </a:lnTo>
                  <a:lnTo>
                    <a:pt x="341036" y="291122"/>
                  </a:lnTo>
                  <a:lnTo>
                    <a:pt x="337424" y="283624"/>
                  </a:lnTo>
                  <a:lnTo>
                    <a:pt x="330848" y="282745"/>
                  </a:lnTo>
                  <a:close/>
                </a:path>
                <a:path w="404495" h="617220">
                  <a:moveTo>
                    <a:pt x="141211" y="179900"/>
                  </a:moveTo>
                  <a:lnTo>
                    <a:pt x="59066" y="179900"/>
                  </a:lnTo>
                  <a:lnTo>
                    <a:pt x="99430" y="184515"/>
                  </a:lnTo>
                  <a:lnTo>
                    <a:pt x="136031" y="207339"/>
                  </a:lnTo>
                  <a:lnTo>
                    <a:pt x="162594" y="246073"/>
                  </a:lnTo>
                  <a:lnTo>
                    <a:pt x="172842" y="298420"/>
                  </a:lnTo>
                  <a:lnTo>
                    <a:pt x="193439" y="298420"/>
                  </a:lnTo>
                  <a:lnTo>
                    <a:pt x="193356" y="290608"/>
                  </a:lnTo>
                  <a:lnTo>
                    <a:pt x="192515" y="256393"/>
                  </a:lnTo>
                  <a:lnTo>
                    <a:pt x="178468" y="219187"/>
                  </a:lnTo>
                  <a:lnTo>
                    <a:pt x="153874" y="188437"/>
                  </a:lnTo>
                  <a:lnTo>
                    <a:pt x="141211" y="179900"/>
                  </a:lnTo>
                  <a:close/>
                </a:path>
                <a:path w="404495" h="617220">
                  <a:moveTo>
                    <a:pt x="399024" y="179282"/>
                  </a:moveTo>
                  <a:lnTo>
                    <a:pt x="367569" y="179282"/>
                  </a:lnTo>
                  <a:lnTo>
                    <a:pt x="373475" y="179826"/>
                  </a:lnTo>
                  <a:lnTo>
                    <a:pt x="375915" y="181910"/>
                  </a:lnTo>
                  <a:lnTo>
                    <a:pt x="376039" y="184352"/>
                  </a:lnTo>
                  <a:lnTo>
                    <a:pt x="376140" y="193972"/>
                  </a:lnTo>
                  <a:lnTo>
                    <a:pt x="375984" y="204242"/>
                  </a:lnTo>
                  <a:lnTo>
                    <a:pt x="373530" y="219832"/>
                  </a:lnTo>
                  <a:lnTo>
                    <a:pt x="368811" y="234882"/>
                  </a:lnTo>
                  <a:lnTo>
                    <a:pt x="361769" y="249416"/>
                  </a:lnTo>
                  <a:lnTo>
                    <a:pt x="357612" y="256620"/>
                  </a:lnTo>
                  <a:lnTo>
                    <a:pt x="359517" y="263489"/>
                  </a:lnTo>
                  <a:lnTo>
                    <a:pt x="371863" y="270483"/>
                  </a:lnTo>
                  <a:lnTo>
                    <a:pt x="378564" y="268494"/>
                  </a:lnTo>
                  <a:lnTo>
                    <a:pt x="382773" y="261332"/>
                  </a:lnTo>
                  <a:lnTo>
                    <a:pt x="393103" y="239618"/>
                  </a:lnTo>
                  <a:lnTo>
                    <a:pt x="399048" y="217160"/>
                  </a:lnTo>
                  <a:lnTo>
                    <a:pt x="400661" y="193972"/>
                  </a:lnTo>
                  <a:lnTo>
                    <a:pt x="399024" y="179282"/>
                  </a:lnTo>
                  <a:close/>
                </a:path>
                <a:path w="404495" h="617220">
                  <a:moveTo>
                    <a:pt x="344219" y="554"/>
                  </a:moveTo>
                  <a:lnTo>
                    <a:pt x="299231" y="4051"/>
                  </a:lnTo>
                  <a:lnTo>
                    <a:pt x="261020" y="26031"/>
                  </a:lnTo>
                  <a:lnTo>
                    <a:pt x="235104" y="61961"/>
                  </a:lnTo>
                  <a:lnTo>
                    <a:pt x="226998" y="107305"/>
                  </a:lnTo>
                  <a:lnTo>
                    <a:pt x="226514" y="115976"/>
                  </a:lnTo>
                  <a:lnTo>
                    <a:pt x="224050" y="122984"/>
                  </a:lnTo>
                  <a:lnTo>
                    <a:pt x="219647" y="128781"/>
                  </a:lnTo>
                  <a:lnTo>
                    <a:pt x="213344" y="133817"/>
                  </a:lnTo>
                  <a:lnTo>
                    <a:pt x="283539" y="133817"/>
                  </a:lnTo>
                  <a:lnTo>
                    <a:pt x="304095" y="130124"/>
                  </a:lnTo>
                  <a:lnTo>
                    <a:pt x="322670" y="116628"/>
                  </a:lnTo>
                  <a:lnTo>
                    <a:pt x="263046" y="116628"/>
                  </a:lnTo>
                  <a:lnTo>
                    <a:pt x="246013" y="113483"/>
                  </a:lnTo>
                  <a:lnTo>
                    <a:pt x="254699" y="72269"/>
                  </a:lnTo>
                  <a:lnTo>
                    <a:pt x="276461" y="43790"/>
                  </a:lnTo>
                  <a:lnTo>
                    <a:pt x="304857" y="27878"/>
                  </a:lnTo>
                  <a:lnTo>
                    <a:pt x="333445" y="24365"/>
                  </a:lnTo>
                  <a:lnTo>
                    <a:pt x="364627" y="24365"/>
                  </a:lnTo>
                  <a:lnTo>
                    <a:pt x="364868" y="21245"/>
                  </a:lnTo>
                  <a:lnTo>
                    <a:pt x="362447" y="13786"/>
                  </a:lnTo>
                  <a:lnTo>
                    <a:pt x="357901" y="7554"/>
                  </a:lnTo>
                  <a:lnTo>
                    <a:pt x="351676" y="2995"/>
                  </a:lnTo>
                  <a:lnTo>
                    <a:pt x="344219" y="554"/>
                  </a:lnTo>
                  <a:close/>
                </a:path>
                <a:path w="404495" h="617220">
                  <a:moveTo>
                    <a:pt x="364627" y="24365"/>
                  </a:moveTo>
                  <a:lnTo>
                    <a:pt x="333445" y="24365"/>
                  </a:lnTo>
                  <a:lnTo>
                    <a:pt x="337455" y="24763"/>
                  </a:lnTo>
                  <a:lnTo>
                    <a:pt x="340691" y="27925"/>
                  </a:lnTo>
                  <a:lnTo>
                    <a:pt x="331068" y="70966"/>
                  </a:lnTo>
                  <a:lnTo>
                    <a:pt x="302409" y="103661"/>
                  </a:lnTo>
                  <a:lnTo>
                    <a:pt x="263046" y="116628"/>
                  </a:lnTo>
                  <a:lnTo>
                    <a:pt x="322670" y="116628"/>
                  </a:lnTo>
                  <a:lnTo>
                    <a:pt x="339687" y="104265"/>
                  </a:lnTo>
                  <a:lnTo>
                    <a:pt x="361404" y="66141"/>
                  </a:lnTo>
                  <a:lnTo>
                    <a:pt x="364627" y="24365"/>
                  </a:lnTo>
                  <a:close/>
                </a:path>
                <a:path w="404495" h="617220">
                  <a:moveTo>
                    <a:pt x="161720" y="23915"/>
                  </a:moveTo>
                  <a:lnTo>
                    <a:pt x="93641" y="23915"/>
                  </a:lnTo>
                  <a:lnTo>
                    <a:pt x="123097" y="28010"/>
                  </a:lnTo>
                  <a:lnTo>
                    <a:pt x="148715" y="43090"/>
                  </a:lnTo>
                  <a:lnTo>
                    <a:pt x="167332" y="66561"/>
                  </a:lnTo>
                  <a:lnTo>
                    <a:pt x="175785" y="95829"/>
                  </a:lnTo>
                  <a:lnTo>
                    <a:pt x="176612" y="104824"/>
                  </a:lnTo>
                  <a:lnTo>
                    <a:pt x="175785" y="113483"/>
                  </a:lnTo>
                  <a:lnTo>
                    <a:pt x="200346" y="113483"/>
                  </a:lnTo>
                  <a:lnTo>
                    <a:pt x="200601" y="109462"/>
                  </a:lnTo>
                  <a:lnTo>
                    <a:pt x="193503" y="65062"/>
                  </a:lnTo>
                  <a:lnTo>
                    <a:pt x="169414" y="28862"/>
                  </a:lnTo>
                  <a:lnTo>
                    <a:pt x="161720" y="23915"/>
                  </a:lnTo>
                  <a:close/>
                </a:path>
              </a:pathLst>
            </a:custGeom>
            <a:solidFill>
              <a:srgbClr val="F5A5B1"/>
            </a:solidFill>
          </p:spPr>
          <p:txBody>
            <a:bodyPr wrap="square" lIns="0" tIns="0" rIns="0" bIns="0" rtlCol="0">
              <a:normAutofit/>
            </a:bodyPr>
            <a:lstStyle/>
            <a:p>
              <a:endParaRPr lang="en-GB" noProof="0"/>
            </a:p>
          </p:txBody>
        </p:sp>
      </p:grpSp>
      <p:sp>
        <p:nvSpPr>
          <p:cNvPr id="30" name="Grads">
            <a:extLst>
              <a:ext uri="{FF2B5EF4-FFF2-40B4-BE49-F238E27FC236}">
                <a16:creationId xmlns:a16="http://schemas.microsoft.com/office/drawing/2014/main" id="{319DD959-C850-FC4E-9703-C1CAE075905B}"/>
              </a:ext>
            </a:extLst>
          </p:cNvPr>
          <p:cNvSpPr txBox="1"/>
          <p:nvPr userDrawn="1"/>
        </p:nvSpPr>
        <p:spPr>
          <a:xfrm>
            <a:off x="5990146" y="4454818"/>
            <a:ext cx="1279738" cy="347550"/>
          </a:xfrm>
          <a:prstGeom prst="rect">
            <a:avLst/>
          </a:prstGeom>
        </p:spPr>
        <p:txBody>
          <a:bodyPr vert="horz" wrap="square" lIns="0" tIns="30480" rIns="0" bIns="0" rtlCol="0">
            <a:noAutofit/>
          </a:bodyPr>
          <a:lstStyle/>
          <a:p>
            <a:pPr marL="14400"/>
            <a:r>
              <a:rPr lang="en-GB" sz="10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Graduates</a:t>
            </a:r>
            <a:r>
              <a:rPr lang="en-GB" sz="1000" spc="-2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recruited</a:t>
            </a:r>
            <a:r>
              <a:rPr lang="en-GB" sz="1000" spc="-2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and</a:t>
            </a:r>
            <a:r>
              <a:rPr lang="en-GB" sz="1000" spc="-2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trained </a:t>
            </a:r>
            <a:r>
              <a:rPr lang="en-GB" sz="10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this</a:t>
            </a:r>
            <a:r>
              <a:rPr lang="en-GB" sz="1000" spc="-2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year</a:t>
            </a:r>
            <a:endPar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13" name="Grads number">
            <a:extLst>
              <a:ext uri="{FF2B5EF4-FFF2-40B4-BE49-F238E27FC236}">
                <a16:creationId xmlns:a16="http://schemas.microsoft.com/office/drawing/2014/main" id="{D91DC76B-3BBE-9083-913C-581DFFF94A58}"/>
              </a:ext>
            </a:extLst>
          </p:cNvPr>
          <p:cNvSpPr>
            <a:spLocks noGrp="1"/>
          </p:cNvSpPr>
          <p:nvPr>
            <p:ph type="body" sz="quarter" idx="13" hasCustomPrompt="1"/>
          </p:nvPr>
        </p:nvSpPr>
        <p:spPr>
          <a:xfrm>
            <a:off x="5990146" y="3955309"/>
            <a:ext cx="956583" cy="486404"/>
          </a:xfrm>
        </p:spPr>
        <p:txBody>
          <a:bodyPr lIns="0" tIns="0" rIns="0" bIns="0" anchor="ctr" anchorCtr="0">
            <a:noAutofit/>
          </a:bodyPr>
          <a:lstStyle>
            <a:lvl1pPr>
              <a:defRPr lang="en-US" sz="2400" kern="1200" dirty="0" smtClean="0">
                <a:solidFill>
                  <a:schemeClr val="bg2"/>
                </a:solidFill>
                <a:latin typeface="Georgia" panose="02040502050405020303" pitchFamily="18" charset="0"/>
                <a:ea typeface="+mn-ea"/>
                <a:cs typeface="Roboto"/>
              </a:defRPr>
            </a:lvl1pPr>
          </a:lstStyle>
          <a:p>
            <a:pPr lvl="0"/>
            <a:r>
              <a:rPr lang="en-GB" noProof="0"/>
              <a:t>XXXX</a:t>
            </a:r>
          </a:p>
        </p:txBody>
      </p:sp>
      <p:sp>
        <p:nvSpPr>
          <p:cNvPr id="31" name="Grads icon">
            <a:extLst>
              <a:ext uri="{FF2B5EF4-FFF2-40B4-BE49-F238E27FC236}">
                <a16:creationId xmlns:a16="http://schemas.microsoft.com/office/drawing/2014/main" id="{13E73163-1451-3141-B9DE-0E13E2BDFB21}"/>
              </a:ext>
            </a:extLst>
          </p:cNvPr>
          <p:cNvSpPr/>
          <p:nvPr userDrawn="1"/>
        </p:nvSpPr>
        <p:spPr>
          <a:xfrm>
            <a:off x="5212063" y="4084784"/>
            <a:ext cx="573303" cy="478408"/>
          </a:xfrm>
          <a:custGeom>
            <a:avLst/>
            <a:gdLst/>
            <a:ahLst/>
            <a:cxnLst/>
            <a:rect l="l" t="t" r="r" b="b"/>
            <a:pathLst>
              <a:path w="740409" h="617854">
                <a:moveTo>
                  <a:pt x="688034" y="194496"/>
                </a:moveTo>
                <a:lnTo>
                  <a:pt x="644336" y="194496"/>
                </a:lnTo>
                <a:lnTo>
                  <a:pt x="644545" y="196234"/>
                </a:lnTo>
                <a:lnTo>
                  <a:pt x="644713" y="196957"/>
                </a:lnTo>
                <a:lnTo>
                  <a:pt x="644794" y="348366"/>
                </a:lnTo>
                <a:lnTo>
                  <a:pt x="644912" y="390103"/>
                </a:lnTo>
                <a:lnTo>
                  <a:pt x="641938" y="391056"/>
                </a:lnTo>
                <a:lnTo>
                  <a:pt x="638493" y="392836"/>
                </a:lnTo>
                <a:lnTo>
                  <a:pt x="603717" y="433351"/>
                </a:lnTo>
                <a:lnTo>
                  <a:pt x="601447" y="452520"/>
                </a:lnTo>
                <a:lnTo>
                  <a:pt x="604116" y="471399"/>
                </a:lnTo>
                <a:lnTo>
                  <a:pt x="611494" y="487417"/>
                </a:lnTo>
                <a:lnTo>
                  <a:pt x="623349" y="500563"/>
                </a:lnTo>
                <a:lnTo>
                  <a:pt x="639489" y="510853"/>
                </a:lnTo>
                <a:lnTo>
                  <a:pt x="643687" y="512895"/>
                </a:lnTo>
                <a:lnTo>
                  <a:pt x="644848" y="514968"/>
                </a:lnTo>
                <a:lnTo>
                  <a:pt x="644760" y="593144"/>
                </a:lnTo>
                <a:lnTo>
                  <a:pt x="666398" y="617635"/>
                </a:lnTo>
                <a:lnTo>
                  <a:pt x="675220" y="615853"/>
                </a:lnTo>
                <a:lnTo>
                  <a:pt x="682067" y="610847"/>
                </a:lnTo>
                <a:lnTo>
                  <a:pt x="686509" y="603105"/>
                </a:lnTo>
                <a:lnTo>
                  <a:pt x="688104" y="593144"/>
                </a:lnTo>
                <a:lnTo>
                  <a:pt x="688123" y="537814"/>
                </a:lnTo>
                <a:lnTo>
                  <a:pt x="687968" y="514968"/>
                </a:lnTo>
                <a:lnTo>
                  <a:pt x="689266" y="512884"/>
                </a:lnTo>
                <a:lnTo>
                  <a:pt x="693435" y="510832"/>
                </a:lnTo>
                <a:lnTo>
                  <a:pt x="709651" y="500424"/>
                </a:lnTo>
                <a:lnTo>
                  <a:pt x="721552" y="487088"/>
                </a:lnTo>
                <a:lnTo>
                  <a:pt x="727641" y="473598"/>
                </a:lnTo>
                <a:lnTo>
                  <a:pt x="666597" y="473598"/>
                </a:lnTo>
                <a:lnTo>
                  <a:pt x="658132" y="471903"/>
                </a:lnTo>
                <a:lnTo>
                  <a:pt x="651133" y="467136"/>
                </a:lnTo>
                <a:lnTo>
                  <a:pt x="646381" y="460082"/>
                </a:lnTo>
                <a:lnTo>
                  <a:pt x="644660" y="451525"/>
                </a:lnTo>
                <a:lnTo>
                  <a:pt x="646450" y="442979"/>
                </a:lnTo>
                <a:lnTo>
                  <a:pt x="651234" y="436082"/>
                </a:lnTo>
                <a:lnTo>
                  <a:pt x="658299" y="431519"/>
                </a:lnTo>
                <a:lnTo>
                  <a:pt x="666932" y="429976"/>
                </a:lnTo>
                <a:lnTo>
                  <a:pt x="727731" y="429976"/>
                </a:lnTo>
                <a:lnTo>
                  <a:pt x="721487" y="416170"/>
                </a:lnTo>
                <a:lnTo>
                  <a:pt x="709439" y="402754"/>
                </a:lnTo>
                <a:lnTo>
                  <a:pt x="692938" y="392253"/>
                </a:lnTo>
                <a:lnTo>
                  <a:pt x="689476" y="390564"/>
                </a:lnTo>
                <a:lnTo>
                  <a:pt x="687999" y="388888"/>
                </a:lnTo>
                <a:lnTo>
                  <a:pt x="688034" y="194496"/>
                </a:lnTo>
                <a:close/>
              </a:path>
              <a:path w="740409" h="617854">
                <a:moveTo>
                  <a:pt x="727731" y="429976"/>
                </a:moveTo>
                <a:lnTo>
                  <a:pt x="666932" y="429976"/>
                </a:lnTo>
                <a:lnTo>
                  <a:pt x="675283" y="431826"/>
                </a:lnTo>
                <a:lnTo>
                  <a:pt x="682051" y="436542"/>
                </a:lnTo>
                <a:lnTo>
                  <a:pt x="686570" y="443445"/>
                </a:lnTo>
                <a:lnTo>
                  <a:pt x="688177" y="451850"/>
                </a:lnTo>
                <a:lnTo>
                  <a:pt x="686412" y="460172"/>
                </a:lnTo>
                <a:lnTo>
                  <a:pt x="681734" y="467066"/>
                </a:lnTo>
                <a:lnTo>
                  <a:pt x="674883" y="471790"/>
                </a:lnTo>
                <a:lnTo>
                  <a:pt x="666597" y="473598"/>
                </a:lnTo>
                <a:lnTo>
                  <a:pt x="727641" y="473598"/>
                </a:lnTo>
                <a:lnTo>
                  <a:pt x="728873" y="470868"/>
                </a:lnTo>
                <a:lnTo>
                  <a:pt x="731284" y="452520"/>
                </a:lnTo>
                <a:lnTo>
                  <a:pt x="731346" y="451525"/>
                </a:lnTo>
                <a:lnTo>
                  <a:pt x="728879" y="432516"/>
                </a:lnTo>
                <a:lnTo>
                  <a:pt x="727731" y="429976"/>
                </a:lnTo>
                <a:close/>
              </a:path>
              <a:path w="740409" h="617854">
                <a:moveTo>
                  <a:pt x="366638" y="0"/>
                </a:moveTo>
                <a:lnTo>
                  <a:pt x="16365" y="123765"/>
                </a:lnTo>
                <a:lnTo>
                  <a:pt x="0" y="146414"/>
                </a:lnTo>
                <a:lnTo>
                  <a:pt x="1660" y="153328"/>
                </a:lnTo>
                <a:lnTo>
                  <a:pt x="103587" y="196988"/>
                </a:lnTo>
                <a:lnTo>
                  <a:pt x="150508" y="213532"/>
                </a:lnTo>
                <a:lnTo>
                  <a:pt x="152466" y="215857"/>
                </a:lnTo>
                <a:lnTo>
                  <a:pt x="152428" y="221155"/>
                </a:lnTo>
                <a:lnTo>
                  <a:pt x="152334" y="316567"/>
                </a:lnTo>
                <a:lnTo>
                  <a:pt x="152110" y="349685"/>
                </a:lnTo>
                <a:lnTo>
                  <a:pt x="170989" y="388019"/>
                </a:lnTo>
                <a:lnTo>
                  <a:pt x="212255" y="409851"/>
                </a:lnTo>
                <a:lnTo>
                  <a:pt x="268360" y="425928"/>
                </a:lnTo>
                <a:lnTo>
                  <a:pt x="326304" y="433672"/>
                </a:lnTo>
                <a:lnTo>
                  <a:pt x="373196" y="435494"/>
                </a:lnTo>
                <a:lnTo>
                  <a:pt x="419703" y="433351"/>
                </a:lnTo>
                <a:lnTo>
                  <a:pt x="465783" y="426880"/>
                </a:lnTo>
                <a:lnTo>
                  <a:pt x="511398" y="415715"/>
                </a:lnTo>
                <a:lnTo>
                  <a:pt x="553392" y="398724"/>
                </a:lnTo>
                <a:lnTo>
                  <a:pt x="563591" y="392253"/>
                </a:lnTo>
                <a:lnTo>
                  <a:pt x="357833" y="392253"/>
                </a:lnTo>
                <a:lnTo>
                  <a:pt x="304235" y="387772"/>
                </a:lnTo>
                <a:lnTo>
                  <a:pt x="250882" y="376679"/>
                </a:lnTo>
                <a:lnTo>
                  <a:pt x="238465" y="372666"/>
                </a:lnTo>
                <a:lnTo>
                  <a:pt x="226281" y="367788"/>
                </a:lnTo>
                <a:lnTo>
                  <a:pt x="211484" y="361345"/>
                </a:lnTo>
                <a:lnTo>
                  <a:pt x="202119" y="357318"/>
                </a:lnTo>
                <a:lnTo>
                  <a:pt x="197187" y="355287"/>
                </a:lnTo>
                <a:lnTo>
                  <a:pt x="195470" y="351465"/>
                </a:lnTo>
                <a:lnTo>
                  <a:pt x="195562" y="334589"/>
                </a:lnTo>
                <a:lnTo>
                  <a:pt x="195669" y="235804"/>
                </a:lnTo>
                <a:lnTo>
                  <a:pt x="195899" y="233479"/>
                </a:lnTo>
                <a:lnTo>
                  <a:pt x="196088" y="229898"/>
                </a:lnTo>
                <a:lnTo>
                  <a:pt x="325851" y="229898"/>
                </a:lnTo>
                <a:lnTo>
                  <a:pt x="279621" y="213532"/>
                </a:lnTo>
                <a:lnTo>
                  <a:pt x="232900" y="196957"/>
                </a:lnTo>
                <a:lnTo>
                  <a:pt x="92562" y="147063"/>
                </a:lnTo>
                <a:lnTo>
                  <a:pt x="90615" y="146184"/>
                </a:lnTo>
                <a:lnTo>
                  <a:pt x="87232" y="144822"/>
                </a:lnTo>
                <a:lnTo>
                  <a:pt x="367056" y="46176"/>
                </a:lnTo>
                <a:lnTo>
                  <a:pt x="372805" y="46061"/>
                </a:lnTo>
                <a:lnTo>
                  <a:pt x="503941" y="46061"/>
                </a:lnTo>
                <a:lnTo>
                  <a:pt x="373653" y="41"/>
                </a:lnTo>
                <a:lnTo>
                  <a:pt x="366638" y="0"/>
                </a:lnTo>
                <a:close/>
              </a:path>
              <a:path w="740409" h="617854">
                <a:moveTo>
                  <a:pt x="587689" y="230150"/>
                </a:moveTo>
                <a:lnTo>
                  <a:pt x="544412" y="230150"/>
                </a:lnTo>
                <a:lnTo>
                  <a:pt x="544390" y="317705"/>
                </a:lnTo>
                <a:lnTo>
                  <a:pt x="544517" y="334589"/>
                </a:lnTo>
                <a:lnTo>
                  <a:pt x="544585" y="351465"/>
                </a:lnTo>
                <a:lnTo>
                  <a:pt x="501860" y="373437"/>
                </a:lnTo>
                <a:lnTo>
                  <a:pt x="411621" y="390442"/>
                </a:lnTo>
                <a:lnTo>
                  <a:pt x="357833" y="392253"/>
                </a:lnTo>
                <a:lnTo>
                  <a:pt x="563591" y="392253"/>
                </a:lnTo>
                <a:lnTo>
                  <a:pt x="586784" y="361345"/>
                </a:lnTo>
                <a:lnTo>
                  <a:pt x="587897" y="349685"/>
                </a:lnTo>
                <a:lnTo>
                  <a:pt x="587881" y="334589"/>
                </a:lnTo>
                <a:lnTo>
                  <a:pt x="587718" y="318914"/>
                </a:lnTo>
                <a:lnTo>
                  <a:pt x="587689" y="230150"/>
                </a:lnTo>
                <a:close/>
              </a:path>
              <a:path w="740409" h="617854">
                <a:moveTo>
                  <a:pt x="325851" y="229898"/>
                </a:moveTo>
                <a:lnTo>
                  <a:pt x="196088" y="229898"/>
                </a:lnTo>
                <a:lnTo>
                  <a:pt x="366323" y="290556"/>
                </a:lnTo>
                <a:lnTo>
                  <a:pt x="373601" y="290598"/>
                </a:lnTo>
                <a:lnTo>
                  <a:pt x="502058" y="244819"/>
                </a:lnTo>
                <a:lnTo>
                  <a:pt x="368093" y="244819"/>
                </a:lnTo>
                <a:lnTo>
                  <a:pt x="325851" y="229898"/>
                </a:lnTo>
                <a:close/>
              </a:path>
              <a:path w="740409" h="617854">
                <a:moveTo>
                  <a:pt x="503941" y="46061"/>
                </a:moveTo>
                <a:lnTo>
                  <a:pt x="372805" y="46061"/>
                </a:lnTo>
                <a:lnTo>
                  <a:pt x="647383" y="142760"/>
                </a:lnTo>
                <a:lnTo>
                  <a:pt x="649561" y="143660"/>
                </a:lnTo>
                <a:lnTo>
                  <a:pt x="507360" y="196988"/>
                </a:lnTo>
                <a:lnTo>
                  <a:pt x="460651" y="213574"/>
                </a:lnTo>
                <a:lnTo>
                  <a:pt x="373025" y="244547"/>
                </a:lnTo>
                <a:lnTo>
                  <a:pt x="368093" y="244819"/>
                </a:lnTo>
                <a:lnTo>
                  <a:pt x="502058" y="244819"/>
                </a:lnTo>
                <a:lnTo>
                  <a:pt x="538255" y="231971"/>
                </a:lnTo>
                <a:lnTo>
                  <a:pt x="540726" y="231291"/>
                </a:lnTo>
                <a:lnTo>
                  <a:pt x="544412" y="230150"/>
                </a:lnTo>
                <a:lnTo>
                  <a:pt x="587689" y="230150"/>
                </a:lnTo>
                <a:lnTo>
                  <a:pt x="587733" y="215857"/>
                </a:lnTo>
                <a:lnTo>
                  <a:pt x="589186" y="213574"/>
                </a:lnTo>
                <a:lnTo>
                  <a:pt x="594191" y="211951"/>
                </a:lnTo>
                <a:lnTo>
                  <a:pt x="603940" y="208690"/>
                </a:lnTo>
                <a:lnTo>
                  <a:pt x="636770" y="196957"/>
                </a:lnTo>
                <a:lnTo>
                  <a:pt x="640409" y="195805"/>
                </a:lnTo>
                <a:lnTo>
                  <a:pt x="644336" y="194496"/>
                </a:lnTo>
                <a:lnTo>
                  <a:pt x="688034" y="194496"/>
                </a:lnTo>
                <a:lnTo>
                  <a:pt x="688010" y="179743"/>
                </a:lnTo>
                <a:lnTo>
                  <a:pt x="689444" y="178015"/>
                </a:lnTo>
                <a:lnTo>
                  <a:pt x="693256" y="176790"/>
                </a:lnTo>
                <a:lnTo>
                  <a:pt x="699910" y="174507"/>
                </a:lnTo>
                <a:lnTo>
                  <a:pt x="713127" y="169682"/>
                </a:lnTo>
                <a:lnTo>
                  <a:pt x="719810" y="167523"/>
                </a:lnTo>
                <a:lnTo>
                  <a:pt x="726549" y="164910"/>
                </a:lnTo>
                <a:lnTo>
                  <a:pt x="732246" y="161214"/>
                </a:lnTo>
                <a:lnTo>
                  <a:pt x="736821" y="156271"/>
                </a:lnTo>
                <a:lnTo>
                  <a:pt x="740197" y="149911"/>
                </a:lnTo>
                <a:lnTo>
                  <a:pt x="740197" y="139786"/>
                </a:lnTo>
                <a:lnTo>
                  <a:pt x="736700" y="131325"/>
                </a:lnTo>
                <a:lnTo>
                  <a:pt x="730710" y="125954"/>
                </a:lnTo>
                <a:lnTo>
                  <a:pt x="503941" y="46061"/>
                </a:lnTo>
                <a:close/>
              </a:path>
            </a:pathLst>
          </a:custGeom>
          <a:solidFill>
            <a:srgbClr val="F5A5B1"/>
          </a:solidFill>
        </p:spPr>
        <p:txBody>
          <a:bodyPr wrap="square" lIns="0" tIns="0" rIns="0" bIns="0" rtlCol="0">
            <a:normAutofit/>
          </a:bodyPr>
          <a:lstStyle/>
          <a:p>
            <a:endParaRPr lang="en-GB" noProof="0"/>
          </a:p>
        </p:txBody>
      </p:sp>
      <p:sp>
        <p:nvSpPr>
          <p:cNvPr id="7" name="Surveys">
            <a:extLst>
              <a:ext uri="{FF2B5EF4-FFF2-40B4-BE49-F238E27FC236}">
                <a16:creationId xmlns:a16="http://schemas.microsoft.com/office/drawing/2014/main" id="{7A8BCA8C-EFA5-6F4B-B41E-7833974D4BD5}"/>
              </a:ext>
            </a:extLst>
          </p:cNvPr>
          <p:cNvSpPr txBox="1"/>
          <p:nvPr userDrawn="1"/>
        </p:nvSpPr>
        <p:spPr>
          <a:xfrm>
            <a:off x="1725129" y="5973753"/>
            <a:ext cx="2042353" cy="180353"/>
          </a:xfrm>
          <a:prstGeom prst="rect">
            <a:avLst/>
          </a:prstGeom>
        </p:spPr>
        <p:txBody>
          <a:bodyPr vert="horz" wrap="square" lIns="0" tIns="0" rIns="0" bIns="0" rtlCol="0">
            <a:noAutofit/>
          </a:bodyPr>
          <a:lstStyle/>
          <a:p>
            <a:pPr marL="12700">
              <a:spcBef>
                <a:spcPts val="114"/>
              </a:spcBef>
            </a:pPr>
            <a:r>
              <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Brands Surveyed every day</a:t>
            </a:r>
          </a:p>
        </p:txBody>
      </p:sp>
      <p:sp>
        <p:nvSpPr>
          <p:cNvPr id="112" name="Surveys number">
            <a:extLst>
              <a:ext uri="{FF2B5EF4-FFF2-40B4-BE49-F238E27FC236}">
                <a16:creationId xmlns:a16="http://schemas.microsoft.com/office/drawing/2014/main" id="{BE41D9CF-8548-D1CA-DF9E-D03A8FD8CC61}"/>
              </a:ext>
            </a:extLst>
          </p:cNvPr>
          <p:cNvSpPr>
            <a:spLocks noGrp="1"/>
          </p:cNvSpPr>
          <p:nvPr>
            <p:ph type="body" sz="quarter" idx="12" hasCustomPrompt="1"/>
          </p:nvPr>
        </p:nvSpPr>
        <p:spPr>
          <a:xfrm>
            <a:off x="1725129" y="5199319"/>
            <a:ext cx="2053294" cy="746125"/>
          </a:xfrm>
        </p:spPr>
        <p:txBody>
          <a:bodyPr lIns="0" tIns="0" rIns="0" bIns="0" anchor="ctr" anchorCtr="0">
            <a:noAutofit/>
          </a:bodyPr>
          <a:lstStyle>
            <a:lvl1pPr>
              <a:defRPr lang="en-US" sz="5000" kern="1200" spc="-5" dirty="0" smtClean="0">
                <a:solidFill>
                  <a:schemeClr val="bg2"/>
                </a:solidFill>
                <a:latin typeface="Georgia"/>
                <a:ea typeface="+mn-ea"/>
                <a:cs typeface="Roboto" panose="02000000000000000000" pitchFamily="2" charset="0"/>
              </a:defRPr>
            </a:lvl1pPr>
          </a:lstStyle>
          <a:p>
            <a:pPr lvl="0"/>
            <a:r>
              <a:rPr lang="en-GB" noProof="0"/>
              <a:t>XXXX</a:t>
            </a:r>
          </a:p>
        </p:txBody>
      </p:sp>
      <p:sp>
        <p:nvSpPr>
          <p:cNvPr id="16" name="Surveys icon">
            <a:extLst>
              <a:ext uri="{FF2B5EF4-FFF2-40B4-BE49-F238E27FC236}">
                <a16:creationId xmlns:a16="http://schemas.microsoft.com/office/drawing/2014/main" id="{75C35A3E-49FD-5C4D-851A-6E8D1BF3A2B5}"/>
              </a:ext>
            </a:extLst>
          </p:cNvPr>
          <p:cNvSpPr/>
          <p:nvPr userDrawn="1"/>
        </p:nvSpPr>
        <p:spPr>
          <a:xfrm>
            <a:off x="744336" y="5360613"/>
            <a:ext cx="713862" cy="669523"/>
          </a:xfrm>
          <a:custGeom>
            <a:avLst/>
            <a:gdLst/>
            <a:ahLst/>
            <a:cxnLst/>
            <a:rect l="l" t="t" r="r" b="b"/>
            <a:pathLst>
              <a:path w="613409" h="575309">
                <a:moveTo>
                  <a:pt x="152857" y="426453"/>
                </a:moveTo>
                <a:lnTo>
                  <a:pt x="148844" y="422414"/>
                </a:lnTo>
                <a:lnTo>
                  <a:pt x="108991" y="422414"/>
                </a:lnTo>
                <a:lnTo>
                  <a:pt x="104025" y="422414"/>
                </a:lnTo>
                <a:lnTo>
                  <a:pt x="100012" y="426453"/>
                </a:lnTo>
                <a:lnTo>
                  <a:pt x="100012" y="436359"/>
                </a:lnTo>
                <a:lnTo>
                  <a:pt x="104025" y="440397"/>
                </a:lnTo>
                <a:lnTo>
                  <a:pt x="148844" y="440397"/>
                </a:lnTo>
                <a:lnTo>
                  <a:pt x="152857" y="436359"/>
                </a:lnTo>
                <a:lnTo>
                  <a:pt x="152857" y="426453"/>
                </a:lnTo>
                <a:close/>
              </a:path>
              <a:path w="613409" h="575309">
                <a:moveTo>
                  <a:pt x="176110" y="391629"/>
                </a:moveTo>
                <a:lnTo>
                  <a:pt x="172097" y="387616"/>
                </a:lnTo>
                <a:lnTo>
                  <a:pt x="80784" y="387616"/>
                </a:lnTo>
                <a:lnTo>
                  <a:pt x="76746" y="391629"/>
                </a:lnTo>
                <a:lnTo>
                  <a:pt x="76746" y="401548"/>
                </a:lnTo>
                <a:lnTo>
                  <a:pt x="80784" y="405574"/>
                </a:lnTo>
                <a:lnTo>
                  <a:pt x="172097" y="405574"/>
                </a:lnTo>
                <a:lnTo>
                  <a:pt x="176110" y="401548"/>
                </a:lnTo>
                <a:lnTo>
                  <a:pt x="176110" y="396582"/>
                </a:lnTo>
                <a:lnTo>
                  <a:pt x="176110" y="391629"/>
                </a:lnTo>
                <a:close/>
              </a:path>
              <a:path w="613409" h="575309">
                <a:moveTo>
                  <a:pt x="333095" y="310388"/>
                </a:moveTo>
                <a:lnTo>
                  <a:pt x="329082" y="306374"/>
                </a:lnTo>
                <a:lnTo>
                  <a:pt x="284276" y="306374"/>
                </a:lnTo>
                <a:lnTo>
                  <a:pt x="280238" y="310388"/>
                </a:lnTo>
                <a:lnTo>
                  <a:pt x="280238" y="320319"/>
                </a:lnTo>
                <a:lnTo>
                  <a:pt x="284276" y="324345"/>
                </a:lnTo>
                <a:lnTo>
                  <a:pt x="329082" y="324345"/>
                </a:lnTo>
                <a:lnTo>
                  <a:pt x="333095" y="320319"/>
                </a:lnTo>
                <a:lnTo>
                  <a:pt x="333095" y="315353"/>
                </a:lnTo>
                <a:lnTo>
                  <a:pt x="333095" y="310388"/>
                </a:lnTo>
                <a:close/>
              </a:path>
              <a:path w="613409" h="575309">
                <a:moveTo>
                  <a:pt x="333095" y="136321"/>
                </a:moveTo>
                <a:lnTo>
                  <a:pt x="329082" y="132295"/>
                </a:lnTo>
                <a:lnTo>
                  <a:pt x="289229" y="132295"/>
                </a:lnTo>
                <a:lnTo>
                  <a:pt x="284264" y="132295"/>
                </a:lnTo>
                <a:lnTo>
                  <a:pt x="280250" y="136321"/>
                </a:lnTo>
                <a:lnTo>
                  <a:pt x="280250" y="146253"/>
                </a:lnTo>
                <a:lnTo>
                  <a:pt x="284264" y="150266"/>
                </a:lnTo>
                <a:lnTo>
                  <a:pt x="329082" y="150266"/>
                </a:lnTo>
                <a:lnTo>
                  <a:pt x="333095" y="146253"/>
                </a:lnTo>
                <a:lnTo>
                  <a:pt x="333095" y="136321"/>
                </a:lnTo>
                <a:close/>
              </a:path>
              <a:path w="613409" h="575309">
                <a:moveTo>
                  <a:pt x="356362" y="101498"/>
                </a:moveTo>
                <a:lnTo>
                  <a:pt x="352336" y="97485"/>
                </a:lnTo>
                <a:lnTo>
                  <a:pt x="261010" y="97485"/>
                </a:lnTo>
                <a:lnTo>
                  <a:pt x="256997" y="101498"/>
                </a:lnTo>
                <a:lnTo>
                  <a:pt x="256997" y="111429"/>
                </a:lnTo>
                <a:lnTo>
                  <a:pt x="261010" y="115443"/>
                </a:lnTo>
                <a:lnTo>
                  <a:pt x="352336" y="115443"/>
                </a:lnTo>
                <a:lnTo>
                  <a:pt x="356362" y="111429"/>
                </a:lnTo>
                <a:lnTo>
                  <a:pt x="356362" y="106464"/>
                </a:lnTo>
                <a:lnTo>
                  <a:pt x="356362" y="101498"/>
                </a:lnTo>
                <a:close/>
              </a:path>
              <a:path w="613409" h="575309">
                <a:moveTo>
                  <a:pt x="513334" y="426453"/>
                </a:moveTo>
                <a:lnTo>
                  <a:pt x="509320" y="422414"/>
                </a:lnTo>
                <a:lnTo>
                  <a:pt x="504355" y="422414"/>
                </a:lnTo>
                <a:lnTo>
                  <a:pt x="464502" y="422414"/>
                </a:lnTo>
                <a:lnTo>
                  <a:pt x="460489" y="426453"/>
                </a:lnTo>
                <a:lnTo>
                  <a:pt x="460489" y="436359"/>
                </a:lnTo>
                <a:lnTo>
                  <a:pt x="464502" y="440397"/>
                </a:lnTo>
                <a:lnTo>
                  <a:pt x="509320" y="440397"/>
                </a:lnTo>
                <a:lnTo>
                  <a:pt x="513334" y="436359"/>
                </a:lnTo>
                <a:lnTo>
                  <a:pt x="513334" y="426453"/>
                </a:lnTo>
                <a:close/>
              </a:path>
              <a:path w="613409" h="575309">
                <a:moveTo>
                  <a:pt x="536587" y="391629"/>
                </a:moveTo>
                <a:lnTo>
                  <a:pt x="532587" y="387604"/>
                </a:lnTo>
                <a:lnTo>
                  <a:pt x="527608" y="387604"/>
                </a:lnTo>
                <a:lnTo>
                  <a:pt x="441248" y="387604"/>
                </a:lnTo>
                <a:lnTo>
                  <a:pt x="437222" y="391629"/>
                </a:lnTo>
                <a:lnTo>
                  <a:pt x="437222" y="401548"/>
                </a:lnTo>
                <a:lnTo>
                  <a:pt x="441248" y="405574"/>
                </a:lnTo>
                <a:lnTo>
                  <a:pt x="532587" y="405574"/>
                </a:lnTo>
                <a:lnTo>
                  <a:pt x="536587" y="401548"/>
                </a:lnTo>
                <a:lnTo>
                  <a:pt x="536587" y="391629"/>
                </a:lnTo>
                <a:close/>
              </a:path>
              <a:path w="613409" h="575309">
                <a:moveTo>
                  <a:pt x="613333" y="380339"/>
                </a:moveTo>
                <a:lnTo>
                  <a:pt x="608177" y="335762"/>
                </a:lnTo>
                <a:lnTo>
                  <a:pt x="595363" y="300050"/>
                </a:lnTo>
                <a:lnTo>
                  <a:pt x="595363" y="380339"/>
                </a:lnTo>
                <a:lnTo>
                  <a:pt x="589038" y="427253"/>
                </a:lnTo>
                <a:lnTo>
                  <a:pt x="571157" y="469455"/>
                </a:lnTo>
                <a:lnTo>
                  <a:pt x="543445" y="505218"/>
                </a:lnTo>
                <a:lnTo>
                  <a:pt x="507606" y="532879"/>
                </a:lnTo>
                <a:lnTo>
                  <a:pt x="465328" y="550710"/>
                </a:lnTo>
                <a:lnTo>
                  <a:pt x="418312" y="557034"/>
                </a:lnTo>
                <a:lnTo>
                  <a:pt x="392099" y="555104"/>
                </a:lnTo>
                <a:lnTo>
                  <a:pt x="367080" y="549503"/>
                </a:lnTo>
                <a:lnTo>
                  <a:pt x="343522" y="540499"/>
                </a:lnTo>
                <a:lnTo>
                  <a:pt x="321716" y="528370"/>
                </a:lnTo>
                <a:lnTo>
                  <a:pt x="332054" y="517461"/>
                </a:lnTo>
                <a:lnTo>
                  <a:pt x="350774" y="497674"/>
                </a:lnTo>
                <a:lnTo>
                  <a:pt x="372237" y="462000"/>
                </a:lnTo>
                <a:lnTo>
                  <a:pt x="385521" y="422503"/>
                </a:lnTo>
                <a:lnTo>
                  <a:pt x="390080" y="380339"/>
                </a:lnTo>
                <a:lnTo>
                  <a:pt x="390080" y="378091"/>
                </a:lnTo>
                <a:lnTo>
                  <a:pt x="390004" y="373951"/>
                </a:lnTo>
                <a:lnTo>
                  <a:pt x="389877" y="371360"/>
                </a:lnTo>
                <a:lnTo>
                  <a:pt x="389851" y="370776"/>
                </a:lnTo>
                <a:lnTo>
                  <a:pt x="402856" y="364045"/>
                </a:lnTo>
                <a:lnTo>
                  <a:pt x="415340" y="356336"/>
                </a:lnTo>
                <a:lnTo>
                  <a:pt x="421398" y="351929"/>
                </a:lnTo>
                <a:lnTo>
                  <a:pt x="427278" y="347662"/>
                </a:lnTo>
                <a:lnTo>
                  <a:pt x="461175" y="313499"/>
                </a:lnTo>
                <a:lnTo>
                  <a:pt x="491972" y="255574"/>
                </a:lnTo>
                <a:lnTo>
                  <a:pt x="499605" y="223405"/>
                </a:lnTo>
                <a:lnTo>
                  <a:pt x="538543" y="250748"/>
                </a:lnTo>
                <a:lnTo>
                  <a:pt x="568794" y="287337"/>
                </a:lnTo>
                <a:lnTo>
                  <a:pt x="588403" y="331190"/>
                </a:lnTo>
                <a:lnTo>
                  <a:pt x="595363" y="380339"/>
                </a:lnTo>
                <a:lnTo>
                  <a:pt x="595363" y="300050"/>
                </a:lnTo>
                <a:lnTo>
                  <a:pt x="570433" y="258660"/>
                </a:lnTo>
                <a:lnTo>
                  <a:pt x="540219" y="228498"/>
                </a:lnTo>
                <a:lnTo>
                  <a:pt x="503999" y="205486"/>
                </a:lnTo>
                <a:lnTo>
                  <a:pt x="498868" y="203657"/>
                </a:lnTo>
                <a:lnTo>
                  <a:pt x="482498" y="197815"/>
                </a:lnTo>
                <a:lnTo>
                  <a:pt x="482498" y="215658"/>
                </a:lnTo>
                <a:lnTo>
                  <a:pt x="471906" y="258724"/>
                </a:lnTo>
                <a:lnTo>
                  <a:pt x="451688" y="296646"/>
                </a:lnTo>
                <a:lnTo>
                  <a:pt x="423252" y="328142"/>
                </a:lnTo>
                <a:lnTo>
                  <a:pt x="388010" y="351929"/>
                </a:lnTo>
                <a:lnTo>
                  <a:pt x="379603" y="317373"/>
                </a:lnTo>
                <a:lnTo>
                  <a:pt x="372110" y="300647"/>
                </a:lnTo>
                <a:lnTo>
                  <a:pt x="372110" y="380339"/>
                </a:lnTo>
                <a:lnTo>
                  <a:pt x="367741" y="419633"/>
                </a:lnTo>
                <a:lnTo>
                  <a:pt x="355015" y="456336"/>
                </a:lnTo>
                <a:lnTo>
                  <a:pt x="334505" y="489331"/>
                </a:lnTo>
                <a:lnTo>
                  <a:pt x="306743" y="517461"/>
                </a:lnTo>
                <a:lnTo>
                  <a:pt x="279654" y="490118"/>
                </a:lnTo>
                <a:lnTo>
                  <a:pt x="259003" y="457466"/>
                </a:lnTo>
                <a:lnTo>
                  <a:pt x="245846" y="420522"/>
                </a:lnTo>
                <a:lnTo>
                  <a:pt x="241236" y="380339"/>
                </a:lnTo>
                <a:lnTo>
                  <a:pt x="241249" y="378104"/>
                </a:lnTo>
                <a:lnTo>
                  <a:pt x="257136" y="383006"/>
                </a:lnTo>
                <a:lnTo>
                  <a:pt x="273367" y="386511"/>
                </a:lnTo>
                <a:lnTo>
                  <a:pt x="289890" y="388620"/>
                </a:lnTo>
                <a:lnTo>
                  <a:pt x="306679" y="389318"/>
                </a:lnTo>
                <a:lnTo>
                  <a:pt x="323481" y="388607"/>
                </a:lnTo>
                <a:lnTo>
                  <a:pt x="340042" y="386473"/>
                </a:lnTo>
                <a:lnTo>
                  <a:pt x="356273" y="382955"/>
                </a:lnTo>
                <a:lnTo>
                  <a:pt x="372033" y="378104"/>
                </a:lnTo>
                <a:lnTo>
                  <a:pt x="372110" y="380339"/>
                </a:lnTo>
                <a:lnTo>
                  <a:pt x="372110" y="300647"/>
                </a:lnTo>
                <a:lnTo>
                  <a:pt x="370890" y="297929"/>
                </a:lnTo>
                <a:lnTo>
                  <a:pt x="370890" y="359562"/>
                </a:lnTo>
                <a:lnTo>
                  <a:pt x="355638" y="364629"/>
                </a:lnTo>
                <a:lnTo>
                  <a:pt x="339813" y="368325"/>
                </a:lnTo>
                <a:lnTo>
                  <a:pt x="323469" y="370598"/>
                </a:lnTo>
                <a:lnTo>
                  <a:pt x="306679" y="371360"/>
                </a:lnTo>
                <a:lnTo>
                  <a:pt x="290042" y="370598"/>
                </a:lnTo>
                <a:lnTo>
                  <a:pt x="273799" y="368325"/>
                </a:lnTo>
                <a:lnTo>
                  <a:pt x="258000" y="364617"/>
                </a:lnTo>
                <a:lnTo>
                  <a:pt x="242468" y="359384"/>
                </a:lnTo>
                <a:lnTo>
                  <a:pt x="249948" y="325526"/>
                </a:lnTo>
                <a:lnTo>
                  <a:pt x="263613" y="294424"/>
                </a:lnTo>
                <a:lnTo>
                  <a:pt x="282752" y="266776"/>
                </a:lnTo>
                <a:lnTo>
                  <a:pt x="306679" y="243281"/>
                </a:lnTo>
                <a:lnTo>
                  <a:pt x="330631" y="266814"/>
                </a:lnTo>
                <a:lnTo>
                  <a:pt x="349770" y="294500"/>
                </a:lnTo>
                <a:lnTo>
                  <a:pt x="363435" y="325653"/>
                </a:lnTo>
                <a:lnTo>
                  <a:pt x="370890" y="359562"/>
                </a:lnTo>
                <a:lnTo>
                  <a:pt x="370890" y="297929"/>
                </a:lnTo>
                <a:lnTo>
                  <a:pt x="365328" y="285508"/>
                </a:lnTo>
                <a:lnTo>
                  <a:pt x="345795" y="256971"/>
                </a:lnTo>
                <a:lnTo>
                  <a:pt x="332359" y="243281"/>
                </a:lnTo>
                <a:lnTo>
                  <a:pt x="321640" y="232359"/>
                </a:lnTo>
                <a:lnTo>
                  <a:pt x="342417" y="220802"/>
                </a:lnTo>
                <a:lnTo>
                  <a:pt x="343458" y="220218"/>
                </a:lnTo>
                <a:lnTo>
                  <a:pt x="367030" y="211201"/>
                </a:lnTo>
                <a:lnTo>
                  <a:pt x="392074" y="205587"/>
                </a:lnTo>
                <a:lnTo>
                  <a:pt x="418312" y="203657"/>
                </a:lnTo>
                <a:lnTo>
                  <a:pt x="435089" y="204444"/>
                </a:lnTo>
                <a:lnTo>
                  <a:pt x="451421" y="206743"/>
                </a:lnTo>
                <a:lnTo>
                  <a:pt x="467258" y="210515"/>
                </a:lnTo>
                <a:lnTo>
                  <a:pt x="482498" y="215658"/>
                </a:lnTo>
                <a:lnTo>
                  <a:pt x="482498" y="197815"/>
                </a:lnTo>
                <a:lnTo>
                  <a:pt x="462978" y="190830"/>
                </a:lnTo>
                <a:lnTo>
                  <a:pt x="418312" y="185674"/>
                </a:lnTo>
                <a:lnTo>
                  <a:pt x="387807" y="188048"/>
                </a:lnTo>
                <a:lnTo>
                  <a:pt x="358800" y="194945"/>
                </a:lnTo>
                <a:lnTo>
                  <a:pt x="331635" y="205981"/>
                </a:lnTo>
                <a:lnTo>
                  <a:pt x="306679" y="220802"/>
                </a:lnTo>
                <a:lnTo>
                  <a:pt x="281711" y="205981"/>
                </a:lnTo>
                <a:lnTo>
                  <a:pt x="225539" y="188048"/>
                </a:lnTo>
                <a:lnTo>
                  <a:pt x="195046" y="185674"/>
                </a:lnTo>
                <a:lnTo>
                  <a:pt x="178015" y="186410"/>
                </a:lnTo>
                <a:lnTo>
                  <a:pt x="161404" y="188569"/>
                </a:lnTo>
                <a:lnTo>
                  <a:pt x="145249" y="192112"/>
                </a:lnTo>
                <a:lnTo>
                  <a:pt x="129628" y="196938"/>
                </a:lnTo>
                <a:lnTo>
                  <a:pt x="129603" y="194665"/>
                </a:lnTo>
                <a:lnTo>
                  <a:pt x="135940" y="147751"/>
                </a:lnTo>
                <a:lnTo>
                  <a:pt x="153809" y="105562"/>
                </a:lnTo>
                <a:lnTo>
                  <a:pt x="181521" y="69786"/>
                </a:lnTo>
                <a:lnTo>
                  <a:pt x="217373" y="42125"/>
                </a:lnTo>
                <a:lnTo>
                  <a:pt x="259651" y="24295"/>
                </a:lnTo>
                <a:lnTo>
                  <a:pt x="306679" y="17970"/>
                </a:lnTo>
                <a:lnTo>
                  <a:pt x="351053" y="23482"/>
                </a:lnTo>
                <a:lnTo>
                  <a:pt x="391312" y="39179"/>
                </a:lnTo>
                <a:lnTo>
                  <a:pt x="426059" y="63741"/>
                </a:lnTo>
                <a:lnTo>
                  <a:pt x="453859" y="95923"/>
                </a:lnTo>
                <a:lnTo>
                  <a:pt x="473303" y="134404"/>
                </a:lnTo>
                <a:lnTo>
                  <a:pt x="482955" y="177901"/>
                </a:lnTo>
                <a:lnTo>
                  <a:pt x="483425" y="182841"/>
                </a:lnTo>
                <a:lnTo>
                  <a:pt x="487807" y="186461"/>
                </a:lnTo>
                <a:lnTo>
                  <a:pt x="497687" y="185534"/>
                </a:lnTo>
                <a:lnTo>
                  <a:pt x="501307" y="181165"/>
                </a:lnTo>
                <a:lnTo>
                  <a:pt x="500849" y="176225"/>
                </a:lnTo>
                <a:lnTo>
                  <a:pt x="481304" y="107873"/>
                </a:lnTo>
                <a:lnTo>
                  <a:pt x="438315" y="51028"/>
                </a:lnTo>
                <a:lnTo>
                  <a:pt x="386943" y="17970"/>
                </a:lnTo>
                <a:lnTo>
                  <a:pt x="342798" y="3352"/>
                </a:lnTo>
                <a:lnTo>
                  <a:pt x="306679" y="0"/>
                </a:lnTo>
                <a:lnTo>
                  <a:pt x="262001" y="5156"/>
                </a:lnTo>
                <a:lnTo>
                  <a:pt x="220967" y="19824"/>
                </a:lnTo>
                <a:lnTo>
                  <a:pt x="184759" y="42824"/>
                </a:lnTo>
                <a:lnTo>
                  <a:pt x="154533" y="72986"/>
                </a:lnTo>
                <a:lnTo>
                  <a:pt x="131483" y="109131"/>
                </a:lnTo>
                <a:lnTo>
                  <a:pt x="116789" y="150088"/>
                </a:lnTo>
                <a:lnTo>
                  <a:pt x="111633" y="194665"/>
                </a:lnTo>
                <a:lnTo>
                  <a:pt x="111721" y="201091"/>
                </a:lnTo>
                <a:lnTo>
                  <a:pt x="111861" y="204279"/>
                </a:lnTo>
                <a:lnTo>
                  <a:pt x="74866" y="227126"/>
                </a:lnTo>
                <a:lnTo>
                  <a:pt x="43954" y="257365"/>
                </a:lnTo>
                <a:lnTo>
                  <a:pt x="20358" y="293801"/>
                </a:lnTo>
                <a:lnTo>
                  <a:pt x="5295" y="335203"/>
                </a:lnTo>
                <a:lnTo>
                  <a:pt x="0" y="380339"/>
                </a:lnTo>
                <a:lnTo>
                  <a:pt x="5168" y="424916"/>
                </a:lnTo>
                <a:lnTo>
                  <a:pt x="19862" y="465874"/>
                </a:lnTo>
                <a:lnTo>
                  <a:pt x="42913" y="502018"/>
                </a:lnTo>
                <a:lnTo>
                  <a:pt x="73126" y="532180"/>
                </a:lnTo>
                <a:lnTo>
                  <a:pt x="109347" y="555193"/>
                </a:lnTo>
                <a:lnTo>
                  <a:pt x="150380" y="569849"/>
                </a:lnTo>
                <a:lnTo>
                  <a:pt x="195046" y="575005"/>
                </a:lnTo>
                <a:lnTo>
                  <a:pt x="218109" y="573671"/>
                </a:lnTo>
                <a:lnTo>
                  <a:pt x="240576" y="569709"/>
                </a:lnTo>
                <a:lnTo>
                  <a:pt x="262382" y="563105"/>
                </a:lnTo>
                <a:lnTo>
                  <a:pt x="276263" y="557034"/>
                </a:lnTo>
                <a:lnTo>
                  <a:pt x="283425" y="553910"/>
                </a:lnTo>
                <a:lnTo>
                  <a:pt x="287858" y="551649"/>
                </a:lnTo>
                <a:lnTo>
                  <a:pt x="289610" y="546239"/>
                </a:lnTo>
                <a:lnTo>
                  <a:pt x="285127" y="537400"/>
                </a:lnTo>
                <a:lnTo>
                  <a:pt x="279730" y="535647"/>
                </a:lnTo>
                <a:lnTo>
                  <a:pt x="275297" y="537895"/>
                </a:lnTo>
                <a:lnTo>
                  <a:pt x="256159" y="546252"/>
                </a:lnTo>
                <a:lnTo>
                  <a:pt x="236397" y="552234"/>
                </a:lnTo>
                <a:lnTo>
                  <a:pt x="215988" y="555828"/>
                </a:lnTo>
                <a:lnTo>
                  <a:pt x="195046" y="557034"/>
                </a:lnTo>
                <a:lnTo>
                  <a:pt x="148031" y="550710"/>
                </a:lnTo>
                <a:lnTo>
                  <a:pt x="105740" y="532879"/>
                </a:lnTo>
                <a:lnTo>
                  <a:pt x="69900" y="505218"/>
                </a:lnTo>
                <a:lnTo>
                  <a:pt x="42189" y="469455"/>
                </a:lnTo>
                <a:lnTo>
                  <a:pt x="24307" y="427253"/>
                </a:lnTo>
                <a:lnTo>
                  <a:pt x="17970" y="380339"/>
                </a:lnTo>
                <a:lnTo>
                  <a:pt x="24942" y="331190"/>
                </a:lnTo>
                <a:lnTo>
                  <a:pt x="44538" y="287337"/>
                </a:lnTo>
                <a:lnTo>
                  <a:pt x="74790" y="250748"/>
                </a:lnTo>
                <a:lnTo>
                  <a:pt x="113741" y="223405"/>
                </a:lnTo>
                <a:lnTo>
                  <a:pt x="124079" y="263296"/>
                </a:lnTo>
                <a:lnTo>
                  <a:pt x="142443" y="299821"/>
                </a:lnTo>
                <a:lnTo>
                  <a:pt x="168224" y="331838"/>
                </a:lnTo>
                <a:lnTo>
                  <a:pt x="200787" y="358165"/>
                </a:lnTo>
                <a:lnTo>
                  <a:pt x="204939" y="360857"/>
                </a:lnTo>
                <a:lnTo>
                  <a:pt x="210502" y="359664"/>
                </a:lnTo>
                <a:lnTo>
                  <a:pt x="215900" y="351320"/>
                </a:lnTo>
                <a:lnTo>
                  <a:pt x="214706" y="345770"/>
                </a:lnTo>
                <a:lnTo>
                  <a:pt x="210527" y="343065"/>
                </a:lnTo>
                <a:lnTo>
                  <a:pt x="180086" y="318262"/>
                </a:lnTo>
                <a:lnTo>
                  <a:pt x="156235" y="287985"/>
                </a:lnTo>
                <a:lnTo>
                  <a:pt x="139611" y="253403"/>
                </a:lnTo>
                <a:lnTo>
                  <a:pt x="132638" y="223405"/>
                </a:lnTo>
                <a:lnTo>
                  <a:pt x="130835" y="215658"/>
                </a:lnTo>
                <a:lnTo>
                  <a:pt x="146088" y="210515"/>
                </a:lnTo>
                <a:lnTo>
                  <a:pt x="161925" y="206743"/>
                </a:lnTo>
                <a:lnTo>
                  <a:pt x="178269" y="204444"/>
                </a:lnTo>
                <a:lnTo>
                  <a:pt x="195046" y="203657"/>
                </a:lnTo>
                <a:lnTo>
                  <a:pt x="221272" y="205587"/>
                </a:lnTo>
                <a:lnTo>
                  <a:pt x="246316" y="211201"/>
                </a:lnTo>
                <a:lnTo>
                  <a:pt x="269887" y="220218"/>
                </a:lnTo>
                <a:lnTo>
                  <a:pt x="291719" y="232359"/>
                </a:lnTo>
                <a:lnTo>
                  <a:pt x="263359" y="262242"/>
                </a:lnTo>
                <a:lnTo>
                  <a:pt x="241795" y="297573"/>
                </a:lnTo>
                <a:lnTo>
                  <a:pt x="228079" y="337286"/>
                </a:lnTo>
                <a:lnTo>
                  <a:pt x="223266" y="380339"/>
                </a:lnTo>
                <a:lnTo>
                  <a:pt x="228422" y="424916"/>
                </a:lnTo>
                <a:lnTo>
                  <a:pt x="243116" y="465874"/>
                </a:lnTo>
                <a:lnTo>
                  <a:pt x="266166" y="502018"/>
                </a:lnTo>
                <a:lnTo>
                  <a:pt x="296392" y="532180"/>
                </a:lnTo>
                <a:lnTo>
                  <a:pt x="332613" y="555193"/>
                </a:lnTo>
                <a:lnTo>
                  <a:pt x="373634" y="569849"/>
                </a:lnTo>
                <a:lnTo>
                  <a:pt x="418312" y="575005"/>
                </a:lnTo>
                <a:lnTo>
                  <a:pt x="462978" y="569849"/>
                </a:lnTo>
                <a:lnTo>
                  <a:pt x="498830" y="557034"/>
                </a:lnTo>
                <a:lnTo>
                  <a:pt x="503999" y="555193"/>
                </a:lnTo>
                <a:lnTo>
                  <a:pt x="540219" y="532180"/>
                </a:lnTo>
                <a:lnTo>
                  <a:pt x="570433" y="502018"/>
                </a:lnTo>
                <a:lnTo>
                  <a:pt x="593483" y="465874"/>
                </a:lnTo>
                <a:lnTo>
                  <a:pt x="608177" y="424916"/>
                </a:lnTo>
                <a:lnTo>
                  <a:pt x="613333" y="380339"/>
                </a:lnTo>
                <a:close/>
              </a:path>
            </a:pathLst>
          </a:custGeom>
          <a:solidFill>
            <a:srgbClr val="F5A5B1"/>
          </a:solidFill>
        </p:spPr>
        <p:txBody>
          <a:bodyPr wrap="square" lIns="0" tIns="0" rIns="0" bIns="0" rtlCol="0">
            <a:normAutofit/>
          </a:bodyPr>
          <a:lstStyle/>
          <a:p>
            <a:endParaRPr lang="en-GB" noProof="0"/>
          </a:p>
        </p:txBody>
      </p:sp>
      <p:sp>
        <p:nvSpPr>
          <p:cNvPr id="6" name="team">
            <a:extLst>
              <a:ext uri="{FF2B5EF4-FFF2-40B4-BE49-F238E27FC236}">
                <a16:creationId xmlns:a16="http://schemas.microsoft.com/office/drawing/2014/main" id="{B22E37A5-07E6-4D42-9D82-6543F3963456}"/>
              </a:ext>
            </a:extLst>
          </p:cNvPr>
          <p:cNvSpPr txBox="1"/>
          <p:nvPr userDrawn="1"/>
        </p:nvSpPr>
        <p:spPr>
          <a:xfrm>
            <a:off x="1725128" y="4615249"/>
            <a:ext cx="2053295" cy="339901"/>
          </a:xfrm>
          <a:prstGeom prst="rect">
            <a:avLst/>
          </a:prstGeom>
        </p:spPr>
        <p:txBody>
          <a:bodyPr vert="horz" wrap="square" lIns="0" tIns="35560" rIns="0" bIns="0" rtlCol="0">
            <a:noAutofit/>
          </a:bodyPr>
          <a:lstStyle/>
          <a:p>
            <a:pPr marL="12700" marR="5080"/>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Strong team serving</a:t>
            </a:r>
            <a:r>
              <a:rPr lang="en-GB" sz="1000" spc="-3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more</a:t>
            </a:r>
            <a:r>
              <a:rPr lang="en-GB" sz="1000" spc="-3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than </a:t>
            </a:r>
            <a:r>
              <a:rPr lang="en-GB" sz="1000" spc="-36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1,250</a:t>
            </a:r>
            <a:r>
              <a:rPr lang="en-GB" sz="10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clients</a:t>
            </a:r>
          </a:p>
        </p:txBody>
      </p:sp>
      <p:sp>
        <p:nvSpPr>
          <p:cNvPr id="110" name="Team number">
            <a:extLst>
              <a:ext uri="{FF2B5EF4-FFF2-40B4-BE49-F238E27FC236}">
                <a16:creationId xmlns:a16="http://schemas.microsoft.com/office/drawing/2014/main" id="{FA8A76CB-E6BE-2727-B6FA-21EC8A66E7EE}"/>
              </a:ext>
            </a:extLst>
          </p:cNvPr>
          <p:cNvSpPr>
            <a:spLocks noGrp="1"/>
          </p:cNvSpPr>
          <p:nvPr>
            <p:ph type="body" sz="quarter" idx="11" hasCustomPrompt="1"/>
          </p:nvPr>
        </p:nvSpPr>
        <p:spPr>
          <a:xfrm>
            <a:off x="1725128" y="3857880"/>
            <a:ext cx="2074863" cy="746125"/>
          </a:xfrm>
        </p:spPr>
        <p:txBody>
          <a:bodyPr lIns="0" tIns="0" rIns="0" bIns="0" anchor="ctr" anchorCtr="0">
            <a:noAutofit/>
          </a:bodyPr>
          <a:lstStyle>
            <a:lvl1pPr>
              <a:defRPr lang="en-US" sz="5000" kern="1200" spc="-5" dirty="0" smtClean="0">
                <a:solidFill>
                  <a:schemeClr val="bg2"/>
                </a:solidFill>
                <a:latin typeface="Georgia"/>
                <a:ea typeface="+mn-ea"/>
                <a:cs typeface="Roboto" panose="02000000000000000000" pitchFamily="2" charset="0"/>
              </a:defRPr>
            </a:lvl1pPr>
          </a:lstStyle>
          <a:p>
            <a:pPr lvl="0"/>
            <a:r>
              <a:rPr lang="en-GB" noProof="0"/>
              <a:t>XXXX</a:t>
            </a:r>
          </a:p>
        </p:txBody>
      </p:sp>
      <p:grpSp>
        <p:nvGrpSpPr>
          <p:cNvPr id="77" name="team icon">
            <a:extLst>
              <a:ext uri="{FF2B5EF4-FFF2-40B4-BE49-F238E27FC236}">
                <a16:creationId xmlns:a16="http://schemas.microsoft.com/office/drawing/2014/main" id="{C9B7A213-5EE1-DEC1-174C-A54EA2D5C731}"/>
              </a:ext>
            </a:extLst>
          </p:cNvPr>
          <p:cNvGrpSpPr/>
          <p:nvPr userDrawn="1"/>
        </p:nvGrpSpPr>
        <p:grpSpPr>
          <a:xfrm>
            <a:off x="635083" y="3716358"/>
            <a:ext cx="914436" cy="846834"/>
            <a:chOff x="-2638426" y="-46038"/>
            <a:chExt cx="2405063" cy="2227263"/>
          </a:xfrm>
        </p:grpSpPr>
        <p:sp>
          <p:nvSpPr>
            <p:cNvPr id="69" name="Oval 5">
              <a:extLst>
                <a:ext uri="{FF2B5EF4-FFF2-40B4-BE49-F238E27FC236}">
                  <a16:creationId xmlns:a16="http://schemas.microsoft.com/office/drawing/2014/main" id="{CB3CFCF0-1F41-9D1F-5A88-9794C970846F}"/>
                </a:ext>
              </a:extLst>
            </p:cNvPr>
            <p:cNvSpPr>
              <a:spLocks noChangeArrowheads="1"/>
            </p:cNvSpPr>
            <p:nvPr userDrawn="1"/>
          </p:nvSpPr>
          <p:spPr bwMode="auto">
            <a:xfrm>
              <a:off x="-2384426" y="1039812"/>
              <a:ext cx="465138" cy="461963"/>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70" name="Oval 6">
              <a:extLst>
                <a:ext uri="{FF2B5EF4-FFF2-40B4-BE49-F238E27FC236}">
                  <a16:creationId xmlns:a16="http://schemas.microsoft.com/office/drawing/2014/main" id="{24E5D9E8-1979-B146-716C-09FA9DD957A5}"/>
                </a:ext>
              </a:extLst>
            </p:cNvPr>
            <p:cNvSpPr>
              <a:spLocks noChangeArrowheads="1"/>
            </p:cNvSpPr>
            <p:nvPr userDrawn="1"/>
          </p:nvSpPr>
          <p:spPr bwMode="auto">
            <a:xfrm>
              <a:off x="-1651001" y="1236662"/>
              <a:ext cx="461963" cy="465138"/>
            </a:xfrm>
            <a:prstGeom prst="ellipse">
              <a:avLst/>
            </a:prstGeom>
            <a:solidFill>
              <a:schemeClr val="tx1"/>
            </a:solidFill>
            <a:ln>
              <a:solidFill>
                <a:srgbClr val="F5AEB3"/>
              </a:solidFill>
            </a:ln>
          </p:spPr>
          <p:txBody>
            <a:bodyPr vert="horz" wrap="square" lIns="91440" tIns="45720" rIns="91440" bIns="45720" numCol="1" anchor="t" anchorCtr="0" compatLnSpc="1">
              <a:prstTxWarp prst="textNoShape">
                <a:avLst/>
              </a:prstTxWarp>
            </a:bodyPr>
            <a:lstStyle/>
            <a:p>
              <a:endParaRPr lang="en-GB" noProof="0"/>
            </a:p>
          </p:txBody>
        </p:sp>
        <p:sp>
          <p:nvSpPr>
            <p:cNvPr id="71" name="Oval 7">
              <a:extLst>
                <a:ext uri="{FF2B5EF4-FFF2-40B4-BE49-F238E27FC236}">
                  <a16:creationId xmlns:a16="http://schemas.microsoft.com/office/drawing/2014/main" id="{B5E3CCF2-C182-DE5A-6EB6-4A9A240A9565}"/>
                </a:ext>
              </a:extLst>
            </p:cNvPr>
            <p:cNvSpPr>
              <a:spLocks noChangeArrowheads="1"/>
            </p:cNvSpPr>
            <p:nvPr userDrawn="1"/>
          </p:nvSpPr>
          <p:spPr bwMode="auto">
            <a:xfrm>
              <a:off x="-939801" y="1036637"/>
              <a:ext cx="461963" cy="465138"/>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72" name="Freeform 8">
              <a:extLst>
                <a:ext uri="{FF2B5EF4-FFF2-40B4-BE49-F238E27FC236}">
                  <a16:creationId xmlns:a16="http://schemas.microsoft.com/office/drawing/2014/main" id="{933EB285-F2C5-165E-F052-01FC0F8CB3F1}"/>
                </a:ext>
              </a:extLst>
            </p:cNvPr>
            <p:cNvSpPr>
              <a:spLocks/>
            </p:cNvSpPr>
            <p:nvPr userDrawn="1"/>
          </p:nvSpPr>
          <p:spPr bwMode="auto">
            <a:xfrm>
              <a:off x="-2603501" y="1390650"/>
              <a:ext cx="881063" cy="533400"/>
            </a:xfrm>
            <a:custGeom>
              <a:avLst/>
              <a:gdLst>
                <a:gd name="T0" fmla="*/ 224 w 233"/>
                <a:gd name="T1" fmla="*/ 140 h 141"/>
                <a:gd name="T2" fmla="*/ 8 w 233"/>
                <a:gd name="T3" fmla="*/ 141 h 141"/>
                <a:gd name="T4" fmla="*/ 51 w 233"/>
                <a:gd name="T5" fmla="*/ 30 h 141"/>
                <a:gd name="T6" fmla="*/ 188 w 233"/>
                <a:gd name="T7" fmla="*/ 37 h 141"/>
                <a:gd name="T8" fmla="*/ 224 w 233"/>
                <a:gd name="T9" fmla="*/ 140 h 141"/>
              </a:gdLst>
              <a:ahLst/>
              <a:cxnLst>
                <a:cxn ang="0">
                  <a:pos x="T0" y="T1"/>
                </a:cxn>
                <a:cxn ang="0">
                  <a:pos x="T2" y="T3"/>
                </a:cxn>
                <a:cxn ang="0">
                  <a:pos x="T4" y="T5"/>
                </a:cxn>
                <a:cxn ang="0">
                  <a:pos x="T6" y="T7"/>
                </a:cxn>
                <a:cxn ang="0">
                  <a:pos x="T8" y="T9"/>
                </a:cxn>
              </a:cxnLst>
              <a:rect l="0" t="0" r="r" b="b"/>
              <a:pathLst>
                <a:path w="233" h="141">
                  <a:moveTo>
                    <a:pt x="224" y="140"/>
                  </a:moveTo>
                  <a:cubicBezTo>
                    <a:pt x="152" y="141"/>
                    <a:pt x="80" y="141"/>
                    <a:pt x="8" y="141"/>
                  </a:cubicBezTo>
                  <a:cubicBezTo>
                    <a:pt x="0" y="99"/>
                    <a:pt x="17" y="55"/>
                    <a:pt x="51" y="30"/>
                  </a:cubicBezTo>
                  <a:cubicBezTo>
                    <a:pt x="92" y="0"/>
                    <a:pt x="150" y="4"/>
                    <a:pt x="188" y="37"/>
                  </a:cubicBezTo>
                  <a:cubicBezTo>
                    <a:pt x="233" y="76"/>
                    <a:pt x="224" y="136"/>
                    <a:pt x="224" y="1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73" name="Freeform 9">
              <a:extLst>
                <a:ext uri="{FF2B5EF4-FFF2-40B4-BE49-F238E27FC236}">
                  <a16:creationId xmlns:a16="http://schemas.microsoft.com/office/drawing/2014/main" id="{996E1094-C128-A4EB-D16F-822A69B86F6B}"/>
                </a:ext>
              </a:extLst>
            </p:cNvPr>
            <p:cNvSpPr>
              <a:spLocks/>
            </p:cNvSpPr>
            <p:nvPr userDrawn="1"/>
          </p:nvSpPr>
          <p:spPr bwMode="auto">
            <a:xfrm>
              <a:off x="-1870076" y="1606550"/>
              <a:ext cx="881063" cy="533400"/>
            </a:xfrm>
            <a:custGeom>
              <a:avLst/>
              <a:gdLst>
                <a:gd name="T0" fmla="*/ 224 w 233"/>
                <a:gd name="T1" fmla="*/ 140 h 141"/>
                <a:gd name="T2" fmla="*/ 8 w 233"/>
                <a:gd name="T3" fmla="*/ 141 h 141"/>
                <a:gd name="T4" fmla="*/ 51 w 233"/>
                <a:gd name="T5" fmla="*/ 30 h 141"/>
                <a:gd name="T6" fmla="*/ 188 w 233"/>
                <a:gd name="T7" fmla="*/ 37 h 141"/>
                <a:gd name="T8" fmla="*/ 224 w 233"/>
                <a:gd name="T9" fmla="*/ 140 h 141"/>
              </a:gdLst>
              <a:ahLst/>
              <a:cxnLst>
                <a:cxn ang="0">
                  <a:pos x="T0" y="T1"/>
                </a:cxn>
                <a:cxn ang="0">
                  <a:pos x="T2" y="T3"/>
                </a:cxn>
                <a:cxn ang="0">
                  <a:pos x="T4" y="T5"/>
                </a:cxn>
                <a:cxn ang="0">
                  <a:pos x="T6" y="T7"/>
                </a:cxn>
                <a:cxn ang="0">
                  <a:pos x="T8" y="T9"/>
                </a:cxn>
              </a:cxnLst>
              <a:rect l="0" t="0" r="r" b="b"/>
              <a:pathLst>
                <a:path w="233" h="141">
                  <a:moveTo>
                    <a:pt x="224" y="140"/>
                  </a:moveTo>
                  <a:cubicBezTo>
                    <a:pt x="152" y="141"/>
                    <a:pt x="80" y="141"/>
                    <a:pt x="8" y="141"/>
                  </a:cubicBezTo>
                  <a:cubicBezTo>
                    <a:pt x="0" y="99"/>
                    <a:pt x="17" y="55"/>
                    <a:pt x="51" y="30"/>
                  </a:cubicBezTo>
                  <a:cubicBezTo>
                    <a:pt x="92" y="0"/>
                    <a:pt x="151" y="4"/>
                    <a:pt x="188" y="37"/>
                  </a:cubicBezTo>
                  <a:cubicBezTo>
                    <a:pt x="233" y="76"/>
                    <a:pt x="225" y="136"/>
                    <a:pt x="224" y="1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74" name="Freeform 10">
              <a:extLst>
                <a:ext uri="{FF2B5EF4-FFF2-40B4-BE49-F238E27FC236}">
                  <a16:creationId xmlns:a16="http://schemas.microsoft.com/office/drawing/2014/main" id="{7EAF5596-97CB-3F2B-B17E-778DB3735729}"/>
                </a:ext>
              </a:extLst>
            </p:cNvPr>
            <p:cNvSpPr>
              <a:spLocks/>
            </p:cNvSpPr>
            <p:nvPr userDrawn="1"/>
          </p:nvSpPr>
          <p:spPr bwMode="auto">
            <a:xfrm>
              <a:off x="-1150938" y="1406525"/>
              <a:ext cx="881063" cy="533400"/>
            </a:xfrm>
            <a:custGeom>
              <a:avLst/>
              <a:gdLst>
                <a:gd name="T0" fmla="*/ 224 w 233"/>
                <a:gd name="T1" fmla="*/ 140 h 141"/>
                <a:gd name="T2" fmla="*/ 8 w 233"/>
                <a:gd name="T3" fmla="*/ 141 h 141"/>
                <a:gd name="T4" fmla="*/ 51 w 233"/>
                <a:gd name="T5" fmla="*/ 30 h 141"/>
                <a:gd name="T6" fmla="*/ 188 w 233"/>
                <a:gd name="T7" fmla="*/ 37 h 141"/>
                <a:gd name="T8" fmla="*/ 224 w 233"/>
                <a:gd name="T9" fmla="*/ 140 h 141"/>
              </a:gdLst>
              <a:ahLst/>
              <a:cxnLst>
                <a:cxn ang="0">
                  <a:pos x="T0" y="T1"/>
                </a:cxn>
                <a:cxn ang="0">
                  <a:pos x="T2" y="T3"/>
                </a:cxn>
                <a:cxn ang="0">
                  <a:pos x="T4" y="T5"/>
                </a:cxn>
                <a:cxn ang="0">
                  <a:pos x="T6" y="T7"/>
                </a:cxn>
                <a:cxn ang="0">
                  <a:pos x="T8" y="T9"/>
                </a:cxn>
              </a:cxnLst>
              <a:rect l="0" t="0" r="r" b="b"/>
              <a:pathLst>
                <a:path w="233" h="141">
                  <a:moveTo>
                    <a:pt x="224" y="140"/>
                  </a:moveTo>
                  <a:cubicBezTo>
                    <a:pt x="152" y="141"/>
                    <a:pt x="80" y="141"/>
                    <a:pt x="8" y="141"/>
                  </a:cubicBezTo>
                  <a:cubicBezTo>
                    <a:pt x="0" y="98"/>
                    <a:pt x="17" y="55"/>
                    <a:pt x="51" y="30"/>
                  </a:cubicBezTo>
                  <a:cubicBezTo>
                    <a:pt x="93" y="0"/>
                    <a:pt x="151" y="4"/>
                    <a:pt x="188" y="37"/>
                  </a:cubicBezTo>
                  <a:cubicBezTo>
                    <a:pt x="233" y="76"/>
                    <a:pt x="225" y="136"/>
                    <a:pt x="224" y="1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75" name="Freeform 11">
              <a:extLst>
                <a:ext uri="{FF2B5EF4-FFF2-40B4-BE49-F238E27FC236}">
                  <a16:creationId xmlns:a16="http://schemas.microsoft.com/office/drawing/2014/main" id="{9A33A4F5-C36F-4904-53EA-BE3D3B6315AE}"/>
                </a:ext>
              </a:extLst>
            </p:cNvPr>
            <p:cNvSpPr>
              <a:spLocks/>
            </p:cNvSpPr>
            <p:nvPr userDrawn="1"/>
          </p:nvSpPr>
          <p:spPr bwMode="auto">
            <a:xfrm>
              <a:off x="-1776413" y="427037"/>
              <a:ext cx="681038" cy="615950"/>
            </a:xfrm>
            <a:custGeom>
              <a:avLst/>
              <a:gdLst>
                <a:gd name="T0" fmla="*/ 63 w 180"/>
                <a:gd name="T1" fmla="*/ 53 h 163"/>
                <a:gd name="T2" fmla="*/ 90 w 180"/>
                <a:gd name="T3" fmla="*/ 0 h 163"/>
                <a:gd name="T4" fmla="*/ 116 w 180"/>
                <a:gd name="T5" fmla="*/ 51 h 163"/>
                <a:gd name="T6" fmla="*/ 180 w 180"/>
                <a:gd name="T7" fmla="*/ 56 h 163"/>
                <a:gd name="T8" fmla="*/ 133 w 180"/>
                <a:gd name="T9" fmla="*/ 95 h 163"/>
                <a:gd name="T10" fmla="*/ 144 w 180"/>
                <a:gd name="T11" fmla="*/ 163 h 163"/>
                <a:gd name="T12" fmla="*/ 89 w 180"/>
                <a:gd name="T13" fmla="*/ 130 h 163"/>
                <a:gd name="T14" fmla="*/ 34 w 180"/>
                <a:gd name="T15" fmla="*/ 157 h 163"/>
                <a:gd name="T16" fmla="*/ 49 w 180"/>
                <a:gd name="T17" fmla="*/ 99 h 163"/>
                <a:gd name="T18" fmla="*/ 0 w 180"/>
                <a:gd name="T19" fmla="*/ 56 h 163"/>
                <a:gd name="T20" fmla="*/ 63 w 180"/>
                <a:gd name="T21" fmla="*/ 5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63">
                  <a:moveTo>
                    <a:pt x="63" y="53"/>
                  </a:moveTo>
                  <a:cubicBezTo>
                    <a:pt x="72" y="36"/>
                    <a:pt x="81" y="18"/>
                    <a:pt x="90" y="0"/>
                  </a:cubicBezTo>
                  <a:cubicBezTo>
                    <a:pt x="99" y="17"/>
                    <a:pt x="107" y="34"/>
                    <a:pt x="116" y="51"/>
                  </a:cubicBezTo>
                  <a:cubicBezTo>
                    <a:pt x="137" y="53"/>
                    <a:pt x="159" y="54"/>
                    <a:pt x="180" y="56"/>
                  </a:cubicBezTo>
                  <a:cubicBezTo>
                    <a:pt x="164" y="69"/>
                    <a:pt x="149" y="82"/>
                    <a:pt x="133" y="95"/>
                  </a:cubicBezTo>
                  <a:cubicBezTo>
                    <a:pt x="137" y="118"/>
                    <a:pt x="141" y="141"/>
                    <a:pt x="144" y="163"/>
                  </a:cubicBezTo>
                  <a:cubicBezTo>
                    <a:pt x="126" y="152"/>
                    <a:pt x="107" y="141"/>
                    <a:pt x="89" y="130"/>
                  </a:cubicBezTo>
                  <a:cubicBezTo>
                    <a:pt x="71" y="139"/>
                    <a:pt x="53" y="148"/>
                    <a:pt x="34" y="157"/>
                  </a:cubicBezTo>
                  <a:cubicBezTo>
                    <a:pt x="39" y="138"/>
                    <a:pt x="44" y="118"/>
                    <a:pt x="49" y="99"/>
                  </a:cubicBezTo>
                  <a:cubicBezTo>
                    <a:pt x="33" y="85"/>
                    <a:pt x="16" y="70"/>
                    <a:pt x="0" y="56"/>
                  </a:cubicBezTo>
                  <a:cubicBezTo>
                    <a:pt x="21" y="55"/>
                    <a:pt x="42" y="54"/>
                    <a:pt x="63" y="53"/>
                  </a:cubicBezTo>
                  <a:close/>
                </a:path>
              </a:pathLst>
            </a:custGeom>
            <a:noFill/>
            <a:ln>
              <a:noFill/>
            </a:ln>
          </p:spPr>
          <p:txBody>
            <a:bodyPr vert="horz" wrap="square" lIns="91440" tIns="45720" rIns="91440" bIns="45720" numCol="1" anchor="t" anchorCtr="0" compatLnSpc="1">
              <a:prstTxWarp prst="textNoShape">
                <a:avLst/>
              </a:prstTxWarp>
            </a:bodyPr>
            <a:lstStyle/>
            <a:p>
              <a:endParaRPr lang="en-GB" noProof="0"/>
            </a:p>
          </p:txBody>
        </p:sp>
        <p:sp>
          <p:nvSpPr>
            <p:cNvPr id="76" name="Freeform 12">
              <a:extLst>
                <a:ext uri="{FF2B5EF4-FFF2-40B4-BE49-F238E27FC236}">
                  <a16:creationId xmlns:a16="http://schemas.microsoft.com/office/drawing/2014/main" id="{769017A1-9F63-EEB1-F6B1-290B2BAF3074}"/>
                </a:ext>
              </a:extLst>
            </p:cNvPr>
            <p:cNvSpPr>
              <a:spLocks noEditPoints="1"/>
            </p:cNvSpPr>
            <p:nvPr userDrawn="1"/>
          </p:nvSpPr>
          <p:spPr bwMode="auto">
            <a:xfrm>
              <a:off x="-2638426" y="-46038"/>
              <a:ext cx="2405063" cy="2227263"/>
            </a:xfrm>
            <a:custGeom>
              <a:avLst/>
              <a:gdLst>
                <a:gd name="T0" fmla="*/ 583 w 636"/>
                <a:gd name="T1" fmla="*/ 406 h 589"/>
                <a:gd name="T2" fmla="*/ 508 w 636"/>
                <a:gd name="T3" fmla="*/ 281 h 589"/>
                <a:gd name="T4" fmla="*/ 434 w 636"/>
                <a:gd name="T5" fmla="*/ 406 h 589"/>
                <a:gd name="T6" fmla="*/ 392 w 636"/>
                <a:gd name="T7" fmla="*/ 459 h 589"/>
                <a:gd name="T8" fmla="*/ 318 w 636"/>
                <a:gd name="T9" fmla="*/ 334 h 589"/>
                <a:gd name="T10" fmla="*/ 244 w 636"/>
                <a:gd name="T11" fmla="*/ 459 h 589"/>
                <a:gd name="T12" fmla="*/ 202 w 636"/>
                <a:gd name="T13" fmla="*/ 406 h 589"/>
                <a:gd name="T14" fmla="*/ 127 w 636"/>
                <a:gd name="T15" fmla="*/ 281 h 589"/>
                <a:gd name="T16" fmla="*/ 53 w 636"/>
                <a:gd name="T17" fmla="*/ 406 h 589"/>
                <a:gd name="T18" fmla="*/ 3 w 636"/>
                <a:gd name="T19" fmla="*/ 533 h 589"/>
                <a:gd name="T20" fmla="*/ 191 w 636"/>
                <a:gd name="T21" fmla="*/ 579 h 589"/>
                <a:gd name="T22" fmla="*/ 436 w 636"/>
                <a:gd name="T23" fmla="*/ 589 h 589"/>
                <a:gd name="T24" fmla="*/ 435 w 636"/>
                <a:gd name="T25" fmla="*/ 536 h 589"/>
                <a:gd name="T26" fmla="*/ 635 w 636"/>
                <a:gd name="T27" fmla="*/ 526 h 589"/>
                <a:gd name="T28" fmla="*/ 508 w 636"/>
                <a:gd name="T29" fmla="*/ 401 h 589"/>
                <a:gd name="T30" fmla="*/ 318 w 636"/>
                <a:gd name="T31" fmla="*/ 351 h 589"/>
                <a:gd name="T32" fmla="*/ 267 w 636"/>
                <a:gd name="T33" fmla="*/ 403 h 589"/>
                <a:gd name="T34" fmla="*/ 179 w 636"/>
                <a:gd name="T35" fmla="*/ 349 h 589"/>
                <a:gd name="T36" fmla="*/ 127 w 636"/>
                <a:gd name="T37" fmla="*/ 298 h 589"/>
                <a:gd name="T38" fmla="*/ 61 w 636"/>
                <a:gd name="T39" fmla="*/ 421 h 589"/>
                <a:gd name="T40" fmla="*/ 165 w 636"/>
                <a:gd name="T41" fmla="*/ 407 h 589"/>
                <a:gd name="T42" fmla="*/ 224 w 636"/>
                <a:gd name="T43" fmla="*/ 473 h 589"/>
                <a:gd name="T44" fmla="*/ 20 w 636"/>
                <a:gd name="T45" fmla="*/ 519 h 589"/>
                <a:gd name="T46" fmla="*/ 251 w 636"/>
                <a:gd name="T47" fmla="*/ 475 h 589"/>
                <a:gd name="T48" fmla="*/ 355 w 636"/>
                <a:gd name="T49" fmla="*/ 460 h 589"/>
                <a:gd name="T50" fmla="*/ 425 w 636"/>
                <a:gd name="T51" fmla="*/ 572 h 589"/>
                <a:gd name="T52" fmla="*/ 427 w 636"/>
                <a:gd name="T53" fmla="*/ 502 h 589"/>
                <a:gd name="T54" fmla="*/ 442 w 636"/>
                <a:gd name="T55" fmla="*/ 421 h 589"/>
                <a:gd name="T56" fmla="*/ 546 w 636"/>
                <a:gd name="T57" fmla="*/ 407 h 589"/>
                <a:gd name="T58" fmla="*/ 615 w 636"/>
                <a:gd name="T59" fmla="*/ 519 h 589"/>
                <a:gd name="T60" fmla="*/ 221 w 636"/>
                <a:gd name="T61" fmla="*/ 195 h 589"/>
                <a:gd name="T62" fmla="*/ 255 w 636"/>
                <a:gd name="T63" fmla="*/ 298 h 589"/>
                <a:gd name="T64" fmla="*/ 363 w 636"/>
                <a:gd name="T65" fmla="*/ 298 h 589"/>
                <a:gd name="T66" fmla="*/ 387 w 636"/>
                <a:gd name="T67" fmla="*/ 281 h 589"/>
                <a:gd name="T68" fmla="*/ 420 w 636"/>
                <a:gd name="T69" fmla="*/ 178 h 589"/>
                <a:gd name="T70" fmla="*/ 332 w 636"/>
                <a:gd name="T71" fmla="*/ 114 h 589"/>
                <a:gd name="T72" fmla="*/ 284 w 636"/>
                <a:gd name="T73" fmla="*/ 164 h 589"/>
                <a:gd name="T74" fmla="*/ 286 w 636"/>
                <a:gd name="T75" fmla="*/ 181 h 589"/>
                <a:gd name="T76" fmla="*/ 336 w 636"/>
                <a:gd name="T77" fmla="*/ 172 h 589"/>
                <a:gd name="T78" fmla="*/ 361 w 636"/>
                <a:gd name="T79" fmla="*/ 216 h 589"/>
                <a:gd name="T80" fmla="*/ 326 w 636"/>
                <a:gd name="T81" fmla="*/ 254 h 589"/>
                <a:gd name="T82" fmla="*/ 267 w 636"/>
                <a:gd name="T83" fmla="*/ 281 h 589"/>
                <a:gd name="T84" fmla="*/ 236 w 636"/>
                <a:gd name="T85" fmla="*/ 185 h 589"/>
                <a:gd name="T86" fmla="*/ 309 w 636"/>
                <a:gd name="T87" fmla="*/ 8 h 589"/>
                <a:gd name="T88" fmla="*/ 327 w 636"/>
                <a:gd name="T89" fmla="*/ 71 h 589"/>
                <a:gd name="T90" fmla="*/ 213 w 636"/>
                <a:gd name="T91" fmla="*/ 39 h 589"/>
                <a:gd name="T92" fmla="*/ 260 w 636"/>
                <a:gd name="T93" fmla="*/ 84 h 589"/>
                <a:gd name="T94" fmla="*/ 245 w 636"/>
                <a:gd name="T95" fmla="*/ 93 h 589"/>
                <a:gd name="T96" fmla="*/ 154 w 636"/>
                <a:gd name="T97" fmla="*/ 98 h 589"/>
                <a:gd name="T98" fmla="*/ 204 w 636"/>
                <a:gd name="T99" fmla="*/ 146 h 589"/>
                <a:gd name="T100" fmla="*/ 142 w 636"/>
                <a:gd name="T101" fmla="*/ 101 h 589"/>
                <a:gd name="T102" fmla="*/ 187 w 636"/>
                <a:gd name="T103" fmla="*/ 194 h 589"/>
                <a:gd name="T104" fmla="*/ 124 w 636"/>
                <a:gd name="T105" fmla="*/ 211 h 589"/>
                <a:gd name="T106" fmla="*/ 407 w 636"/>
                <a:gd name="T107" fmla="*/ 30 h 589"/>
                <a:gd name="T108" fmla="*/ 391 w 636"/>
                <a:gd name="T109" fmla="*/ 93 h 589"/>
                <a:gd name="T110" fmla="*/ 376 w 636"/>
                <a:gd name="T111" fmla="*/ 84 h 589"/>
                <a:gd name="T112" fmla="*/ 494 w 636"/>
                <a:gd name="T113" fmla="*/ 101 h 589"/>
                <a:gd name="T114" fmla="*/ 432 w 636"/>
                <a:gd name="T115" fmla="*/ 146 h 589"/>
                <a:gd name="T116" fmla="*/ 449 w 636"/>
                <a:gd name="T117" fmla="*/ 194 h 589"/>
                <a:gd name="T118" fmla="*/ 512 w 636"/>
                <a:gd name="T119" fmla="*/ 211 h 589"/>
                <a:gd name="T120" fmla="*/ 449 w 636"/>
                <a:gd name="T121" fmla="*/ 19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6" h="589">
                  <a:moveTo>
                    <a:pt x="635" y="526"/>
                  </a:moveTo>
                  <a:cubicBezTo>
                    <a:pt x="618" y="449"/>
                    <a:pt x="618" y="449"/>
                    <a:pt x="618" y="449"/>
                  </a:cubicBezTo>
                  <a:cubicBezTo>
                    <a:pt x="613" y="429"/>
                    <a:pt x="601" y="414"/>
                    <a:pt x="583" y="406"/>
                  </a:cubicBezTo>
                  <a:cubicBezTo>
                    <a:pt x="560" y="395"/>
                    <a:pt x="560" y="395"/>
                    <a:pt x="560" y="395"/>
                  </a:cubicBezTo>
                  <a:cubicBezTo>
                    <a:pt x="571" y="383"/>
                    <a:pt x="577" y="367"/>
                    <a:pt x="577" y="349"/>
                  </a:cubicBezTo>
                  <a:cubicBezTo>
                    <a:pt x="577" y="311"/>
                    <a:pt x="546" y="281"/>
                    <a:pt x="508" y="281"/>
                  </a:cubicBezTo>
                  <a:cubicBezTo>
                    <a:pt x="470" y="281"/>
                    <a:pt x="440" y="311"/>
                    <a:pt x="440" y="349"/>
                  </a:cubicBezTo>
                  <a:cubicBezTo>
                    <a:pt x="440" y="367"/>
                    <a:pt x="446" y="383"/>
                    <a:pt x="457" y="395"/>
                  </a:cubicBezTo>
                  <a:cubicBezTo>
                    <a:pt x="434" y="406"/>
                    <a:pt x="434" y="406"/>
                    <a:pt x="434" y="406"/>
                  </a:cubicBezTo>
                  <a:cubicBezTo>
                    <a:pt x="416" y="414"/>
                    <a:pt x="404" y="429"/>
                    <a:pt x="399" y="449"/>
                  </a:cubicBezTo>
                  <a:cubicBezTo>
                    <a:pt x="397" y="461"/>
                    <a:pt x="397" y="461"/>
                    <a:pt x="397" y="461"/>
                  </a:cubicBezTo>
                  <a:cubicBezTo>
                    <a:pt x="395" y="460"/>
                    <a:pt x="394" y="459"/>
                    <a:pt x="392" y="459"/>
                  </a:cubicBezTo>
                  <a:cubicBezTo>
                    <a:pt x="370" y="448"/>
                    <a:pt x="370" y="448"/>
                    <a:pt x="370" y="448"/>
                  </a:cubicBezTo>
                  <a:cubicBezTo>
                    <a:pt x="380" y="436"/>
                    <a:pt x="387" y="420"/>
                    <a:pt x="387" y="403"/>
                  </a:cubicBezTo>
                  <a:cubicBezTo>
                    <a:pt x="387" y="365"/>
                    <a:pt x="356" y="334"/>
                    <a:pt x="318" y="334"/>
                  </a:cubicBezTo>
                  <a:cubicBezTo>
                    <a:pt x="280" y="334"/>
                    <a:pt x="249" y="365"/>
                    <a:pt x="249" y="403"/>
                  </a:cubicBezTo>
                  <a:cubicBezTo>
                    <a:pt x="249" y="420"/>
                    <a:pt x="255" y="436"/>
                    <a:pt x="266" y="448"/>
                  </a:cubicBezTo>
                  <a:cubicBezTo>
                    <a:pt x="244" y="459"/>
                    <a:pt x="244" y="459"/>
                    <a:pt x="244" y="459"/>
                  </a:cubicBezTo>
                  <a:cubicBezTo>
                    <a:pt x="242" y="459"/>
                    <a:pt x="241" y="460"/>
                    <a:pt x="239" y="461"/>
                  </a:cubicBezTo>
                  <a:cubicBezTo>
                    <a:pt x="237" y="449"/>
                    <a:pt x="237" y="449"/>
                    <a:pt x="237" y="449"/>
                  </a:cubicBezTo>
                  <a:cubicBezTo>
                    <a:pt x="232" y="429"/>
                    <a:pt x="220" y="414"/>
                    <a:pt x="202" y="406"/>
                  </a:cubicBezTo>
                  <a:cubicBezTo>
                    <a:pt x="179" y="395"/>
                    <a:pt x="179" y="395"/>
                    <a:pt x="179" y="395"/>
                  </a:cubicBezTo>
                  <a:cubicBezTo>
                    <a:pt x="190" y="383"/>
                    <a:pt x="196" y="367"/>
                    <a:pt x="196" y="349"/>
                  </a:cubicBezTo>
                  <a:cubicBezTo>
                    <a:pt x="196" y="311"/>
                    <a:pt x="165" y="281"/>
                    <a:pt x="127" y="281"/>
                  </a:cubicBezTo>
                  <a:cubicBezTo>
                    <a:pt x="89" y="281"/>
                    <a:pt x="59" y="311"/>
                    <a:pt x="59" y="349"/>
                  </a:cubicBezTo>
                  <a:cubicBezTo>
                    <a:pt x="59" y="367"/>
                    <a:pt x="65" y="383"/>
                    <a:pt x="76" y="395"/>
                  </a:cubicBezTo>
                  <a:cubicBezTo>
                    <a:pt x="53" y="406"/>
                    <a:pt x="53" y="406"/>
                    <a:pt x="53" y="406"/>
                  </a:cubicBezTo>
                  <a:cubicBezTo>
                    <a:pt x="35" y="414"/>
                    <a:pt x="23" y="429"/>
                    <a:pt x="18" y="449"/>
                  </a:cubicBezTo>
                  <a:cubicBezTo>
                    <a:pt x="1" y="526"/>
                    <a:pt x="1" y="526"/>
                    <a:pt x="1" y="526"/>
                  </a:cubicBezTo>
                  <a:cubicBezTo>
                    <a:pt x="0" y="528"/>
                    <a:pt x="1" y="531"/>
                    <a:pt x="3" y="533"/>
                  </a:cubicBezTo>
                  <a:cubicBezTo>
                    <a:pt x="4" y="535"/>
                    <a:pt x="7" y="536"/>
                    <a:pt x="9" y="536"/>
                  </a:cubicBezTo>
                  <a:cubicBezTo>
                    <a:pt x="201" y="536"/>
                    <a:pt x="201" y="536"/>
                    <a:pt x="201" y="536"/>
                  </a:cubicBezTo>
                  <a:cubicBezTo>
                    <a:pt x="191" y="579"/>
                    <a:pt x="191" y="579"/>
                    <a:pt x="191" y="579"/>
                  </a:cubicBezTo>
                  <a:cubicBezTo>
                    <a:pt x="191" y="581"/>
                    <a:pt x="191" y="584"/>
                    <a:pt x="193" y="586"/>
                  </a:cubicBezTo>
                  <a:cubicBezTo>
                    <a:pt x="195" y="588"/>
                    <a:pt x="197" y="589"/>
                    <a:pt x="200" y="589"/>
                  </a:cubicBezTo>
                  <a:cubicBezTo>
                    <a:pt x="436" y="589"/>
                    <a:pt x="436" y="589"/>
                    <a:pt x="436" y="589"/>
                  </a:cubicBezTo>
                  <a:cubicBezTo>
                    <a:pt x="439" y="589"/>
                    <a:pt x="441" y="588"/>
                    <a:pt x="443" y="586"/>
                  </a:cubicBezTo>
                  <a:cubicBezTo>
                    <a:pt x="445" y="584"/>
                    <a:pt x="445" y="581"/>
                    <a:pt x="445" y="579"/>
                  </a:cubicBezTo>
                  <a:cubicBezTo>
                    <a:pt x="435" y="536"/>
                    <a:pt x="435" y="536"/>
                    <a:pt x="435" y="536"/>
                  </a:cubicBezTo>
                  <a:cubicBezTo>
                    <a:pt x="626" y="536"/>
                    <a:pt x="626" y="536"/>
                    <a:pt x="626" y="536"/>
                  </a:cubicBezTo>
                  <a:cubicBezTo>
                    <a:pt x="629" y="536"/>
                    <a:pt x="632" y="535"/>
                    <a:pt x="633" y="533"/>
                  </a:cubicBezTo>
                  <a:cubicBezTo>
                    <a:pt x="635" y="531"/>
                    <a:pt x="636" y="528"/>
                    <a:pt x="635" y="526"/>
                  </a:cubicBezTo>
                  <a:close/>
                  <a:moveTo>
                    <a:pt x="508" y="298"/>
                  </a:moveTo>
                  <a:cubicBezTo>
                    <a:pt x="537" y="298"/>
                    <a:pt x="560" y="321"/>
                    <a:pt x="560" y="349"/>
                  </a:cubicBezTo>
                  <a:cubicBezTo>
                    <a:pt x="560" y="378"/>
                    <a:pt x="537" y="401"/>
                    <a:pt x="508" y="401"/>
                  </a:cubicBezTo>
                  <a:cubicBezTo>
                    <a:pt x="480" y="401"/>
                    <a:pt x="457" y="378"/>
                    <a:pt x="457" y="349"/>
                  </a:cubicBezTo>
                  <a:cubicBezTo>
                    <a:pt x="457" y="321"/>
                    <a:pt x="480" y="298"/>
                    <a:pt x="508" y="298"/>
                  </a:cubicBezTo>
                  <a:close/>
                  <a:moveTo>
                    <a:pt x="318" y="351"/>
                  </a:moveTo>
                  <a:cubicBezTo>
                    <a:pt x="346" y="351"/>
                    <a:pt x="369" y="374"/>
                    <a:pt x="369" y="403"/>
                  </a:cubicBezTo>
                  <a:cubicBezTo>
                    <a:pt x="369" y="431"/>
                    <a:pt x="346" y="454"/>
                    <a:pt x="318" y="454"/>
                  </a:cubicBezTo>
                  <a:cubicBezTo>
                    <a:pt x="290" y="454"/>
                    <a:pt x="267" y="431"/>
                    <a:pt x="267" y="403"/>
                  </a:cubicBezTo>
                  <a:cubicBezTo>
                    <a:pt x="267" y="374"/>
                    <a:pt x="290" y="351"/>
                    <a:pt x="318" y="351"/>
                  </a:cubicBezTo>
                  <a:close/>
                  <a:moveTo>
                    <a:pt x="127" y="298"/>
                  </a:moveTo>
                  <a:cubicBezTo>
                    <a:pt x="156" y="298"/>
                    <a:pt x="179" y="321"/>
                    <a:pt x="179" y="349"/>
                  </a:cubicBezTo>
                  <a:cubicBezTo>
                    <a:pt x="179" y="378"/>
                    <a:pt x="156" y="401"/>
                    <a:pt x="127" y="401"/>
                  </a:cubicBezTo>
                  <a:cubicBezTo>
                    <a:pt x="99" y="401"/>
                    <a:pt x="76" y="378"/>
                    <a:pt x="76" y="349"/>
                  </a:cubicBezTo>
                  <a:cubicBezTo>
                    <a:pt x="76" y="321"/>
                    <a:pt x="99" y="298"/>
                    <a:pt x="127" y="298"/>
                  </a:cubicBezTo>
                  <a:close/>
                  <a:moveTo>
                    <a:pt x="20" y="519"/>
                  </a:moveTo>
                  <a:cubicBezTo>
                    <a:pt x="35" y="453"/>
                    <a:pt x="35" y="453"/>
                    <a:pt x="35" y="453"/>
                  </a:cubicBezTo>
                  <a:cubicBezTo>
                    <a:pt x="39" y="439"/>
                    <a:pt x="47" y="428"/>
                    <a:pt x="61" y="421"/>
                  </a:cubicBezTo>
                  <a:cubicBezTo>
                    <a:pt x="90" y="407"/>
                    <a:pt x="90" y="407"/>
                    <a:pt x="90" y="407"/>
                  </a:cubicBezTo>
                  <a:cubicBezTo>
                    <a:pt x="101" y="414"/>
                    <a:pt x="114" y="418"/>
                    <a:pt x="127" y="418"/>
                  </a:cubicBezTo>
                  <a:cubicBezTo>
                    <a:pt x="141" y="418"/>
                    <a:pt x="154" y="414"/>
                    <a:pt x="165" y="407"/>
                  </a:cubicBezTo>
                  <a:cubicBezTo>
                    <a:pt x="194" y="421"/>
                    <a:pt x="194" y="421"/>
                    <a:pt x="194" y="421"/>
                  </a:cubicBezTo>
                  <a:cubicBezTo>
                    <a:pt x="207" y="428"/>
                    <a:pt x="216" y="439"/>
                    <a:pt x="219" y="453"/>
                  </a:cubicBezTo>
                  <a:cubicBezTo>
                    <a:pt x="224" y="473"/>
                    <a:pt x="224" y="473"/>
                    <a:pt x="224" y="473"/>
                  </a:cubicBezTo>
                  <a:cubicBezTo>
                    <a:pt x="217" y="481"/>
                    <a:pt x="211" y="491"/>
                    <a:pt x="209" y="502"/>
                  </a:cubicBezTo>
                  <a:cubicBezTo>
                    <a:pt x="205" y="519"/>
                    <a:pt x="205" y="519"/>
                    <a:pt x="205" y="519"/>
                  </a:cubicBezTo>
                  <a:cubicBezTo>
                    <a:pt x="20" y="519"/>
                    <a:pt x="20" y="519"/>
                    <a:pt x="20" y="519"/>
                  </a:cubicBezTo>
                  <a:close/>
                  <a:moveTo>
                    <a:pt x="211" y="572"/>
                  </a:moveTo>
                  <a:cubicBezTo>
                    <a:pt x="226" y="506"/>
                    <a:pt x="226" y="506"/>
                    <a:pt x="226" y="506"/>
                  </a:cubicBezTo>
                  <a:cubicBezTo>
                    <a:pt x="229" y="492"/>
                    <a:pt x="238" y="481"/>
                    <a:pt x="251" y="475"/>
                  </a:cubicBezTo>
                  <a:cubicBezTo>
                    <a:pt x="281" y="460"/>
                    <a:pt x="281" y="460"/>
                    <a:pt x="281" y="460"/>
                  </a:cubicBezTo>
                  <a:cubicBezTo>
                    <a:pt x="291" y="467"/>
                    <a:pt x="304" y="472"/>
                    <a:pt x="318" y="472"/>
                  </a:cubicBezTo>
                  <a:cubicBezTo>
                    <a:pt x="332" y="472"/>
                    <a:pt x="345" y="467"/>
                    <a:pt x="355" y="460"/>
                  </a:cubicBezTo>
                  <a:cubicBezTo>
                    <a:pt x="385" y="475"/>
                    <a:pt x="385" y="475"/>
                    <a:pt x="385" y="475"/>
                  </a:cubicBezTo>
                  <a:cubicBezTo>
                    <a:pt x="398" y="481"/>
                    <a:pt x="407" y="492"/>
                    <a:pt x="410" y="506"/>
                  </a:cubicBezTo>
                  <a:cubicBezTo>
                    <a:pt x="425" y="572"/>
                    <a:pt x="425" y="572"/>
                    <a:pt x="425" y="572"/>
                  </a:cubicBezTo>
                  <a:lnTo>
                    <a:pt x="211" y="572"/>
                  </a:lnTo>
                  <a:close/>
                  <a:moveTo>
                    <a:pt x="431" y="519"/>
                  </a:moveTo>
                  <a:cubicBezTo>
                    <a:pt x="427" y="502"/>
                    <a:pt x="427" y="502"/>
                    <a:pt x="427" y="502"/>
                  </a:cubicBezTo>
                  <a:cubicBezTo>
                    <a:pt x="425" y="491"/>
                    <a:pt x="419" y="481"/>
                    <a:pt x="412" y="473"/>
                  </a:cubicBezTo>
                  <a:cubicBezTo>
                    <a:pt x="416" y="453"/>
                    <a:pt x="416" y="453"/>
                    <a:pt x="416" y="453"/>
                  </a:cubicBezTo>
                  <a:cubicBezTo>
                    <a:pt x="420" y="439"/>
                    <a:pt x="428" y="428"/>
                    <a:pt x="442" y="421"/>
                  </a:cubicBezTo>
                  <a:cubicBezTo>
                    <a:pt x="471" y="407"/>
                    <a:pt x="471" y="407"/>
                    <a:pt x="471" y="407"/>
                  </a:cubicBezTo>
                  <a:cubicBezTo>
                    <a:pt x="482" y="414"/>
                    <a:pt x="495" y="418"/>
                    <a:pt x="508" y="418"/>
                  </a:cubicBezTo>
                  <a:cubicBezTo>
                    <a:pt x="522" y="418"/>
                    <a:pt x="535" y="414"/>
                    <a:pt x="546" y="407"/>
                  </a:cubicBezTo>
                  <a:cubicBezTo>
                    <a:pt x="575" y="421"/>
                    <a:pt x="575" y="421"/>
                    <a:pt x="575" y="421"/>
                  </a:cubicBezTo>
                  <a:cubicBezTo>
                    <a:pt x="588" y="428"/>
                    <a:pt x="597" y="439"/>
                    <a:pt x="600" y="453"/>
                  </a:cubicBezTo>
                  <a:cubicBezTo>
                    <a:pt x="615" y="519"/>
                    <a:pt x="615" y="519"/>
                    <a:pt x="615" y="519"/>
                  </a:cubicBezTo>
                  <a:cubicBezTo>
                    <a:pt x="431" y="519"/>
                    <a:pt x="431" y="519"/>
                    <a:pt x="431" y="519"/>
                  </a:cubicBezTo>
                  <a:close/>
                  <a:moveTo>
                    <a:pt x="216" y="178"/>
                  </a:moveTo>
                  <a:cubicBezTo>
                    <a:pt x="214" y="184"/>
                    <a:pt x="216" y="191"/>
                    <a:pt x="221" y="195"/>
                  </a:cubicBezTo>
                  <a:cubicBezTo>
                    <a:pt x="262" y="229"/>
                    <a:pt x="262" y="229"/>
                    <a:pt x="262" y="229"/>
                  </a:cubicBezTo>
                  <a:cubicBezTo>
                    <a:pt x="249" y="281"/>
                    <a:pt x="249" y="281"/>
                    <a:pt x="249" y="281"/>
                  </a:cubicBezTo>
                  <a:cubicBezTo>
                    <a:pt x="248" y="288"/>
                    <a:pt x="250" y="294"/>
                    <a:pt x="255" y="298"/>
                  </a:cubicBezTo>
                  <a:cubicBezTo>
                    <a:pt x="260" y="302"/>
                    <a:pt x="267" y="302"/>
                    <a:pt x="272" y="298"/>
                  </a:cubicBezTo>
                  <a:cubicBezTo>
                    <a:pt x="318" y="269"/>
                    <a:pt x="318" y="269"/>
                    <a:pt x="318" y="269"/>
                  </a:cubicBezTo>
                  <a:cubicBezTo>
                    <a:pt x="363" y="298"/>
                    <a:pt x="363" y="298"/>
                    <a:pt x="363" y="298"/>
                  </a:cubicBezTo>
                  <a:cubicBezTo>
                    <a:pt x="366" y="300"/>
                    <a:pt x="369" y="301"/>
                    <a:pt x="372" y="301"/>
                  </a:cubicBezTo>
                  <a:cubicBezTo>
                    <a:pt x="375" y="301"/>
                    <a:pt x="378" y="300"/>
                    <a:pt x="381" y="298"/>
                  </a:cubicBezTo>
                  <a:cubicBezTo>
                    <a:pt x="386" y="294"/>
                    <a:pt x="388" y="288"/>
                    <a:pt x="387" y="281"/>
                  </a:cubicBezTo>
                  <a:cubicBezTo>
                    <a:pt x="373" y="229"/>
                    <a:pt x="373" y="229"/>
                    <a:pt x="373" y="229"/>
                  </a:cubicBezTo>
                  <a:cubicBezTo>
                    <a:pt x="415" y="195"/>
                    <a:pt x="415" y="195"/>
                    <a:pt x="415" y="195"/>
                  </a:cubicBezTo>
                  <a:cubicBezTo>
                    <a:pt x="420" y="191"/>
                    <a:pt x="422" y="184"/>
                    <a:pt x="420" y="178"/>
                  </a:cubicBezTo>
                  <a:cubicBezTo>
                    <a:pt x="418" y="172"/>
                    <a:pt x="412" y="168"/>
                    <a:pt x="406" y="167"/>
                  </a:cubicBezTo>
                  <a:cubicBezTo>
                    <a:pt x="352" y="164"/>
                    <a:pt x="352" y="164"/>
                    <a:pt x="352" y="164"/>
                  </a:cubicBezTo>
                  <a:cubicBezTo>
                    <a:pt x="332" y="114"/>
                    <a:pt x="332" y="114"/>
                    <a:pt x="332" y="114"/>
                  </a:cubicBezTo>
                  <a:cubicBezTo>
                    <a:pt x="330" y="108"/>
                    <a:pt x="324" y="104"/>
                    <a:pt x="318" y="104"/>
                  </a:cubicBezTo>
                  <a:cubicBezTo>
                    <a:pt x="312" y="104"/>
                    <a:pt x="306" y="108"/>
                    <a:pt x="304" y="114"/>
                  </a:cubicBezTo>
                  <a:cubicBezTo>
                    <a:pt x="284" y="164"/>
                    <a:pt x="284" y="164"/>
                    <a:pt x="284" y="164"/>
                  </a:cubicBezTo>
                  <a:cubicBezTo>
                    <a:pt x="230" y="167"/>
                    <a:pt x="230" y="167"/>
                    <a:pt x="230" y="167"/>
                  </a:cubicBezTo>
                  <a:cubicBezTo>
                    <a:pt x="223" y="168"/>
                    <a:pt x="218" y="172"/>
                    <a:pt x="216" y="178"/>
                  </a:cubicBezTo>
                  <a:close/>
                  <a:moveTo>
                    <a:pt x="286" y="181"/>
                  </a:moveTo>
                  <a:cubicBezTo>
                    <a:pt x="292" y="181"/>
                    <a:pt x="297" y="177"/>
                    <a:pt x="300" y="172"/>
                  </a:cubicBezTo>
                  <a:cubicBezTo>
                    <a:pt x="318" y="125"/>
                    <a:pt x="318" y="125"/>
                    <a:pt x="318" y="125"/>
                  </a:cubicBezTo>
                  <a:cubicBezTo>
                    <a:pt x="336" y="172"/>
                    <a:pt x="336" y="172"/>
                    <a:pt x="336" y="172"/>
                  </a:cubicBezTo>
                  <a:cubicBezTo>
                    <a:pt x="339" y="177"/>
                    <a:pt x="344" y="181"/>
                    <a:pt x="350" y="181"/>
                  </a:cubicBezTo>
                  <a:cubicBezTo>
                    <a:pt x="400" y="185"/>
                    <a:pt x="400" y="185"/>
                    <a:pt x="400" y="185"/>
                  </a:cubicBezTo>
                  <a:cubicBezTo>
                    <a:pt x="361" y="216"/>
                    <a:pt x="361" y="216"/>
                    <a:pt x="361" y="216"/>
                  </a:cubicBezTo>
                  <a:cubicBezTo>
                    <a:pt x="356" y="220"/>
                    <a:pt x="355" y="226"/>
                    <a:pt x="356" y="232"/>
                  </a:cubicBezTo>
                  <a:cubicBezTo>
                    <a:pt x="368" y="281"/>
                    <a:pt x="368" y="281"/>
                    <a:pt x="368" y="281"/>
                  </a:cubicBezTo>
                  <a:cubicBezTo>
                    <a:pt x="326" y="254"/>
                    <a:pt x="326" y="254"/>
                    <a:pt x="326" y="254"/>
                  </a:cubicBezTo>
                  <a:cubicBezTo>
                    <a:pt x="324" y="252"/>
                    <a:pt x="321" y="251"/>
                    <a:pt x="318" y="251"/>
                  </a:cubicBezTo>
                  <a:cubicBezTo>
                    <a:pt x="315" y="251"/>
                    <a:pt x="312" y="252"/>
                    <a:pt x="310" y="254"/>
                  </a:cubicBezTo>
                  <a:cubicBezTo>
                    <a:pt x="267" y="281"/>
                    <a:pt x="267" y="281"/>
                    <a:pt x="267" y="281"/>
                  </a:cubicBezTo>
                  <a:cubicBezTo>
                    <a:pt x="280" y="232"/>
                    <a:pt x="280" y="232"/>
                    <a:pt x="280" y="232"/>
                  </a:cubicBezTo>
                  <a:cubicBezTo>
                    <a:pt x="281" y="226"/>
                    <a:pt x="279" y="220"/>
                    <a:pt x="275" y="216"/>
                  </a:cubicBezTo>
                  <a:cubicBezTo>
                    <a:pt x="236" y="185"/>
                    <a:pt x="236" y="185"/>
                    <a:pt x="236" y="185"/>
                  </a:cubicBezTo>
                  <a:lnTo>
                    <a:pt x="286" y="181"/>
                  </a:lnTo>
                  <a:close/>
                  <a:moveTo>
                    <a:pt x="309" y="71"/>
                  </a:moveTo>
                  <a:cubicBezTo>
                    <a:pt x="309" y="8"/>
                    <a:pt x="309" y="8"/>
                    <a:pt x="309" y="8"/>
                  </a:cubicBezTo>
                  <a:cubicBezTo>
                    <a:pt x="309" y="4"/>
                    <a:pt x="313" y="0"/>
                    <a:pt x="318" y="0"/>
                  </a:cubicBezTo>
                  <a:cubicBezTo>
                    <a:pt x="323" y="0"/>
                    <a:pt x="327" y="4"/>
                    <a:pt x="327" y="8"/>
                  </a:cubicBezTo>
                  <a:cubicBezTo>
                    <a:pt x="327" y="71"/>
                    <a:pt x="327" y="71"/>
                    <a:pt x="327" y="71"/>
                  </a:cubicBezTo>
                  <a:cubicBezTo>
                    <a:pt x="327" y="76"/>
                    <a:pt x="323" y="80"/>
                    <a:pt x="318" y="80"/>
                  </a:cubicBezTo>
                  <a:cubicBezTo>
                    <a:pt x="313" y="80"/>
                    <a:pt x="309" y="76"/>
                    <a:pt x="309" y="71"/>
                  </a:cubicBezTo>
                  <a:close/>
                  <a:moveTo>
                    <a:pt x="213" y="39"/>
                  </a:moveTo>
                  <a:cubicBezTo>
                    <a:pt x="211" y="35"/>
                    <a:pt x="212" y="29"/>
                    <a:pt x="217" y="27"/>
                  </a:cubicBezTo>
                  <a:cubicBezTo>
                    <a:pt x="221" y="24"/>
                    <a:pt x="226" y="26"/>
                    <a:pt x="229" y="30"/>
                  </a:cubicBezTo>
                  <a:cubicBezTo>
                    <a:pt x="260" y="84"/>
                    <a:pt x="260" y="84"/>
                    <a:pt x="260" y="84"/>
                  </a:cubicBezTo>
                  <a:cubicBezTo>
                    <a:pt x="262" y="89"/>
                    <a:pt x="261" y="94"/>
                    <a:pt x="257" y="96"/>
                  </a:cubicBezTo>
                  <a:cubicBezTo>
                    <a:pt x="255" y="97"/>
                    <a:pt x="254" y="98"/>
                    <a:pt x="252" y="98"/>
                  </a:cubicBezTo>
                  <a:cubicBezTo>
                    <a:pt x="249" y="98"/>
                    <a:pt x="246" y="96"/>
                    <a:pt x="245" y="93"/>
                  </a:cubicBezTo>
                  <a:lnTo>
                    <a:pt x="213" y="39"/>
                  </a:lnTo>
                  <a:close/>
                  <a:moveTo>
                    <a:pt x="142" y="101"/>
                  </a:moveTo>
                  <a:cubicBezTo>
                    <a:pt x="145" y="97"/>
                    <a:pt x="150" y="95"/>
                    <a:pt x="154" y="98"/>
                  </a:cubicBezTo>
                  <a:cubicBezTo>
                    <a:pt x="209" y="129"/>
                    <a:pt x="209" y="129"/>
                    <a:pt x="209" y="129"/>
                  </a:cubicBezTo>
                  <a:cubicBezTo>
                    <a:pt x="213" y="132"/>
                    <a:pt x="214" y="137"/>
                    <a:pt x="212" y="141"/>
                  </a:cubicBezTo>
                  <a:cubicBezTo>
                    <a:pt x="210" y="144"/>
                    <a:pt x="207" y="146"/>
                    <a:pt x="204" y="146"/>
                  </a:cubicBezTo>
                  <a:cubicBezTo>
                    <a:pt x="203" y="146"/>
                    <a:pt x="201" y="145"/>
                    <a:pt x="200" y="144"/>
                  </a:cubicBezTo>
                  <a:cubicBezTo>
                    <a:pt x="145" y="113"/>
                    <a:pt x="145" y="113"/>
                    <a:pt x="145" y="113"/>
                  </a:cubicBezTo>
                  <a:cubicBezTo>
                    <a:pt x="141" y="111"/>
                    <a:pt x="140" y="105"/>
                    <a:pt x="142" y="101"/>
                  </a:cubicBezTo>
                  <a:close/>
                  <a:moveTo>
                    <a:pt x="115" y="202"/>
                  </a:moveTo>
                  <a:cubicBezTo>
                    <a:pt x="115" y="198"/>
                    <a:pt x="119" y="194"/>
                    <a:pt x="124" y="194"/>
                  </a:cubicBezTo>
                  <a:cubicBezTo>
                    <a:pt x="187" y="194"/>
                    <a:pt x="187" y="194"/>
                    <a:pt x="187" y="194"/>
                  </a:cubicBezTo>
                  <a:cubicBezTo>
                    <a:pt x="192" y="194"/>
                    <a:pt x="195" y="198"/>
                    <a:pt x="195" y="202"/>
                  </a:cubicBezTo>
                  <a:cubicBezTo>
                    <a:pt x="195" y="207"/>
                    <a:pt x="192" y="211"/>
                    <a:pt x="187" y="211"/>
                  </a:cubicBezTo>
                  <a:cubicBezTo>
                    <a:pt x="124" y="211"/>
                    <a:pt x="124" y="211"/>
                    <a:pt x="124" y="211"/>
                  </a:cubicBezTo>
                  <a:cubicBezTo>
                    <a:pt x="119" y="211"/>
                    <a:pt x="115" y="207"/>
                    <a:pt x="115" y="202"/>
                  </a:cubicBezTo>
                  <a:close/>
                  <a:moveTo>
                    <a:pt x="376" y="84"/>
                  </a:moveTo>
                  <a:cubicBezTo>
                    <a:pt x="407" y="30"/>
                    <a:pt x="407" y="30"/>
                    <a:pt x="407" y="30"/>
                  </a:cubicBezTo>
                  <a:cubicBezTo>
                    <a:pt x="410" y="26"/>
                    <a:pt x="415" y="24"/>
                    <a:pt x="419" y="27"/>
                  </a:cubicBezTo>
                  <a:cubicBezTo>
                    <a:pt x="424" y="29"/>
                    <a:pt x="425" y="35"/>
                    <a:pt x="423" y="39"/>
                  </a:cubicBezTo>
                  <a:cubicBezTo>
                    <a:pt x="391" y="93"/>
                    <a:pt x="391" y="93"/>
                    <a:pt x="391" y="93"/>
                  </a:cubicBezTo>
                  <a:cubicBezTo>
                    <a:pt x="390" y="96"/>
                    <a:pt x="387" y="98"/>
                    <a:pt x="384" y="98"/>
                  </a:cubicBezTo>
                  <a:cubicBezTo>
                    <a:pt x="382" y="98"/>
                    <a:pt x="381" y="97"/>
                    <a:pt x="379" y="96"/>
                  </a:cubicBezTo>
                  <a:cubicBezTo>
                    <a:pt x="375" y="94"/>
                    <a:pt x="373" y="89"/>
                    <a:pt x="376" y="84"/>
                  </a:cubicBezTo>
                  <a:close/>
                  <a:moveTo>
                    <a:pt x="427" y="129"/>
                  </a:moveTo>
                  <a:cubicBezTo>
                    <a:pt x="482" y="98"/>
                    <a:pt x="482" y="98"/>
                    <a:pt x="482" y="98"/>
                  </a:cubicBezTo>
                  <a:cubicBezTo>
                    <a:pt x="486" y="95"/>
                    <a:pt x="491" y="97"/>
                    <a:pt x="494" y="101"/>
                  </a:cubicBezTo>
                  <a:cubicBezTo>
                    <a:pt x="496" y="105"/>
                    <a:pt x="495" y="111"/>
                    <a:pt x="490" y="113"/>
                  </a:cubicBezTo>
                  <a:cubicBezTo>
                    <a:pt x="436" y="144"/>
                    <a:pt x="436" y="144"/>
                    <a:pt x="436" y="144"/>
                  </a:cubicBezTo>
                  <a:cubicBezTo>
                    <a:pt x="435" y="145"/>
                    <a:pt x="433" y="146"/>
                    <a:pt x="432" y="146"/>
                  </a:cubicBezTo>
                  <a:cubicBezTo>
                    <a:pt x="429" y="146"/>
                    <a:pt x="426" y="144"/>
                    <a:pt x="424" y="141"/>
                  </a:cubicBezTo>
                  <a:cubicBezTo>
                    <a:pt x="422" y="137"/>
                    <a:pt x="423" y="132"/>
                    <a:pt x="427" y="129"/>
                  </a:cubicBezTo>
                  <a:close/>
                  <a:moveTo>
                    <a:pt x="449" y="194"/>
                  </a:moveTo>
                  <a:cubicBezTo>
                    <a:pt x="512" y="194"/>
                    <a:pt x="512" y="194"/>
                    <a:pt x="512" y="194"/>
                  </a:cubicBezTo>
                  <a:cubicBezTo>
                    <a:pt x="517" y="194"/>
                    <a:pt x="521" y="198"/>
                    <a:pt x="521" y="202"/>
                  </a:cubicBezTo>
                  <a:cubicBezTo>
                    <a:pt x="521" y="207"/>
                    <a:pt x="517" y="211"/>
                    <a:pt x="512" y="211"/>
                  </a:cubicBezTo>
                  <a:cubicBezTo>
                    <a:pt x="449" y="211"/>
                    <a:pt x="449" y="211"/>
                    <a:pt x="449" y="211"/>
                  </a:cubicBezTo>
                  <a:cubicBezTo>
                    <a:pt x="444" y="211"/>
                    <a:pt x="440" y="207"/>
                    <a:pt x="440" y="202"/>
                  </a:cubicBezTo>
                  <a:cubicBezTo>
                    <a:pt x="440" y="198"/>
                    <a:pt x="444" y="194"/>
                    <a:pt x="449" y="19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06" name="turnover">
            <a:extLst>
              <a:ext uri="{FF2B5EF4-FFF2-40B4-BE49-F238E27FC236}">
                <a16:creationId xmlns:a16="http://schemas.microsoft.com/office/drawing/2014/main" id="{D0274846-DDC8-E8CA-72F8-E04799906B04}"/>
              </a:ext>
            </a:extLst>
          </p:cNvPr>
          <p:cNvSpPr txBox="1"/>
          <p:nvPr userDrawn="1"/>
        </p:nvSpPr>
        <p:spPr>
          <a:xfrm>
            <a:off x="1725128" y="3362855"/>
            <a:ext cx="2111533" cy="239254"/>
          </a:xfrm>
          <a:prstGeom prst="rect">
            <a:avLst/>
          </a:prstGeom>
        </p:spPr>
        <p:txBody>
          <a:bodyPr vert="horz" wrap="square" lIns="0" tIns="0" rIns="0" bIns="0" rtlCol="0">
            <a:noAutofit/>
          </a:bodyPr>
          <a:lstStyle/>
          <a:p>
            <a:pPr marL="38100">
              <a:spcBef>
                <a:spcPts val="1019"/>
              </a:spcBef>
            </a:pP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In</a:t>
            </a:r>
            <a:r>
              <a:rPr lang="en-GB" sz="1000" spc="-1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annual</a:t>
            </a:r>
            <a:r>
              <a:rPr lang="en-GB" sz="10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0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turnover</a:t>
            </a:r>
          </a:p>
        </p:txBody>
      </p:sp>
      <p:sp>
        <p:nvSpPr>
          <p:cNvPr id="108" name="turnover number">
            <a:extLst>
              <a:ext uri="{FF2B5EF4-FFF2-40B4-BE49-F238E27FC236}">
                <a16:creationId xmlns:a16="http://schemas.microsoft.com/office/drawing/2014/main" id="{19BF819A-D164-B0CE-1396-5F236A70D975}"/>
              </a:ext>
            </a:extLst>
          </p:cNvPr>
          <p:cNvSpPr>
            <a:spLocks noGrp="1"/>
          </p:cNvSpPr>
          <p:nvPr>
            <p:ph type="body" sz="quarter" idx="10" hasCustomPrompt="1"/>
          </p:nvPr>
        </p:nvSpPr>
        <p:spPr>
          <a:xfrm>
            <a:off x="1725128" y="2562266"/>
            <a:ext cx="2074863" cy="746125"/>
          </a:xfrm>
        </p:spPr>
        <p:txBody>
          <a:bodyPr lIns="0" tIns="0" rIns="0" bIns="0" anchor="ctr" anchorCtr="0">
            <a:noAutofit/>
          </a:bodyPr>
          <a:lstStyle>
            <a:lvl1pPr>
              <a:defRPr lang="en-US" sz="5000" kern="1200" spc="-5" dirty="0" smtClean="0">
                <a:solidFill>
                  <a:schemeClr val="bg2"/>
                </a:solidFill>
                <a:latin typeface="Georgia"/>
                <a:ea typeface="+mn-ea"/>
                <a:cs typeface="Roboto" panose="02000000000000000000" pitchFamily="2" charset="0"/>
              </a:defRPr>
            </a:lvl1pPr>
          </a:lstStyle>
          <a:p>
            <a:pPr lvl="0"/>
            <a:r>
              <a:rPr lang="en-GB" noProof="0"/>
              <a:t>XXXX</a:t>
            </a:r>
          </a:p>
        </p:txBody>
      </p:sp>
      <p:grpSp>
        <p:nvGrpSpPr>
          <p:cNvPr id="21" name="Turnover icon">
            <a:extLst>
              <a:ext uri="{FF2B5EF4-FFF2-40B4-BE49-F238E27FC236}">
                <a16:creationId xmlns:a16="http://schemas.microsoft.com/office/drawing/2014/main" id="{C4B09522-5E6D-7643-A85D-9B29EE4FB79B}"/>
              </a:ext>
            </a:extLst>
          </p:cNvPr>
          <p:cNvGrpSpPr/>
          <p:nvPr userDrawn="1"/>
        </p:nvGrpSpPr>
        <p:grpSpPr>
          <a:xfrm>
            <a:off x="742876" y="2706447"/>
            <a:ext cx="680964" cy="592758"/>
            <a:chOff x="9161801" y="3547469"/>
            <a:chExt cx="531319" cy="524624"/>
          </a:xfrm>
        </p:grpSpPr>
        <p:grpSp>
          <p:nvGrpSpPr>
            <p:cNvPr id="22" name="Group 21">
              <a:extLst>
                <a:ext uri="{FF2B5EF4-FFF2-40B4-BE49-F238E27FC236}">
                  <a16:creationId xmlns:a16="http://schemas.microsoft.com/office/drawing/2014/main" id="{2A8B822D-26EA-7341-81B2-F07D9A67E1D6}"/>
                </a:ext>
              </a:extLst>
            </p:cNvPr>
            <p:cNvGrpSpPr/>
            <p:nvPr/>
          </p:nvGrpSpPr>
          <p:grpSpPr>
            <a:xfrm>
              <a:off x="9381364" y="3760805"/>
              <a:ext cx="270037" cy="270043"/>
              <a:chOff x="9468675" y="3379775"/>
              <a:chExt cx="194409" cy="194413"/>
            </a:xfrm>
          </p:grpSpPr>
          <p:pic>
            <p:nvPicPr>
              <p:cNvPr id="24" name="object 53">
                <a:extLst>
                  <a:ext uri="{FF2B5EF4-FFF2-40B4-BE49-F238E27FC236}">
                    <a16:creationId xmlns:a16="http://schemas.microsoft.com/office/drawing/2014/main" id="{59F30178-7BD7-C84A-A51D-17228DB180E8}"/>
                  </a:ext>
                </a:extLst>
              </p:cNvPr>
              <p:cNvPicPr/>
              <p:nvPr/>
            </p:nvPicPr>
            <p:blipFill>
              <a:blip r:embed="rId8" cstate="print"/>
              <a:stretch>
                <a:fillRect/>
              </a:stretch>
            </p:blipFill>
            <p:spPr>
              <a:xfrm>
                <a:off x="9569437" y="3379775"/>
                <a:ext cx="93647" cy="146856"/>
              </a:xfrm>
              <a:prstGeom prst="rect">
                <a:avLst/>
              </a:prstGeom>
            </p:spPr>
          </p:pic>
          <p:pic>
            <p:nvPicPr>
              <p:cNvPr id="25" name="object 54">
                <a:extLst>
                  <a:ext uri="{FF2B5EF4-FFF2-40B4-BE49-F238E27FC236}">
                    <a16:creationId xmlns:a16="http://schemas.microsoft.com/office/drawing/2014/main" id="{BD031340-B9B2-C547-A35C-9205468D69D4}"/>
                  </a:ext>
                </a:extLst>
              </p:cNvPr>
              <p:cNvPicPr/>
              <p:nvPr/>
            </p:nvPicPr>
            <p:blipFill>
              <a:blip r:embed="rId9" cstate="print"/>
              <a:stretch>
                <a:fillRect/>
              </a:stretch>
            </p:blipFill>
            <p:spPr>
              <a:xfrm>
                <a:off x="9468675" y="3426268"/>
                <a:ext cx="93644" cy="147920"/>
              </a:xfrm>
              <a:prstGeom prst="rect">
                <a:avLst/>
              </a:prstGeom>
            </p:spPr>
          </p:pic>
        </p:grpSp>
        <p:sp>
          <p:nvSpPr>
            <p:cNvPr id="23" name="object 55">
              <a:extLst>
                <a:ext uri="{FF2B5EF4-FFF2-40B4-BE49-F238E27FC236}">
                  <a16:creationId xmlns:a16="http://schemas.microsoft.com/office/drawing/2014/main" id="{32D7DAD2-8452-224A-9A8B-424D946256F4}"/>
                </a:ext>
              </a:extLst>
            </p:cNvPr>
            <p:cNvSpPr/>
            <p:nvPr/>
          </p:nvSpPr>
          <p:spPr>
            <a:xfrm>
              <a:off x="9161801" y="3547469"/>
              <a:ext cx="531319" cy="524624"/>
            </a:xfrm>
            <a:custGeom>
              <a:avLst/>
              <a:gdLst/>
              <a:ahLst/>
              <a:cxnLst/>
              <a:rect l="l" t="t" r="r" b="b"/>
              <a:pathLst>
                <a:path w="604520" h="596900">
                  <a:moveTo>
                    <a:pt x="343267" y="0"/>
                  </a:moveTo>
                  <a:lnTo>
                    <a:pt x="54260" y="0"/>
                  </a:lnTo>
                  <a:lnTo>
                    <a:pt x="33161" y="4269"/>
                  </a:lnTo>
                  <a:lnTo>
                    <a:pt x="15911" y="15907"/>
                  </a:lnTo>
                  <a:lnTo>
                    <a:pt x="4271" y="33157"/>
                  </a:lnTo>
                  <a:lnTo>
                    <a:pt x="0" y="54260"/>
                  </a:lnTo>
                  <a:lnTo>
                    <a:pt x="4271" y="75358"/>
                  </a:lnTo>
                  <a:lnTo>
                    <a:pt x="15911" y="92608"/>
                  </a:lnTo>
                  <a:lnTo>
                    <a:pt x="33161" y="104248"/>
                  </a:lnTo>
                  <a:lnTo>
                    <a:pt x="54260" y="108520"/>
                  </a:lnTo>
                  <a:lnTo>
                    <a:pt x="482456" y="108520"/>
                  </a:lnTo>
                  <a:lnTo>
                    <a:pt x="494384" y="110934"/>
                  </a:lnTo>
                  <a:lnTo>
                    <a:pt x="504137" y="117513"/>
                  </a:lnTo>
                  <a:lnTo>
                    <a:pt x="510720" y="127263"/>
                  </a:lnTo>
                  <a:lnTo>
                    <a:pt x="513136" y="139189"/>
                  </a:lnTo>
                  <a:lnTo>
                    <a:pt x="510720" y="151117"/>
                  </a:lnTo>
                  <a:lnTo>
                    <a:pt x="504137" y="160870"/>
                  </a:lnTo>
                  <a:lnTo>
                    <a:pt x="494384" y="167453"/>
                  </a:lnTo>
                  <a:lnTo>
                    <a:pt x="482456" y="169869"/>
                  </a:lnTo>
                  <a:lnTo>
                    <a:pt x="117954" y="169869"/>
                  </a:lnTo>
                  <a:lnTo>
                    <a:pt x="96855" y="174138"/>
                  </a:lnTo>
                  <a:lnTo>
                    <a:pt x="79606" y="185775"/>
                  </a:lnTo>
                  <a:lnTo>
                    <a:pt x="67965" y="203021"/>
                  </a:lnTo>
                  <a:lnTo>
                    <a:pt x="63694" y="224118"/>
                  </a:lnTo>
                  <a:lnTo>
                    <a:pt x="65146" y="236609"/>
                  </a:lnTo>
                  <a:lnTo>
                    <a:pt x="69277" y="248070"/>
                  </a:lnTo>
                  <a:lnTo>
                    <a:pt x="75753" y="258174"/>
                  </a:lnTo>
                  <a:lnTo>
                    <a:pt x="84238" y="266588"/>
                  </a:lnTo>
                  <a:lnTo>
                    <a:pt x="75753" y="275004"/>
                  </a:lnTo>
                  <a:lnTo>
                    <a:pt x="69277" y="285110"/>
                  </a:lnTo>
                  <a:lnTo>
                    <a:pt x="65146" y="296572"/>
                  </a:lnTo>
                  <a:lnTo>
                    <a:pt x="63694" y="309058"/>
                  </a:lnTo>
                  <a:lnTo>
                    <a:pt x="65146" y="321543"/>
                  </a:lnTo>
                  <a:lnTo>
                    <a:pt x="69277" y="333001"/>
                  </a:lnTo>
                  <a:lnTo>
                    <a:pt x="75753" y="343103"/>
                  </a:lnTo>
                  <a:lnTo>
                    <a:pt x="84238" y="351518"/>
                  </a:lnTo>
                  <a:lnTo>
                    <a:pt x="75753" y="359938"/>
                  </a:lnTo>
                  <a:lnTo>
                    <a:pt x="69277" y="370043"/>
                  </a:lnTo>
                  <a:lnTo>
                    <a:pt x="65146" y="381503"/>
                  </a:lnTo>
                  <a:lnTo>
                    <a:pt x="63694" y="393988"/>
                  </a:lnTo>
                  <a:lnTo>
                    <a:pt x="65146" y="406476"/>
                  </a:lnTo>
                  <a:lnTo>
                    <a:pt x="69277" y="417936"/>
                  </a:lnTo>
                  <a:lnTo>
                    <a:pt x="75753" y="428038"/>
                  </a:lnTo>
                  <a:lnTo>
                    <a:pt x="84238" y="436457"/>
                  </a:lnTo>
                  <a:lnTo>
                    <a:pt x="75753" y="444873"/>
                  </a:lnTo>
                  <a:lnTo>
                    <a:pt x="69277" y="454978"/>
                  </a:lnTo>
                  <a:lnTo>
                    <a:pt x="65146" y="466437"/>
                  </a:lnTo>
                  <a:lnTo>
                    <a:pt x="63694" y="478917"/>
                  </a:lnTo>
                  <a:lnTo>
                    <a:pt x="67965" y="500022"/>
                  </a:lnTo>
                  <a:lnTo>
                    <a:pt x="79606" y="517274"/>
                  </a:lnTo>
                  <a:lnTo>
                    <a:pt x="96855" y="528916"/>
                  </a:lnTo>
                  <a:lnTo>
                    <a:pt x="117954" y="533187"/>
                  </a:lnTo>
                  <a:lnTo>
                    <a:pt x="256976" y="533187"/>
                  </a:lnTo>
                  <a:lnTo>
                    <a:pt x="287192" y="559661"/>
                  </a:lnTo>
                  <a:lnTo>
                    <a:pt x="322287" y="579720"/>
                  </a:lnTo>
                  <a:lnTo>
                    <a:pt x="361337" y="592437"/>
                  </a:lnTo>
                  <a:lnTo>
                    <a:pt x="403422" y="596882"/>
                  </a:lnTo>
                  <a:lnTo>
                    <a:pt x="449349" y="591577"/>
                  </a:lnTo>
                  <a:lnTo>
                    <a:pt x="491539" y="576469"/>
                  </a:lnTo>
                  <a:lnTo>
                    <a:pt x="496533" y="573291"/>
                  </a:lnTo>
                  <a:lnTo>
                    <a:pt x="403422" y="573291"/>
                  </a:lnTo>
                  <a:lnTo>
                    <a:pt x="356441" y="566959"/>
                  </a:lnTo>
                  <a:lnTo>
                    <a:pt x="314190" y="549098"/>
                  </a:lnTo>
                  <a:lnTo>
                    <a:pt x="278369" y="521406"/>
                  </a:lnTo>
                  <a:lnTo>
                    <a:pt x="269232" y="509586"/>
                  </a:lnTo>
                  <a:lnTo>
                    <a:pt x="117954" y="509586"/>
                  </a:lnTo>
                  <a:lnTo>
                    <a:pt x="106029" y="507174"/>
                  </a:lnTo>
                  <a:lnTo>
                    <a:pt x="96283" y="500597"/>
                  </a:lnTo>
                  <a:lnTo>
                    <a:pt x="89708" y="490847"/>
                  </a:lnTo>
                  <a:lnTo>
                    <a:pt x="87295" y="478917"/>
                  </a:lnTo>
                  <a:lnTo>
                    <a:pt x="89708" y="466992"/>
                  </a:lnTo>
                  <a:lnTo>
                    <a:pt x="96283" y="457246"/>
                  </a:lnTo>
                  <a:lnTo>
                    <a:pt x="106029" y="450670"/>
                  </a:lnTo>
                  <a:lnTo>
                    <a:pt x="117954" y="448258"/>
                  </a:lnTo>
                  <a:lnTo>
                    <a:pt x="234898" y="448258"/>
                  </a:lnTo>
                  <a:lnTo>
                    <a:pt x="232816" y="443334"/>
                  </a:lnTo>
                  <a:lnTo>
                    <a:pt x="230299" y="424657"/>
                  </a:lnTo>
                  <a:lnTo>
                    <a:pt x="117954" y="424657"/>
                  </a:lnTo>
                  <a:lnTo>
                    <a:pt x="106029" y="422243"/>
                  </a:lnTo>
                  <a:lnTo>
                    <a:pt x="96283" y="415664"/>
                  </a:lnTo>
                  <a:lnTo>
                    <a:pt x="89708" y="405914"/>
                  </a:lnTo>
                  <a:lnTo>
                    <a:pt x="87295" y="393988"/>
                  </a:lnTo>
                  <a:lnTo>
                    <a:pt x="89708" y="382061"/>
                  </a:lnTo>
                  <a:lnTo>
                    <a:pt x="96283" y="372311"/>
                  </a:lnTo>
                  <a:lnTo>
                    <a:pt x="106029" y="365732"/>
                  </a:lnTo>
                  <a:lnTo>
                    <a:pt x="117954" y="363318"/>
                  </a:lnTo>
                  <a:lnTo>
                    <a:pt x="230936" y="363318"/>
                  </a:lnTo>
                  <a:lnTo>
                    <a:pt x="232816" y="349365"/>
                  </a:lnTo>
                  <a:lnTo>
                    <a:pt x="236890" y="339727"/>
                  </a:lnTo>
                  <a:lnTo>
                    <a:pt x="117954" y="339727"/>
                  </a:lnTo>
                  <a:lnTo>
                    <a:pt x="106029" y="337313"/>
                  </a:lnTo>
                  <a:lnTo>
                    <a:pt x="96283" y="330734"/>
                  </a:lnTo>
                  <a:lnTo>
                    <a:pt x="89708" y="320984"/>
                  </a:lnTo>
                  <a:lnTo>
                    <a:pt x="87295" y="309058"/>
                  </a:lnTo>
                  <a:lnTo>
                    <a:pt x="89708" y="297128"/>
                  </a:lnTo>
                  <a:lnTo>
                    <a:pt x="96283" y="287378"/>
                  </a:lnTo>
                  <a:lnTo>
                    <a:pt x="106029" y="280801"/>
                  </a:lnTo>
                  <a:lnTo>
                    <a:pt x="117954" y="278389"/>
                  </a:lnTo>
                  <a:lnTo>
                    <a:pt x="272880" y="278389"/>
                  </a:lnTo>
                  <a:lnTo>
                    <a:pt x="278369" y="271288"/>
                  </a:lnTo>
                  <a:lnTo>
                    <a:pt x="299701" y="254798"/>
                  </a:lnTo>
                  <a:lnTo>
                    <a:pt x="117954" y="254798"/>
                  </a:lnTo>
                  <a:lnTo>
                    <a:pt x="106029" y="252384"/>
                  </a:lnTo>
                  <a:lnTo>
                    <a:pt x="96283" y="245804"/>
                  </a:lnTo>
                  <a:lnTo>
                    <a:pt x="89708" y="236051"/>
                  </a:lnTo>
                  <a:lnTo>
                    <a:pt x="87295" y="224118"/>
                  </a:lnTo>
                  <a:lnTo>
                    <a:pt x="89708" y="212194"/>
                  </a:lnTo>
                  <a:lnTo>
                    <a:pt x="96283" y="202448"/>
                  </a:lnTo>
                  <a:lnTo>
                    <a:pt x="106029" y="195872"/>
                  </a:lnTo>
                  <a:lnTo>
                    <a:pt x="117954" y="193460"/>
                  </a:lnTo>
                  <a:lnTo>
                    <a:pt x="482456" y="193460"/>
                  </a:lnTo>
                  <a:lnTo>
                    <a:pt x="503555" y="189187"/>
                  </a:lnTo>
                  <a:lnTo>
                    <a:pt x="520804" y="177543"/>
                  </a:lnTo>
                  <a:lnTo>
                    <a:pt x="532445" y="160289"/>
                  </a:lnTo>
                  <a:lnTo>
                    <a:pt x="536716" y="139189"/>
                  </a:lnTo>
                  <a:lnTo>
                    <a:pt x="532445" y="118090"/>
                  </a:lnTo>
                  <a:lnTo>
                    <a:pt x="520804" y="100841"/>
                  </a:lnTo>
                  <a:lnTo>
                    <a:pt x="503555" y="89200"/>
                  </a:lnTo>
                  <a:lnTo>
                    <a:pt x="482456" y="84929"/>
                  </a:lnTo>
                  <a:lnTo>
                    <a:pt x="54260" y="84929"/>
                  </a:lnTo>
                  <a:lnTo>
                    <a:pt x="42333" y="82515"/>
                  </a:lnTo>
                  <a:lnTo>
                    <a:pt x="32584" y="75936"/>
                  </a:lnTo>
                  <a:lnTo>
                    <a:pt x="26004" y="66186"/>
                  </a:lnTo>
                  <a:lnTo>
                    <a:pt x="23590" y="54260"/>
                  </a:lnTo>
                  <a:lnTo>
                    <a:pt x="26004" y="42333"/>
                  </a:lnTo>
                  <a:lnTo>
                    <a:pt x="32584" y="32584"/>
                  </a:lnTo>
                  <a:lnTo>
                    <a:pt x="42333" y="26004"/>
                  </a:lnTo>
                  <a:lnTo>
                    <a:pt x="54260" y="23590"/>
                  </a:lnTo>
                  <a:lnTo>
                    <a:pt x="386800" y="23590"/>
                  </a:lnTo>
                  <a:lnTo>
                    <a:pt x="381615" y="15907"/>
                  </a:lnTo>
                  <a:lnTo>
                    <a:pt x="364365" y="4269"/>
                  </a:lnTo>
                  <a:lnTo>
                    <a:pt x="343267" y="0"/>
                  </a:lnTo>
                  <a:close/>
                </a:path>
                <a:path w="604520" h="596900">
                  <a:moveTo>
                    <a:pt x="497609" y="219406"/>
                  </a:moveTo>
                  <a:lnTo>
                    <a:pt x="403422" y="219406"/>
                  </a:lnTo>
                  <a:lnTo>
                    <a:pt x="450406" y="225737"/>
                  </a:lnTo>
                  <a:lnTo>
                    <a:pt x="492658" y="243598"/>
                  </a:lnTo>
                  <a:lnTo>
                    <a:pt x="528478" y="271288"/>
                  </a:lnTo>
                  <a:lnTo>
                    <a:pt x="556168" y="307111"/>
                  </a:lnTo>
                  <a:lnTo>
                    <a:pt x="574028" y="349365"/>
                  </a:lnTo>
                  <a:lnTo>
                    <a:pt x="580359" y="396354"/>
                  </a:lnTo>
                  <a:lnTo>
                    <a:pt x="574028" y="443334"/>
                  </a:lnTo>
                  <a:lnTo>
                    <a:pt x="556168" y="485585"/>
                  </a:lnTo>
                  <a:lnTo>
                    <a:pt x="528478" y="521406"/>
                  </a:lnTo>
                  <a:lnTo>
                    <a:pt x="492658" y="549098"/>
                  </a:lnTo>
                  <a:lnTo>
                    <a:pt x="450406" y="566959"/>
                  </a:lnTo>
                  <a:lnTo>
                    <a:pt x="403422" y="573291"/>
                  </a:lnTo>
                  <a:lnTo>
                    <a:pt x="496533" y="573291"/>
                  </a:lnTo>
                  <a:lnTo>
                    <a:pt x="528776" y="552773"/>
                  </a:lnTo>
                  <a:lnTo>
                    <a:pt x="559850" y="521700"/>
                  </a:lnTo>
                  <a:lnTo>
                    <a:pt x="583547" y="484464"/>
                  </a:lnTo>
                  <a:lnTo>
                    <a:pt x="598655" y="442278"/>
                  </a:lnTo>
                  <a:lnTo>
                    <a:pt x="603960" y="396354"/>
                  </a:lnTo>
                  <a:lnTo>
                    <a:pt x="598952" y="351716"/>
                  </a:lnTo>
                  <a:lnTo>
                    <a:pt x="584667" y="310569"/>
                  </a:lnTo>
                  <a:lnTo>
                    <a:pt x="562218" y="274024"/>
                  </a:lnTo>
                  <a:lnTo>
                    <a:pt x="532715" y="243190"/>
                  </a:lnTo>
                  <a:lnTo>
                    <a:pt x="497609" y="219406"/>
                  </a:lnTo>
                  <a:close/>
                </a:path>
                <a:path w="604520" h="596900">
                  <a:moveTo>
                    <a:pt x="234898" y="448258"/>
                  </a:moveTo>
                  <a:lnTo>
                    <a:pt x="209710" y="448258"/>
                  </a:lnTo>
                  <a:lnTo>
                    <a:pt x="214863" y="464605"/>
                  </a:lnTo>
                  <a:lnTo>
                    <a:pt x="221341" y="480320"/>
                  </a:lnTo>
                  <a:lnTo>
                    <a:pt x="229079" y="495336"/>
                  </a:lnTo>
                  <a:lnTo>
                    <a:pt x="238013" y="509586"/>
                  </a:lnTo>
                  <a:lnTo>
                    <a:pt x="269232" y="509586"/>
                  </a:lnTo>
                  <a:lnTo>
                    <a:pt x="250678" y="485585"/>
                  </a:lnTo>
                  <a:lnTo>
                    <a:pt x="234898" y="448258"/>
                  </a:lnTo>
                  <a:close/>
                </a:path>
                <a:path w="604520" h="596900">
                  <a:moveTo>
                    <a:pt x="230936" y="363318"/>
                  </a:moveTo>
                  <a:lnTo>
                    <a:pt x="205627" y="363318"/>
                  </a:lnTo>
                  <a:lnTo>
                    <a:pt x="204444" y="371434"/>
                  </a:lnTo>
                  <a:lnTo>
                    <a:pt x="203589" y="379648"/>
                  </a:lnTo>
                  <a:lnTo>
                    <a:pt x="203069" y="387956"/>
                  </a:lnTo>
                  <a:lnTo>
                    <a:pt x="202894" y="396354"/>
                  </a:lnTo>
                  <a:lnTo>
                    <a:pt x="203022" y="403531"/>
                  </a:lnTo>
                  <a:lnTo>
                    <a:pt x="203403" y="410643"/>
                  </a:lnTo>
                  <a:lnTo>
                    <a:pt x="204060" y="417936"/>
                  </a:lnTo>
                  <a:lnTo>
                    <a:pt x="204894" y="424657"/>
                  </a:lnTo>
                  <a:lnTo>
                    <a:pt x="230299" y="424657"/>
                  </a:lnTo>
                  <a:lnTo>
                    <a:pt x="226485" y="396354"/>
                  </a:lnTo>
                  <a:lnTo>
                    <a:pt x="230936" y="363318"/>
                  </a:lnTo>
                  <a:close/>
                </a:path>
                <a:path w="604520" h="596900">
                  <a:moveTo>
                    <a:pt x="272880" y="278389"/>
                  </a:moveTo>
                  <a:lnTo>
                    <a:pt x="241353" y="278389"/>
                  </a:lnTo>
                  <a:lnTo>
                    <a:pt x="231896" y="292576"/>
                  </a:lnTo>
                  <a:lnTo>
                    <a:pt x="223645" y="307574"/>
                  </a:lnTo>
                  <a:lnTo>
                    <a:pt x="216669" y="323314"/>
                  </a:lnTo>
                  <a:lnTo>
                    <a:pt x="211040" y="339727"/>
                  </a:lnTo>
                  <a:lnTo>
                    <a:pt x="236890" y="339727"/>
                  </a:lnTo>
                  <a:lnTo>
                    <a:pt x="250678" y="307111"/>
                  </a:lnTo>
                  <a:lnTo>
                    <a:pt x="272880" y="278389"/>
                  </a:lnTo>
                  <a:close/>
                </a:path>
                <a:path w="604520" h="596900">
                  <a:moveTo>
                    <a:pt x="409128" y="195816"/>
                  </a:moveTo>
                  <a:lnTo>
                    <a:pt x="403422" y="195816"/>
                  </a:lnTo>
                  <a:lnTo>
                    <a:pt x="362998" y="199909"/>
                  </a:lnTo>
                  <a:lnTo>
                    <a:pt x="325329" y="211646"/>
                  </a:lnTo>
                  <a:lnTo>
                    <a:pt x="291230" y="230214"/>
                  </a:lnTo>
                  <a:lnTo>
                    <a:pt x="261520" y="254798"/>
                  </a:lnTo>
                  <a:lnTo>
                    <a:pt x="299701" y="254798"/>
                  </a:lnTo>
                  <a:lnTo>
                    <a:pt x="314190" y="243598"/>
                  </a:lnTo>
                  <a:lnTo>
                    <a:pt x="356441" y="225737"/>
                  </a:lnTo>
                  <a:lnTo>
                    <a:pt x="403422" y="219406"/>
                  </a:lnTo>
                  <a:lnTo>
                    <a:pt x="497609" y="219406"/>
                  </a:lnTo>
                  <a:lnTo>
                    <a:pt x="497269" y="219176"/>
                  </a:lnTo>
                  <a:lnTo>
                    <a:pt x="456991" y="203093"/>
                  </a:lnTo>
                  <a:lnTo>
                    <a:pt x="455556" y="199669"/>
                  </a:lnTo>
                  <a:lnTo>
                    <a:pt x="453849" y="196538"/>
                  </a:lnTo>
                  <a:lnTo>
                    <a:pt x="420343" y="196538"/>
                  </a:lnTo>
                  <a:lnTo>
                    <a:pt x="414762" y="196067"/>
                  </a:lnTo>
                  <a:lnTo>
                    <a:pt x="409128" y="195816"/>
                  </a:lnTo>
                  <a:close/>
                </a:path>
                <a:path w="604520" h="596900">
                  <a:moveTo>
                    <a:pt x="451745" y="193460"/>
                  </a:moveTo>
                  <a:lnTo>
                    <a:pt x="411715" y="193460"/>
                  </a:lnTo>
                  <a:lnTo>
                    <a:pt x="416270" y="194559"/>
                  </a:lnTo>
                  <a:lnTo>
                    <a:pt x="420343" y="196538"/>
                  </a:lnTo>
                  <a:lnTo>
                    <a:pt x="453849" y="196538"/>
                  </a:lnTo>
                  <a:lnTo>
                    <a:pt x="451745" y="193460"/>
                  </a:lnTo>
                  <a:close/>
                </a:path>
                <a:path w="604520" h="596900">
                  <a:moveTo>
                    <a:pt x="193449" y="108520"/>
                  </a:moveTo>
                  <a:lnTo>
                    <a:pt x="148728" y="108520"/>
                  </a:lnTo>
                  <a:lnTo>
                    <a:pt x="144704" y="115397"/>
                  </a:lnTo>
                  <a:lnTo>
                    <a:pt x="141710" y="122865"/>
                  </a:lnTo>
                  <a:lnTo>
                    <a:pt x="139843" y="130828"/>
                  </a:lnTo>
                  <a:lnTo>
                    <a:pt x="139199" y="139189"/>
                  </a:lnTo>
                  <a:lnTo>
                    <a:pt x="139843" y="147556"/>
                  </a:lnTo>
                  <a:lnTo>
                    <a:pt x="141710" y="155522"/>
                  </a:lnTo>
                  <a:lnTo>
                    <a:pt x="144704" y="162991"/>
                  </a:lnTo>
                  <a:lnTo>
                    <a:pt x="148728" y="169869"/>
                  </a:lnTo>
                  <a:lnTo>
                    <a:pt x="193449" y="169869"/>
                  </a:lnTo>
                  <a:lnTo>
                    <a:pt x="181525" y="167453"/>
                  </a:lnTo>
                  <a:lnTo>
                    <a:pt x="171778" y="160870"/>
                  </a:lnTo>
                  <a:lnTo>
                    <a:pt x="165203" y="151117"/>
                  </a:lnTo>
                  <a:lnTo>
                    <a:pt x="162790" y="139189"/>
                  </a:lnTo>
                  <a:lnTo>
                    <a:pt x="165203" y="127263"/>
                  </a:lnTo>
                  <a:lnTo>
                    <a:pt x="171778" y="117513"/>
                  </a:lnTo>
                  <a:lnTo>
                    <a:pt x="181525" y="110934"/>
                  </a:lnTo>
                  <a:lnTo>
                    <a:pt x="193449" y="108520"/>
                  </a:lnTo>
                  <a:close/>
                </a:path>
                <a:path w="604520" h="596900">
                  <a:moveTo>
                    <a:pt x="386800" y="23590"/>
                  </a:moveTo>
                  <a:lnTo>
                    <a:pt x="343267" y="23590"/>
                  </a:lnTo>
                  <a:lnTo>
                    <a:pt x="355193" y="26004"/>
                  </a:lnTo>
                  <a:lnTo>
                    <a:pt x="364943" y="32584"/>
                  </a:lnTo>
                  <a:lnTo>
                    <a:pt x="371522" y="42333"/>
                  </a:lnTo>
                  <a:lnTo>
                    <a:pt x="373936" y="54260"/>
                  </a:lnTo>
                  <a:lnTo>
                    <a:pt x="371522" y="66186"/>
                  </a:lnTo>
                  <a:lnTo>
                    <a:pt x="364943" y="75936"/>
                  </a:lnTo>
                  <a:lnTo>
                    <a:pt x="355193" y="82515"/>
                  </a:lnTo>
                  <a:lnTo>
                    <a:pt x="343267" y="84929"/>
                  </a:lnTo>
                  <a:lnTo>
                    <a:pt x="387988" y="84929"/>
                  </a:lnTo>
                  <a:lnTo>
                    <a:pt x="392018" y="78053"/>
                  </a:lnTo>
                  <a:lnTo>
                    <a:pt x="395015" y="70588"/>
                  </a:lnTo>
                  <a:lnTo>
                    <a:pt x="396883" y="62625"/>
                  </a:lnTo>
                  <a:lnTo>
                    <a:pt x="397527" y="54260"/>
                  </a:lnTo>
                  <a:lnTo>
                    <a:pt x="393255" y="33157"/>
                  </a:lnTo>
                  <a:lnTo>
                    <a:pt x="386800" y="23590"/>
                  </a:lnTo>
                  <a:close/>
                </a:path>
              </a:pathLst>
            </a:custGeom>
            <a:solidFill>
              <a:srgbClr val="F5A5B1"/>
            </a:solidFill>
          </p:spPr>
          <p:txBody>
            <a:bodyPr wrap="square" lIns="0" tIns="0" rIns="0" bIns="0" rtlCol="0">
              <a:normAutofit/>
            </a:bodyPr>
            <a:lstStyle/>
            <a:p>
              <a:endParaRPr lang="en-GB" noProof="0"/>
            </a:p>
          </p:txBody>
        </p:sp>
      </p:grpSp>
      <p:grpSp>
        <p:nvGrpSpPr>
          <p:cNvPr id="17" name="N15 statement">
            <a:extLst>
              <a:ext uri="{FF2B5EF4-FFF2-40B4-BE49-F238E27FC236}">
                <a16:creationId xmlns:a16="http://schemas.microsoft.com/office/drawing/2014/main" id="{40A0540A-FB80-E944-81B8-C305D846689B}"/>
              </a:ext>
            </a:extLst>
          </p:cNvPr>
          <p:cNvGrpSpPr/>
          <p:nvPr userDrawn="1"/>
        </p:nvGrpSpPr>
        <p:grpSpPr>
          <a:xfrm>
            <a:off x="620551" y="1442029"/>
            <a:ext cx="3387006" cy="224944"/>
            <a:chOff x="620551" y="1754014"/>
            <a:chExt cx="3387006" cy="224944"/>
          </a:xfrm>
        </p:grpSpPr>
        <p:sp>
          <p:nvSpPr>
            <p:cNvPr id="18" name="object 71">
              <a:extLst>
                <a:ext uri="{FF2B5EF4-FFF2-40B4-BE49-F238E27FC236}">
                  <a16:creationId xmlns:a16="http://schemas.microsoft.com/office/drawing/2014/main" id="{5BD0B07E-16F8-404D-A374-C0EA3CC08235}"/>
                </a:ext>
              </a:extLst>
            </p:cNvPr>
            <p:cNvSpPr txBox="1"/>
            <p:nvPr/>
          </p:nvSpPr>
          <p:spPr>
            <a:xfrm>
              <a:off x="2254245" y="1754014"/>
              <a:ext cx="1753312" cy="224944"/>
            </a:xfrm>
            <a:prstGeom prst="rect">
              <a:avLst/>
            </a:prstGeom>
          </p:spPr>
          <p:txBody>
            <a:bodyPr vert="horz" wrap="square" lIns="0" tIns="11430" rIns="0" bIns="0" rtlCol="0">
              <a:noAutofit/>
            </a:bodyPr>
            <a:lstStyle/>
            <a:p>
              <a:pPr marL="12700" marR="5080">
                <a:lnSpc>
                  <a:spcPct val="113199"/>
                </a:lnSpc>
                <a:spcBef>
                  <a:spcPts val="90"/>
                </a:spcBef>
              </a:pPr>
              <a:r>
                <a:rPr lang="en-GB" sz="12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Communications </a:t>
              </a:r>
              <a:r>
                <a:rPr lang="en-GB" sz="1200" spc="-42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200" spc="1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Group</a:t>
              </a:r>
              <a:endParaRPr lang="en-GB" sz="12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 name="object 73">
              <a:extLst>
                <a:ext uri="{FF2B5EF4-FFF2-40B4-BE49-F238E27FC236}">
                  <a16:creationId xmlns:a16="http://schemas.microsoft.com/office/drawing/2014/main" id="{F1CF1024-2E69-9644-A113-1BFF824EC7EC}"/>
                </a:ext>
              </a:extLst>
            </p:cNvPr>
            <p:cNvSpPr txBox="1"/>
            <p:nvPr/>
          </p:nvSpPr>
          <p:spPr>
            <a:xfrm>
              <a:off x="620551" y="1759132"/>
              <a:ext cx="525523" cy="219826"/>
            </a:xfrm>
            <a:prstGeom prst="rect">
              <a:avLst/>
            </a:prstGeom>
          </p:spPr>
          <p:txBody>
            <a:bodyPr vert="horz" wrap="square" lIns="0" tIns="17145" rIns="0" bIns="0" rtlCol="0">
              <a:noAutofit/>
            </a:bodyPr>
            <a:lstStyle/>
            <a:p>
              <a:pPr marL="12700">
                <a:lnSpc>
                  <a:spcPct val="100000"/>
                </a:lnSpc>
                <a:spcBef>
                  <a:spcPts val="135"/>
                </a:spcBef>
              </a:pPr>
              <a:r>
                <a:rPr lang="en-GB" sz="1200" spc="1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Part</a:t>
              </a:r>
              <a:r>
                <a:rPr lang="en-GB" sz="1200" spc="-6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r>
                <a:rPr lang="en-GB" sz="1200" spc="5"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of</a:t>
              </a:r>
              <a:endParaRPr lang="en-GB" sz="1200" noProof="0">
                <a:solidFill>
                  <a:schemeClr val="bg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0" name="object 79">
              <a:extLst>
                <a:ext uri="{FF2B5EF4-FFF2-40B4-BE49-F238E27FC236}">
                  <a16:creationId xmlns:a16="http://schemas.microsoft.com/office/drawing/2014/main" id="{95B757AF-8D66-4740-B326-754317CD7C73}"/>
                </a:ext>
              </a:extLst>
            </p:cNvPr>
            <p:cNvSpPr/>
            <p:nvPr/>
          </p:nvSpPr>
          <p:spPr>
            <a:xfrm>
              <a:off x="1219931" y="1768552"/>
              <a:ext cx="956288" cy="201303"/>
            </a:xfrm>
            <a:custGeom>
              <a:avLst/>
              <a:gdLst/>
              <a:ahLst/>
              <a:cxnLst/>
              <a:rect l="l" t="t" r="r" b="b"/>
              <a:pathLst>
                <a:path w="1511300" h="318134">
                  <a:moveTo>
                    <a:pt x="269709" y="825"/>
                  </a:moveTo>
                  <a:lnTo>
                    <a:pt x="216484" y="825"/>
                  </a:lnTo>
                  <a:lnTo>
                    <a:pt x="216484" y="220764"/>
                  </a:lnTo>
                  <a:lnTo>
                    <a:pt x="214528" y="221208"/>
                  </a:lnTo>
                  <a:lnTo>
                    <a:pt x="156464" y="140716"/>
                  </a:lnTo>
                  <a:lnTo>
                    <a:pt x="115773" y="84226"/>
                  </a:lnTo>
                  <a:lnTo>
                    <a:pt x="67348" y="17157"/>
                  </a:lnTo>
                  <a:lnTo>
                    <a:pt x="57734" y="3835"/>
                  </a:lnTo>
                  <a:lnTo>
                    <a:pt x="56222" y="2260"/>
                  </a:lnTo>
                  <a:lnTo>
                    <a:pt x="54660" y="609"/>
                  </a:lnTo>
                  <a:lnTo>
                    <a:pt x="39116" y="266"/>
                  </a:lnTo>
                  <a:lnTo>
                    <a:pt x="26123" y="203"/>
                  </a:lnTo>
                  <a:lnTo>
                    <a:pt x="4597" y="266"/>
                  </a:lnTo>
                  <a:lnTo>
                    <a:pt x="0" y="266"/>
                  </a:lnTo>
                  <a:lnTo>
                    <a:pt x="0" y="313143"/>
                  </a:lnTo>
                  <a:lnTo>
                    <a:pt x="53911" y="313156"/>
                  </a:lnTo>
                  <a:lnTo>
                    <a:pt x="53924" y="84251"/>
                  </a:lnTo>
                  <a:lnTo>
                    <a:pt x="54483" y="85013"/>
                  </a:lnTo>
                  <a:lnTo>
                    <a:pt x="213448" y="306755"/>
                  </a:lnTo>
                  <a:lnTo>
                    <a:pt x="213728" y="307149"/>
                  </a:lnTo>
                  <a:lnTo>
                    <a:pt x="215315" y="309346"/>
                  </a:lnTo>
                  <a:lnTo>
                    <a:pt x="218122" y="313029"/>
                  </a:lnTo>
                  <a:lnTo>
                    <a:pt x="220611" y="313118"/>
                  </a:lnTo>
                  <a:lnTo>
                    <a:pt x="232930" y="313397"/>
                  </a:lnTo>
                  <a:lnTo>
                    <a:pt x="245224" y="313474"/>
                  </a:lnTo>
                  <a:lnTo>
                    <a:pt x="266026" y="313410"/>
                  </a:lnTo>
                  <a:lnTo>
                    <a:pt x="269709" y="313410"/>
                  </a:lnTo>
                  <a:lnTo>
                    <a:pt x="269709" y="221208"/>
                  </a:lnTo>
                  <a:lnTo>
                    <a:pt x="269709" y="838"/>
                  </a:lnTo>
                  <a:close/>
                </a:path>
                <a:path w="1511300" h="318134">
                  <a:moveTo>
                    <a:pt x="527151" y="265620"/>
                  </a:moveTo>
                  <a:lnTo>
                    <a:pt x="368350" y="265620"/>
                  </a:lnTo>
                  <a:lnTo>
                    <a:pt x="368350" y="177558"/>
                  </a:lnTo>
                  <a:lnTo>
                    <a:pt x="524040" y="177558"/>
                  </a:lnTo>
                  <a:lnTo>
                    <a:pt x="524040" y="130136"/>
                  </a:lnTo>
                  <a:lnTo>
                    <a:pt x="368300" y="130086"/>
                  </a:lnTo>
                  <a:lnTo>
                    <a:pt x="368300" y="47713"/>
                  </a:lnTo>
                  <a:lnTo>
                    <a:pt x="527113" y="47713"/>
                  </a:lnTo>
                  <a:lnTo>
                    <a:pt x="527113" y="47536"/>
                  </a:lnTo>
                  <a:lnTo>
                    <a:pt x="527113" y="546"/>
                  </a:lnTo>
                  <a:lnTo>
                    <a:pt x="314680" y="546"/>
                  </a:lnTo>
                  <a:lnTo>
                    <a:pt x="314680" y="47536"/>
                  </a:lnTo>
                  <a:lnTo>
                    <a:pt x="314680" y="130086"/>
                  </a:lnTo>
                  <a:lnTo>
                    <a:pt x="314680" y="177076"/>
                  </a:lnTo>
                  <a:lnTo>
                    <a:pt x="314680" y="265976"/>
                  </a:lnTo>
                  <a:lnTo>
                    <a:pt x="314680" y="312839"/>
                  </a:lnTo>
                  <a:lnTo>
                    <a:pt x="314680" y="312966"/>
                  </a:lnTo>
                  <a:lnTo>
                    <a:pt x="527151" y="312966"/>
                  </a:lnTo>
                  <a:lnTo>
                    <a:pt x="527151" y="312839"/>
                  </a:lnTo>
                  <a:lnTo>
                    <a:pt x="527151" y="265976"/>
                  </a:lnTo>
                  <a:lnTo>
                    <a:pt x="527151" y="265620"/>
                  </a:lnTo>
                  <a:close/>
                </a:path>
                <a:path w="1511300" h="318134">
                  <a:moveTo>
                    <a:pt x="859485" y="313436"/>
                  </a:moveTo>
                  <a:lnTo>
                    <a:pt x="855700" y="307568"/>
                  </a:lnTo>
                  <a:lnTo>
                    <a:pt x="853478" y="304520"/>
                  </a:lnTo>
                  <a:lnTo>
                    <a:pt x="770788" y="190550"/>
                  </a:lnTo>
                  <a:lnTo>
                    <a:pt x="744169" y="154101"/>
                  </a:lnTo>
                  <a:lnTo>
                    <a:pt x="744105" y="150710"/>
                  </a:lnTo>
                  <a:lnTo>
                    <a:pt x="769632" y="115646"/>
                  </a:lnTo>
                  <a:lnTo>
                    <a:pt x="848448" y="6515"/>
                  </a:lnTo>
                  <a:lnTo>
                    <a:pt x="852449" y="317"/>
                  </a:lnTo>
                  <a:lnTo>
                    <a:pt x="823633" y="317"/>
                  </a:lnTo>
                  <a:lnTo>
                    <a:pt x="790067" y="0"/>
                  </a:lnTo>
                  <a:lnTo>
                    <a:pt x="786574" y="1790"/>
                  </a:lnTo>
                  <a:lnTo>
                    <a:pt x="716368" y="102730"/>
                  </a:lnTo>
                  <a:lnTo>
                    <a:pt x="707072" y="115646"/>
                  </a:lnTo>
                  <a:lnTo>
                    <a:pt x="704545" y="112191"/>
                  </a:lnTo>
                  <a:lnTo>
                    <a:pt x="702500" y="109524"/>
                  </a:lnTo>
                  <a:lnTo>
                    <a:pt x="628446" y="4152"/>
                  </a:lnTo>
                  <a:lnTo>
                    <a:pt x="625513" y="622"/>
                  </a:lnTo>
                  <a:lnTo>
                    <a:pt x="607974" y="304"/>
                  </a:lnTo>
                  <a:lnTo>
                    <a:pt x="592797" y="228"/>
                  </a:lnTo>
                  <a:lnTo>
                    <a:pt x="561555" y="279"/>
                  </a:lnTo>
                  <a:lnTo>
                    <a:pt x="564908" y="5384"/>
                  </a:lnTo>
                  <a:lnTo>
                    <a:pt x="615988" y="76174"/>
                  </a:lnTo>
                  <a:lnTo>
                    <a:pt x="670521" y="151180"/>
                  </a:lnTo>
                  <a:lnTo>
                    <a:pt x="670255" y="154952"/>
                  </a:lnTo>
                  <a:lnTo>
                    <a:pt x="639356" y="196811"/>
                  </a:lnTo>
                  <a:lnTo>
                    <a:pt x="558736" y="307111"/>
                  </a:lnTo>
                  <a:lnTo>
                    <a:pt x="554558" y="313436"/>
                  </a:lnTo>
                  <a:lnTo>
                    <a:pt x="587692" y="313410"/>
                  </a:lnTo>
                  <a:lnTo>
                    <a:pt x="616927" y="313651"/>
                  </a:lnTo>
                  <a:lnTo>
                    <a:pt x="617461" y="313372"/>
                  </a:lnTo>
                  <a:lnTo>
                    <a:pt x="620026" y="312026"/>
                  </a:lnTo>
                  <a:lnTo>
                    <a:pt x="633069" y="293497"/>
                  </a:lnTo>
                  <a:lnTo>
                    <a:pt x="706843" y="190550"/>
                  </a:lnTo>
                  <a:lnTo>
                    <a:pt x="708761" y="193001"/>
                  </a:lnTo>
                  <a:lnTo>
                    <a:pt x="710196" y="194678"/>
                  </a:lnTo>
                  <a:lnTo>
                    <a:pt x="791362" y="307568"/>
                  </a:lnTo>
                  <a:lnTo>
                    <a:pt x="793343" y="310273"/>
                  </a:lnTo>
                  <a:lnTo>
                    <a:pt x="797356" y="313093"/>
                  </a:lnTo>
                  <a:lnTo>
                    <a:pt x="814857" y="313436"/>
                  </a:lnTo>
                  <a:lnTo>
                    <a:pt x="829360" y="313499"/>
                  </a:lnTo>
                  <a:lnTo>
                    <a:pt x="859485" y="313436"/>
                  </a:lnTo>
                  <a:close/>
                </a:path>
                <a:path w="1511300" h="318134">
                  <a:moveTo>
                    <a:pt x="1233614" y="311302"/>
                  </a:moveTo>
                  <a:lnTo>
                    <a:pt x="1233347" y="7607"/>
                  </a:lnTo>
                  <a:lnTo>
                    <a:pt x="1232839" y="838"/>
                  </a:lnTo>
                  <a:lnTo>
                    <a:pt x="893673" y="342"/>
                  </a:lnTo>
                  <a:lnTo>
                    <a:pt x="890397" y="977"/>
                  </a:lnTo>
                  <a:lnTo>
                    <a:pt x="881024" y="13436"/>
                  </a:lnTo>
                  <a:lnTo>
                    <a:pt x="872807" y="24561"/>
                  </a:lnTo>
                  <a:lnTo>
                    <a:pt x="855586" y="48094"/>
                  </a:lnTo>
                  <a:lnTo>
                    <a:pt x="955243" y="48094"/>
                  </a:lnTo>
                  <a:lnTo>
                    <a:pt x="955243" y="312788"/>
                  </a:lnTo>
                  <a:lnTo>
                    <a:pt x="1009154" y="312788"/>
                  </a:lnTo>
                  <a:lnTo>
                    <a:pt x="1009154" y="48285"/>
                  </a:lnTo>
                  <a:lnTo>
                    <a:pt x="1012520" y="48094"/>
                  </a:lnTo>
                  <a:lnTo>
                    <a:pt x="1014501" y="47879"/>
                  </a:lnTo>
                  <a:lnTo>
                    <a:pt x="1180960" y="47180"/>
                  </a:lnTo>
                  <a:lnTo>
                    <a:pt x="1180947" y="83616"/>
                  </a:lnTo>
                  <a:lnTo>
                    <a:pt x="1180795" y="310692"/>
                  </a:lnTo>
                  <a:lnTo>
                    <a:pt x="1182763" y="313613"/>
                  </a:lnTo>
                  <a:lnTo>
                    <a:pt x="1198727" y="312712"/>
                  </a:lnTo>
                  <a:lnTo>
                    <a:pt x="1206652" y="312572"/>
                  </a:lnTo>
                  <a:lnTo>
                    <a:pt x="1214564" y="312699"/>
                  </a:lnTo>
                  <a:lnTo>
                    <a:pt x="1230947" y="313677"/>
                  </a:lnTo>
                  <a:lnTo>
                    <a:pt x="1232179" y="312572"/>
                  </a:lnTo>
                  <a:lnTo>
                    <a:pt x="1233385" y="311505"/>
                  </a:lnTo>
                  <a:lnTo>
                    <a:pt x="1233601" y="311315"/>
                  </a:lnTo>
                  <a:close/>
                </a:path>
                <a:path w="1511300" h="318134">
                  <a:moveTo>
                    <a:pt x="1511134" y="229831"/>
                  </a:moveTo>
                  <a:lnTo>
                    <a:pt x="1509763" y="190207"/>
                  </a:lnTo>
                  <a:lnTo>
                    <a:pt x="1496314" y="158483"/>
                  </a:lnTo>
                  <a:lnTo>
                    <a:pt x="1494066" y="153187"/>
                  </a:lnTo>
                  <a:lnTo>
                    <a:pt x="1476476" y="136791"/>
                  </a:lnTo>
                  <a:lnTo>
                    <a:pt x="1466011" y="127025"/>
                  </a:lnTo>
                  <a:lnTo>
                    <a:pt x="1429385" y="114046"/>
                  </a:lnTo>
                  <a:lnTo>
                    <a:pt x="1387995" y="116573"/>
                  </a:lnTo>
                  <a:lnTo>
                    <a:pt x="1376273" y="120446"/>
                  </a:lnTo>
                  <a:lnTo>
                    <a:pt x="1364792" y="125488"/>
                  </a:lnTo>
                  <a:lnTo>
                    <a:pt x="1341539" y="136537"/>
                  </a:lnTo>
                  <a:lnTo>
                    <a:pt x="1341577" y="136766"/>
                  </a:lnTo>
                  <a:lnTo>
                    <a:pt x="1341081" y="135483"/>
                  </a:lnTo>
                  <a:lnTo>
                    <a:pt x="1341005" y="73875"/>
                  </a:lnTo>
                  <a:lnTo>
                    <a:pt x="1340866" y="48196"/>
                  </a:lnTo>
                  <a:lnTo>
                    <a:pt x="1343736" y="47053"/>
                  </a:lnTo>
                  <a:lnTo>
                    <a:pt x="1358620" y="47066"/>
                  </a:lnTo>
                  <a:lnTo>
                    <a:pt x="1366951" y="47053"/>
                  </a:lnTo>
                  <a:lnTo>
                    <a:pt x="1485557" y="46824"/>
                  </a:lnTo>
                  <a:lnTo>
                    <a:pt x="1491335" y="1562"/>
                  </a:lnTo>
                  <a:lnTo>
                    <a:pt x="1289583" y="1549"/>
                  </a:lnTo>
                  <a:lnTo>
                    <a:pt x="1289011" y="2819"/>
                  </a:lnTo>
                  <a:lnTo>
                    <a:pt x="1288910" y="43599"/>
                  </a:lnTo>
                  <a:lnTo>
                    <a:pt x="1288796" y="171970"/>
                  </a:lnTo>
                  <a:lnTo>
                    <a:pt x="1314208" y="182130"/>
                  </a:lnTo>
                  <a:lnTo>
                    <a:pt x="1319491" y="183286"/>
                  </a:lnTo>
                  <a:lnTo>
                    <a:pt x="1323047" y="183984"/>
                  </a:lnTo>
                  <a:lnTo>
                    <a:pt x="1328115" y="183095"/>
                  </a:lnTo>
                  <a:lnTo>
                    <a:pt x="1330820" y="180873"/>
                  </a:lnTo>
                  <a:lnTo>
                    <a:pt x="1348473" y="169087"/>
                  </a:lnTo>
                  <a:lnTo>
                    <a:pt x="1367320" y="161696"/>
                  </a:lnTo>
                  <a:lnTo>
                    <a:pt x="1387284" y="158483"/>
                  </a:lnTo>
                  <a:lnTo>
                    <a:pt x="1408328" y="159283"/>
                  </a:lnTo>
                  <a:lnTo>
                    <a:pt x="1428381" y="165087"/>
                  </a:lnTo>
                  <a:lnTo>
                    <a:pt x="1443875" y="176377"/>
                  </a:lnTo>
                  <a:lnTo>
                    <a:pt x="1454238" y="192468"/>
                  </a:lnTo>
                  <a:lnTo>
                    <a:pt x="1458874" y="212661"/>
                  </a:lnTo>
                  <a:lnTo>
                    <a:pt x="1456867" y="231127"/>
                  </a:lnTo>
                  <a:lnTo>
                    <a:pt x="1448587" y="247484"/>
                  </a:lnTo>
                  <a:lnTo>
                    <a:pt x="1434820" y="260337"/>
                  </a:lnTo>
                  <a:lnTo>
                    <a:pt x="1416329" y="268300"/>
                  </a:lnTo>
                  <a:lnTo>
                    <a:pt x="1391297" y="271716"/>
                  </a:lnTo>
                  <a:lnTo>
                    <a:pt x="1367307" y="269468"/>
                  </a:lnTo>
                  <a:lnTo>
                    <a:pt x="1344434" y="261607"/>
                  </a:lnTo>
                  <a:lnTo>
                    <a:pt x="1322806" y="248234"/>
                  </a:lnTo>
                  <a:lnTo>
                    <a:pt x="1317904" y="244475"/>
                  </a:lnTo>
                  <a:lnTo>
                    <a:pt x="1313408" y="240195"/>
                  </a:lnTo>
                  <a:lnTo>
                    <a:pt x="1312760" y="239649"/>
                  </a:lnTo>
                  <a:lnTo>
                    <a:pt x="1308239" y="235750"/>
                  </a:lnTo>
                  <a:lnTo>
                    <a:pt x="1294295" y="252387"/>
                  </a:lnTo>
                  <a:lnTo>
                    <a:pt x="1277658" y="272262"/>
                  </a:lnTo>
                  <a:lnTo>
                    <a:pt x="1293317" y="285305"/>
                  </a:lnTo>
                  <a:lnTo>
                    <a:pt x="1301051" y="291388"/>
                  </a:lnTo>
                  <a:lnTo>
                    <a:pt x="1309116" y="296710"/>
                  </a:lnTo>
                  <a:lnTo>
                    <a:pt x="1340053" y="310680"/>
                  </a:lnTo>
                  <a:lnTo>
                    <a:pt x="1371917" y="317677"/>
                  </a:lnTo>
                  <a:lnTo>
                    <a:pt x="1404569" y="317957"/>
                  </a:lnTo>
                  <a:lnTo>
                    <a:pt x="1437843" y="311759"/>
                  </a:lnTo>
                  <a:lnTo>
                    <a:pt x="1474863" y="293611"/>
                  </a:lnTo>
                  <a:lnTo>
                    <a:pt x="1493837" y="271716"/>
                  </a:lnTo>
                  <a:lnTo>
                    <a:pt x="1499400" y="265290"/>
                  </a:lnTo>
                  <a:lnTo>
                    <a:pt x="1511134" y="229831"/>
                  </a:lnTo>
                  <a:close/>
                </a:path>
              </a:pathLst>
            </a:custGeom>
            <a:solidFill>
              <a:schemeClr val="bg1"/>
            </a:solidFill>
          </p:spPr>
          <p:txBody>
            <a:bodyPr wrap="square" lIns="0" tIns="0" rIns="0" bIns="0" rtlCol="0">
              <a:normAutofit fontScale="85000" lnSpcReduction="20000"/>
            </a:bodyPr>
            <a:lstStyle/>
            <a:p>
              <a:endParaRPr lang="en-GB" noProof="0"/>
            </a:p>
          </p:txBody>
        </p:sp>
      </p:grpSp>
      <p:pic>
        <p:nvPicPr>
          <p:cNvPr id="64" name="Sav logo" descr="A white letter on a black background&#10;&#10;Description automatically generated with low confidence">
            <a:extLst>
              <a:ext uri="{FF2B5EF4-FFF2-40B4-BE49-F238E27FC236}">
                <a16:creationId xmlns:a16="http://schemas.microsoft.com/office/drawing/2014/main" id="{BCD7D2F1-91B5-9247-9DA0-A15EFAFE470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4951" y="719666"/>
            <a:ext cx="2530277" cy="495934"/>
          </a:xfrm>
          <a:prstGeom prst="rect">
            <a:avLst/>
          </a:prstGeom>
        </p:spPr>
      </p:pic>
    </p:spTree>
    <p:extLst>
      <p:ext uri="{BB962C8B-B14F-4D97-AF65-F5344CB8AC3E}">
        <p14:creationId xmlns:p14="http://schemas.microsoft.com/office/powerpoint/2010/main" val="13428003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avanta description">
    <p:bg>
      <p:bgPr>
        <a:solidFill>
          <a:schemeClr val="tx1"/>
        </a:solidFill>
        <a:effectLst/>
      </p:bgPr>
    </p:bg>
    <p:spTree>
      <p:nvGrpSpPr>
        <p:cNvPr id="1" name=""/>
        <p:cNvGrpSpPr/>
        <p:nvPr/>
      </p:nvGrpSpPr>
      <p:grpSpPr>
        <a:xfrm>
          <a:off x="0" y="0"/>
          <a:ext cx="0" cy="0"/>
          <a:chOff x="0" y="0"/>
          <a:chExt cx="0" cy="0"/>
        </a:xfrm>
      </p:grpSpPr>
      <p:pic>
        <p:nvPicPr>
          <p:cNvPr id="5" name="Sav HUGE" descr="A white letter on a black background&#10;&#10;Description automatically generated with low confidence">
            <a:extLst>
              <a:ext uri="{FF2B5EF4-FFF2-40B4-BE49-F238E27FC236}">
                <a16:creationId xmlns:a16="http://schemas.microsoft.com/office/drawing/2014/main" id="{7F38EFAF-D6CD-0944-802C-9FA3EB4904C7}"/>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1"/>
          <a:stretch/>
        </p:blipFill>
        <p:spPr>
          <a:xfrm rot="16200000">
            <a:off x="5924551" y="590549"/>
            <a:ext cx="6857999" cy="5676898"/>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savanta.com">
            <a:extLst>
              <a:ext uri="{FF2B5EF4-FFF2-40B4-BE49-F238E27FC236}">
                <a16:creationId xmlns:a16="http://schemas.microsoft.com/office/drawing/2014/main" id="{811A5CBD-3A4B-CD31-941B-158F8D30F8BC}"/>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 name="Content">
            <a:extLst>
              <a:ext uri="{FF2B5EF4-FFF2-40B4-BE49-F238E27FC236}">
                <a16:creationId xmlns:a16="http://schemas.microsoft.com/office/drawing/2014/main" id="{446CFDB6-39FC-9743-8F37-8605C3464CB4}"/>
              </a:ext>
            </a:extLst>
          </p:cNvPr>
          <p:cNvSpPr txBox="1">
            <a:spLocks/>
          </p:cNvSpPr>
          <p:nvPr userDrawn="1"/>
        </p:nvSpPr>
        <p:spPr>
          <a:xfrm>
            <a:off x="602901" y="1498115"/>
            <a:ext cx="4985611" cy="46402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GB" sz="1800" noProof="0">
                <a:solidFill>
                  <a:schemeClr val="bg1"/>
                </a:solidFill>
                <a:latin typeface="Georgia" panose="02040502050405020303" pitchFamily="18" charset="0"/>
              </a:rPr>
              <a:t>Savanta is one of the fastest-growing data, market research and advisory company’s, born when eight best-in-class agencies, all specialists in their fields, joined forces to offer big agency benefits, while retaining a refreshingly boutique mindset. </a:t>
            </a:r>
          </a:p>
          <a:p>
            <a:pPr marL="0" indent="0">
              <a:lnSpc>
                <a:spcPct val="130000"/>
              </a:lnSpc>
              <a:buNone/>
            </a:pPr>
            <a:r>
              <a:rPr lang="en-GB" sz="1400" noProof="0">
                <a:solidFill>
                  <a:schemeClr val="tx2"/>
                </a:solidFill>
                <a:latin typeface="Roboto" panose="02000000000000000000" pitchFamily="2" charset="0"/>
                <a:ea typeface="Roboto" panose="02000000000000000000" pitchFamily="2" charset="0"/>
                <a:cs typeface="Roboto" panose="02000000000000000000" pitchFamily="2" charset="0"/>
              </a:rPr>
              <a:t>The result? </a:t>
            </a:r>
            <a:r>
              <a:rPr lang="en-GB" sz="1400" noProof="0">
                <a:solidFill>
                  <a:schemeClr val="bg1"/>
                </a:solidFill>
                <a:latin typeface="Roboto" panose="02000000000000000000" pitchFamily="2" charset="0"/>
                <a:ea typeface="Roboto" panose="02000000000000000000" pitchFamily="2" charset="0"/>
                <a:cs typeface="Roboto" panose="02000000000000000000" pitchFamily="2" charset="0"/>
              </a:rPr>
              <a:t>A full range of integrated intelligence services at global scale, married to deep sector, issue and methodological expertise, delivered with an entrepreneurial spirit and client-first mindset. We inform and inspire our clients through powerful data, empowering technology and high-impact consulting. All designed to help our clients make better decisions and achieve faster progress.</a:t>
            </a:r>
            <a:endParaRPr lang="en-GB" sz="3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Savanta logo" descr="A white letter on a black background&#10;&#10;Description automatically generated with low confidence">
            <a:extLst>
              <a:ext uri="{FF2B5EF4-FFF2-40B4-BE49-F238E27FC236}">
                <a16:creationId xmlns:a16="http://schemas.microsoft.com/office/drawing/2014/main" id="{8BBBF767-5767-304D-A133-780995F64E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 y="685800"/>
            <a:ext cx="2530277" cy="495934"/>
          </a:xfrm>
          <a:prstGeom prst="rect">
            <a:avLst/>
          </a:prstGeom>
        </p:spPr>
      </p:pic>
    </p:spTree>
    <p:extLst>
      <p:ext uri="{BB962C8B-B14F-4D97-AF65-F5344CB8AC3E}">
        <p14:creationId xmlns:p14="http://schemas.microsoft.com/office/powerpoint/2010/main" val="16438924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am 2 person">
    <p:bg>
      <p:bgPr>
        <a:solidFill>
          <a:schemeClr val="tx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5C733C99-AD05-CC10-E400-3798AF50C09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2"/>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2"/>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873E801D-CD84-E57D-2F1C-81F686513E09}"/>
              </a:ext>
            </a:extLst>
          </p:cNvPr>
          <p:cNvSpPr>
            <a:spLocks noGrp="1"/>
          </p:cNvSpPr>
          <p:nvPr>
            <p:ph type="body" sz="quarter" idx="23"/>
          </p:nvPr>
        </p:nvSpPr>
        <p:spPr>
          <a:xfrm>
            <a:off x="1881189" y="6336133"/>
            <a:ext cx="9238325"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6612ED82-B66F-155A-8746-B043277316D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cxnSp>
        <p:nvCxnSpPr>
          <p:cNvPr id="14" name="Straight Connector 13">
            <a:extLst>
              <a:ext uri="{FF2B5EF4-FFF2-40B4-BE49-F238E27FC236}">
                <a16:creationId xmlns:a16="http://schemas.microsoft.com/office/drawing/2014/main" id="{3323B911-FCD3-3F5F-CC4D-15DEA484BCFC}"/>
              </a:ext>
            </a:extLst>
          </p:cNvPr>
          <p:cNvCxnSpPr>
            <a:cxnSpLocks/>
          </p:cNvCxnSpPr>
          <p:nvPr userDrawn="1"/>
        </p:nvCxnSpPr>
        <p:spPr>
          <a:xfrm>
            <a:off x="6092195" y="2470911"/>
            <a:ext cx="3805" cy="308114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email right">
            <a:extLst>
              <a:ext uri="{FF2B5EF4-FFF2-40B4-BE49-F238E27FC236}">
                <a16:creationId xmlns:a16="http://schemas.microsoft.com/office/drawing/2014/main" id="{D46AF000-667B-0D71-64DD-8C284391044E}"/>
              </a:ext>
            </a:extLst>
          </p:cNvPr>
          <p:cNvSpPr>
            <a:spLocks noGrp="1"/>
          </p:cNvSpPr>
          <p:nvPr>
            <p:ph type="body" sz="quarter" idx="66" hasCustomPrompt="1"/>
          </p:nvPr>
        </p:nvSpPr>
        <p:spPr>
          <a:xfrm>
            <a:off x="7727372" y="5274751"/>
            <a:ext cx="3859212" cy="277300"/>
          </a:xfrm>
        </p:spPr>
        <p:txBody>
          <a:bodyPr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13" name="Bio right">
            <a:extLst>
              <a:ext uri="{FF2B5EF4-FFF2-40B4-BE49-F238E27FC236}">
                <a16:creationId xmlns:a16="http://schemas.microsoft.com/office/drawing/2014/main" id="{D5D0C6D3-A946-E489-E8E3-5660DED75E35}"/>
              </a:ext>
            </a:extLst>
          </p:cNvPr>
          <p:cNvSpPr>
            <a:spLocks noGrp="1"/>
          </p:cNvSpPr>
          <p:nvPr>
            <p:ph type="body" sz="quarter" idx="69" hasCustomPrompt="1"/>
          </p:nvPr>
        </p:nvSpPr>
        <p:spPr>
          <a:xfrm>
            <a:off x="7727372" y="2470911"/>
            <a:ext cx="3859212" cy="2734288"/>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12" name="Job title right">
            <a:extLst>
              <a:ext uri="{FF2B5EF4-FFF2-40B4-BE49-F238E27FC236}">
                <a16:creationId xmlns:a16="http://schemas.microsoft.com/office/drawing/2014/main" id="{AF0FC31A-F244-08AC-4561-91CD136D0E30}"/>
              </a:ext>
            </a:extLst>
          </p:cNvPr>
          <p:cNvSpPr>
            <a:spLocks noGrp="1"/>
          </p:cNvSpPr>
          <p:nvPr>
            <p:ph type="body" sz="quarter" idx="68" hasCustomPrompt="1"/>
          </p:nvPr>
        </p:nvSpPr>
        <p:spPr>
          <a:xfrm>
            <a:off x="7727372" y="2095086"/>
            <a:ext cx="3859212" cy="290532"/>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10" name="Name right">
            <a:extLst>
              <a:ext uri="{FF2B5EF4-FFF2-40B4-BE49-F238E27FC236}">
                <a16:creationId xmlns:a16="http://schemas.microsoft.com/office/drawing/2014/main" id="{2E1BE477-2064-599C-5DC6-EEC5B6E5D4A9}"/>
              </a:ext>
            </a:extLst>
          </p:cNvPr>
          <p:cNvSpPr>
            <a:spLocks noGrp="1"/>
          </p:cNvSpPr>
          <p:nvPr>
            <p:ph type="body" sz="quarter" idx="67" hasCustomPrompt="1"/>
          </p:nvPr>
        </p:nvSpPr>
        <p:spPr>
          <a:xfrm>
            <a:off x="7727372" y="1719263"/>
            <a:ext cx="3859212" cy="290531"/>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7" name="person image right">
            <a:extLst>
              <a:ext uri="{FF2B5EF4-FFF2-40B4-BE49-F238E27FC236}">
                <a16:creationId xmlns:a16="http://schemas.microsoft.com/office/drawing/2014/main" id="{F1E0B8FC-9489-7E6B-14AB-0477870A07E6}"/>
              </a:ext>
            </a:extLst>
          </p:cNvPr>
          <p:cNvSpPr>
            <a:spLocks noGrp="1" noChangeAspect="1"/>
          </p:cNvSpPr>
          <p:nvPr>
            <p:ph type="pic" sz="quarter" idx="65"/>
          </p:nvPr>
        </p:nvSpPr>
        <p:spPr>
          <a:xfrm>
            <a:off x="6709783" y="1577336"/>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1" name="email left">
            <a:extLst>
              <a:ext uri="{FF2B5EF4-FFF2-40B4-BE49-F238E27FC236}">
                <a16:creationId xmlns:a16="http://schemas.microsoft.com/office/drawing/2014/main" id="{3C75EAAB-D5BC-8D36-4D45-CC6E838C43EE}"/>
              </a:ext>
            </a:extLst>
          </p:cNvPr>
          <p:cNvSpPr>
            <a:spLocks noGrp="1"/>
          </p:cNvSpPr>
          <p:nvPr>
            <p:ph type="body" sz="quarter" idx="64" hasCustomPrompt="1"/>
          </p:nvPr>
        </p:nvSpPr>
        <p:spPr>
          <a:xfrm>
            <a:off x="1627188" y="5274751"/>
            <a:ext cx="3859212" cy="277300"/>
          </a:xfrm>
        </p:spPr>
        <p:txBody>
          <a:bodyPr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19" name="Bio left">
            <a:extLst>
              <a:ext uri="{FF2B5EF4-FFF2-40B4-BE49-F238E27FC236}">
                <a16:creationId xmlns:a16="http://schemas.microsoft.com/office/drawing/2014/main" id="{A6D9AB64-717A-C822-50E5-36C16CB3E631}"/>
              </a:ext>
            </a:extLst>
          </p:cNvPr>
          <p:cNvSpPr>
            <a:spLocks noGrp="1"/>
          </p:cNvSpPr>
          <p:nvPr>
            <p:ph type="body" sz="quarter" idx="63" hasCustomPrompt="1"/>
          </p:nvPr>
        </p:nvSpPr>
        <p:spPr>
          <a:xfrm>
            <a:off x="1627188" y="2470911"/>
            <a:ext cx="3859212" cy="2734288"/>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18" name="Job title left">
            <a:extLst>
              <a:ext uri="{FF2B5EF4-FFF2-40B4-BE49-F238E27FC236}">
                <a16:creationId xmlns:a16="http://schemas.microsoft.com/office/drawing/2014/main" id="{32714CEC-E3CB-3D2B-6FF9-19D4B0A81E87}"/>
              </a:ext>
            </a:extLst>
          </p:cNvPr>
          <p:cNvSpPr>
            <a:spLocks noGrp="1"/>
          </p:cNvSpPr>
          <p:nvPr>
            <p:ph type="body" sz="quarter" idx="62" hasCustomPrompt="1"/>
          </p:nvPr>
        </p:nvSpPr>
        <p:spPr>
          <a:xfrm>
            <a:off x="1627188" y="2095086"/>
            <a:ext cx="3859212" cy="290532"/>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17" name="Name left">
            <a:extLst>
              <a:ext uri="{FF2B5EF4-FFF2-40B4-BE49-F238E27FC236}">
                <a16:creationId xmlns:a16="http://schemas.microsoft.com/office/drawing/2014/main" id="{4454B709-4C2B-3EBA-BAB8-0A84ECF0AD4E}"/>
              </a:ext>
            </a:extLst>
          </p:cNvPr>
          <p:cNvSpPr>
            <a:spLocks noGrp="1"/>
          </p:cNvSpPr>
          <p:nvPr>
            <p:ph type="body" sz="quarter" idx="61" hasCustomPrompt="1"/>
          </p:nvPr>
        </p:nvSpPr>
        <p:spPr>
          <a:xfrm>
            <a:off x="1627188" y="1719263"/>
            <a:ext cx="3859212" cy="290531"/>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6" name="person image left">
            <a:extLst>
              <a:ext uri="{FF2B5EF4-FFF2-40B4-BE49-F238E27FC236}">
                <a16:creationId xmlns:a16="http://schemas.microsoft.com/office/drawing/2014/main" id="{F3348B79-6324-CE3E-23E4-56A021B0980F}"/>
              </a:ext>
            </a:extLst>
          </p:cNvPr>
          <p:cNvSpPr>
            <a:spLocks noGrp="1" noChangeAspect="1"/>
          </p:cNvSpPr>
          <p:nvPr>
            <p:ph type="pic" sz="quarter" idx="52"/>
          </p:nvPr>
        </p:nvSpPr>
        <p:spPr>
          <a:xfrm>
            <a:off x="609599" y="1577336"/>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0" name="Title">
            <a:extLst>
              <a:ext uri="{FF2B5EF4-FFF2-40B4-BE49-F238E27FC236}">
                <a16:creationId xmlns:a16="http://schemas.microsoft.com/office/drawing/2014/main" id="{2F58FFF1-B494-EF94-6B02-B38A651F7081}"/>
              </a:ext>
            </a:extLst>
          </p:cNvPr>
          <p:cNvSpPr>
            <a:spLocks noGrp="1"/>
          </p:cNvSpPr>
          <p:nvPr>
            <p:ph type="body" sz="quarter" idx="11" hasCustomPrompt="1"/>
          </p:nvPr>
        </p:nvSpPr>
        <p:spPr>
          <a:xfrm>
            <a:off x="609600" y="774000"/>
            <a:ext cx="535940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8" name="Running head">
            <a:extLst>
              <a:ext uri="{FF2B5EF4-FFF2-40B4-BE49-F238E27FC236}">
                <a16:creationId xmlns:a16="http://schemas.microsoft.com/office/drawing/2014/main" id="{05B38B26-1C4F-57FB-D8A4-82A75068AFFD}"/>
              </a:ext>
            </a:extLst>
          </p:cNvPr>
          <p:cNvSpPr>
            <a:spLocks noGrp="1"/>
          </p:cNvSpPr>
          <p:nvPr>
            <p:ph type="body" sz="quarter" idx="15" hasCustomPrompt="1"/>
          </p:nvPr>
        </p:nvSpPr>
        <p:spPr>
          <a:xfrm>
            <a:off x="609600" y="396875"/>
            <a:ext cx="5359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0997931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am 3 people">
    <p:bg>
      <p:bgPr>
        <a:solidFill>
          <a:schemeClr val="tx1"/>
        </a:solidFill>
        <a:effectLst/>
      </p:bgPr>
    </p:bg>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E6C2EFF6-F8F9-CAA8-C2BB-B891A65DFF70}"/>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footer">
            <a:extLst>
              <a:ext uri="{FF2B5EF4-FFF2-40B4-BE49-F238E27FC236}">
                <a16:creationId xmlns:a16="http://schemas.microsoft.com/office/drawing/2014/main" id="{22A6C3BA-206A-AD0A-8A74-7B0A5FA223C9}"/>
              </a:ext>
            </a:extLst>
          </p:cNvPr>
          <p:cNvSpPr>
            <a:spLocks noGrp="1"/>
          </p:cNvSpPr>
          <p:nvPr>
            <p:ph type="body" sz="quarter" idx="23"/>
          </p:nvPr>
        </p:nvSpPr>
        <p:spPr>
          <a:xfrm>
            <a:off x="1881189" y="6336133"/>
            <a:ext cx="9238325"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8B3F53BD-27B6-F146-8617-5254EABB6E6E}"/>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grpSp>
        <p:nvGrpSpPr>
          <p:cNvPr id="10" name="Background lines">
            <a:extLst>
              <a:ext uri="{FF2B5EF4-FFF2-40B4-BE49-F238E27FC236}">
                <a16:creationId xmlns:a16="http://schemas.microsoft.com/office/drawing/2014/main" id="{F683D30B-9203-65B5-C79A-5E3618F648CE}"/>
              </a:ext>
            </a:extLst>
          </p:cNvPr>
          <p:cNvGrpSpPr/>
          <p:nvPr userDrawn="1"/>
        </p:nvGrpSpPr>
        <p:grpSpPr>
          <a:xfrm>
            <a:off x="4067271" y="3270143"/>
            <a:ext cx="4068089" cy="2181385"/>
            <a:chOff x="4067271" y="3270143"/>
            <a:chExt cx="4068089" cy="2181385"/>
          </a:xfrm>
        </p:grpSpPr>
        <p:cxnSp>
          <p:nvCxnSpPr>
            <p:cNvPr id="49" name="Straight Connector 48">
              <a:extLst>
                <a:ext uri="{FF2B5EF4-FFF2-40B4-BE49-F238E27FC236}">
                  <a16:creationId xmlns:a16="http://schemas.microsoft.com/office/drawing/2014/main" id="{58E9C433-A95F-334E-8477-5DE5766B3CF4}"/>
                </a:ext>
              </a:extLst>
            </p:cNvPr>
            <p:cNvCxnSpPr>
              <a:cxnSpLocks/>
            </p:cNvCxnSpPr>
            <p:nvPr userDrawn="1"/>
          </p:nvCxnSpPr>
          <p:spPr>
            <a:xfrm>
              <a:off x="4067271" y="3270143"/>
              <a:ext cx="0" cy="218138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377B8F6-9DBD-2D24-5263-DD030004F4C1}"/>
                </a:ext>
              </a:extLst>
            </p:cNvPr>
            <p:cNvCxnSpPr>
              <a:cxnSpLocks/>
            </p:cNvCxnSpPr>
            <p:nvPr userDrawn="1"/>
          </p:nvCxnSpPr>
          <p:spPr>
            <a:xfrm>
              <a:off x="8135360" y="3270143"/>
              <a:ext cx="0" cy="218138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6" name="email right">
            <a:extLst>
              <a:ext uri="{FF2B5EF4-FFF2-40B4-BE49-F238E27FC236}">
                <a16:creationId xmlns:a16="http://schemas.microsoft.com/office/drawing/2014/main" id="{7C3F55E1-8443-CDBD-1094-6B6B565645A3}"/>
              </a:ext>
            </a:extLst>
          </p:cNvPr>
          <p:cNvSpPr>
            <a:spLocks noGrp="1"/>
          </p:cNvSpPr>
          <p:nvPr>
            <p:ph type="body" sz="quarter" idx="66" hasCustomPrompt="1"/>
          </p:nvPr>
        </p:nvSpPr>
        <p:spPr>
          <a:xfrm>
            <a:off x="8835506" y="5893265"/>
            <a:ext cx="2639055" cy="277300"/>
          </a:xfrm>
        </p:spPr>
        <p:txBody>
          <a:bodyPr lIns="0"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29" name="Bio right">
            <a:extLst>
              <a:ext uri="{FF2B5EF4-FFF2-40B4-BE49-F238E27FC236}">
                <a16:creationId xmlns:a16="http://schemas.microsoft.com/office/drawing/2014/main" id="{16A6C104-1460-71C4-FC4E-B041D62D698D}"/>
              </a:ext>
            </a:extLst>
          </p:cNvPr>
          <p:cNvSpPr>
            <a:spLocks noGrp="1"/>
          </p:cNvSpPr>
          <p:nvPr>
            <p:ph type="body" sz="quarter" idx="59"/>
          </p:nvPr>
        </p:nvSpPr>
        <p:spPr>
          <a:xfrm>
            <a:off x="8835506" y="3668091"/>
            <a:ext cx="2639055" cy="2080527"/>
          </a:xfrm>
          <a:prstGeom prst="rect">
            <a:avLst/>
          </a:prstGeom>
        </p:spPr>
        <p:txBody>
          <a:bodyPr lIns="0" tIns="0" rIns="0" bIns="36000">
            <a:noAutofit/>
          </a:bodyPr>
          <a:lstStyle>
            <a:lvl1pPr algn="l">
              <a:defRPr sz="1400">
                <a:solidFill>
                  <a:schemeClr val="bg1"/>
                </a:solidFill>
                <a:latin typeface="+mn-lt"/>
                <a:cs typeface="Arial" panose="020B0604020202020204" pitchFamily="34"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US" noProof="0"/>
              <a:t>Click to edit Master text styles</a:t>
            </a:r>
          </a:p>
        </p:txBody>
      </p:sp>
      <p:sp>
        <p:nvSpPr>
          <p:cNvPr id="27" name="Job title right">
            <a:extLst>
              <a:ext uri="{FF2B5EF4-FFF2-40B4-BE49-F238E27FC236}">
                <a16:creationId xmlns:a16="http://schemas.microsoft.com/office/drawing/2014/main" id="{528F52CA-725C-E13E-0CB7-CC6C0D1B1E02}"/>
              </a:ext>
            </a:extLst>
          </p:cNvPr>
          <p:cNvSpPr>
            <a:spLocks noGrp="1"/>
          </p:cNvSpPr>
          <p:nvPr>
            <p:ph type="body" sz="quarter" idx="57" hasCustomPrompt="1"/>
          </p:nvPr>
        </p:nvSpPr>
        <p:spPr>
          <a:xfrm>
            <a:off x="8835506" y="3157728"/>
            <a:ext cx="2639055" cy="437879"/>
          </a:xfrm>
          <a:prstGeom prst="rect">
            <a:avLst/>
          </a:prstGeom>
        </p:spPr>
        <p:txBody>
          <a:bodyPr lIns="0" tIns="0" rIns="0" bIns="36000">
            <a:noAutofit/>
          </a:bodyPr>
          <a:lstStyle>
            <a:lvl1pPr algn="l">
              <a:spcBef>
                <a:spcPts val="0"/>
              </a:spcBef>
              <a:defRPr sz="1400">
                <a:solidFill>
                  <a:schemeClr val="bg1"/>
                </a:solidFill>
                <a:latin typeface="+mn-lt"/>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Job title</a:t>
            </a:r>
          </a:p>
        </p:txBody>
      </p:sp>
      <p:sp>
        <p:nvSpPr>
          <p:cNvPr id="28" name="Name right">
            <a:extLst>
              <a:ext uri="{FF2B5EF4-FFF2-40B4-BE49-F238E27FC236}">
                <a16:creationId xmlns:a16="http://schemas.microsoft.com/office/drawing/2014/main" id="{C99F770B-899D-F2EC-8370-4D4C3075CA86}"/>
              </a:ext>
            </a:extLst>
          </p:cNvPr>
          <p:cNvSpPr>
            <a:spLocks noGrp="1"/>
          </p:cNvSpPr>
          <p:nvPr>
            <p:ph type="body" sz="quarter" idx="58" hasCustomPrompt="1"/>
          </p:nvPr>
        </p:nvSpPr>
        <p:spPr>
          <a:xfrm>
            <a:off x="8835506" y="2819401"/>
            <a:ext cx="2639055" cy="259692"/>
          </a:xfrm>
          <a:prstGeom prst="rect">
            <a:avLst/>
          </a:prstGeom>
        </p:spPr>
        <p:txBody>
          <a:bodyPr lIns="0" tIns="0" rIns="0" bIns="36000" anchor="b">
            <a:noAutofit/>
          </a:bodyPr>
          <a:lstStyle>
            <a:lvl1pPr algn="l">
              <a:spcBef>
                <a:spcPts val="0"/>
              </a:spcBef>
              <a:defRPr sz="1600">
                <a:solidFill>
                  <a:srgbClr val="F7A6AB"/>
                </a:solidFill>
                <a:latin typeface="Georgia" panose="02040502050405020303" pitchFamily="18"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Name</a:t>
            </a:r>
          </a:p>
        </p:txBody>
      </p:sp>
      <p:sp>
        <p:nvSpPr>
          <p:cNvPr id="30" name="Person image right">
            <a:extLst>
              <a:ext uri="{FF2B5EF4-FFF2-40B4-BE49-F238E27FC236}">
                <a16:creationId xmlns:a16="http://schemas.microsoft.com/office/drawing/2014/main" id="{4ADD8C55-787F-55AF-B9E5-8768FBCF2664}"/>
              </a:ext>
            </a:extLst>
          </p:cNvPr>
          <p:cNvSpPr>
            <a:spLocks noGrp="1"/>
          </p:cNvSpPr>
          <p:nvPr>
            <p:ph type="pic" sz="quarter" idx="60"/>
          </p:nvPr>
        </p:nvSpPr>
        <p:spPr>
          <a:xfrm>
            <a:off x="8830197" y="1614673"/>
            <a:ext cx="1123950" cy="1123950"/>
          </a:xfrm>
          <a:prstGeom prst="ellipse">
            <a:avLst/>
          </a:prstGeom>
          <a:solidFill>
            <a:schemeClr val="bg1">
              <a:lumMod val="95000"/>
            </a:schemeClr>
          </a:solidFill>
        </p:spPr>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3" name="email mid">
            <a:extLst>
              <a:ext uri="{FF2B5EF4-FFF2-40B4-BE49-F238E27FC236}">
                <a16:creationId xmlns:a16="http://schemas.microsoft.com/office/drawing/2014/main" id="{F056C3EB-CB40-4FCE-4361-EF15DD64F802}"/>
              </a:ext>
            </a:extLst>
          </p:cNvPr>
          <p:cNvSpPr>
            <a:spLocks noGrp="1"/>
          </p:cNvSpPr>
          <p:nvPr>
            <p:ph type="body" sz="quarter" idx="65" hasCustomPrompt="1"/>
          </p:nvPr>
        </p:nvSpPr>
        <p:spPr>
          <a:xfrm>
            <a:off x="4783762" y="5903011"/>
            <a:ext cx="2639055" cy="277300"/>
          </a:xfrm>
        </p:spPr>
        <p:txBody>
          <a:bodyPr lIns="0"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24" name="Bio mid">
            <a:extLst>
              <a:ext uri="{FF2B5EF4-FFF2-40B4-BE49-F238E27FC236}">
                <a16:creationId xmlns:a16="http://schemas.microsoft.com/office/drawing/2014/main" id="{531F1297-9615-E5DC-6BD8-9E144635CEC1}"/>
              </a:ext>
            </a:extLst>
          </p:cNvPr>
          <p:cNvSpPr>
            <a:spLocks noGrp="1"/>
          </p:cNvSpPr>
          <p:nvPr>
            <p:ph type="body" sz="quarter" idx="55"/>
          </p:nvPr>
        </p:nvSpPr>
        <p:spPr>
          <a:xfrm>
            <a:off x="4789071" y="3676202"/>
            <a:ext cx="2639055" cy="2080527"/>
          </a:xfrm>
          <a:prstGeom prst="rect">
            <a:avLst/>
          </a:prstGeom>
        </p:spPr>
        <p:txBody>
          <a:bodyPr lIns="0" tIns="0" rIns="0" bIns="36000">
            <a:noAutofit/>
          </a:bodyPr>
          <a:lstStyle>
            <a:lvl1pPr algn="l">
              <a:defRPr sz="1400">
                <a:solidFill>
                  <a:schemeClr val="bg1"/>
                </a:solidFill>
                <a:latin typeface="+mn-lt"/>
                <a:cs typeface="Arial" panose="020B0604020202020204" pitchFamily="34"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US" noProof="0"/>
              <a:t>Click to edit Master text styles</a:t>
            </a:r>
          </a:p>
        </p:txBody>
      </p:sp>
      <p:sp>
        <p:nvSpPr>
          <p:cNvPr id="22" name="Job title mid">
            <a:extLst>
              <a:ext uri="{FF2B5EF4-FFF2-40B4-BE49-F238E27FC236}">
                <a16:creationId xmlns:a16="http://schemas.microsoft.com/office/drawing/2014/main" id="{BBED7E5E-D1E6-F2BF-FBB4-C3B2FAD76BE7}"/>
              </a:ext>
            </a:extLst>
          </p:cNvPr>
          <p:cNvSpPr>
            <a:spLocks noGrp="1"/>
          </p:cNvSpPr>
          <p:nvPr>
            <p:ph type="body" sz="quarter" idx="53" hasCustomPrompt="1"/>
          </p:nvPr>
        </p:nvSpPr>
        <p:spPr>
          <a:xfrm>
            <a:off x="4789071" y="3165839"/>
            <a:ext cx="2639055" cy="437879"/>
          </a:xfrm>
          <a:prstGeom prst="rect">
            <a:avLst/>
          </a:prstGeom>
        </p:spPr>
        <p:txBody>
          <a:bodyPr lIns="0" tIns="0" rIns="0" bIns="36000">
            <a:noAutofit/>
          </a:bodyPr>
          <a:lstStyle>
            <a:lvl1pPr algn="l">
              <a:spcBef>
                <a:spcPts val="0"/>
              </a:spcBef>
              <a:defRPr sz="1400">
                <a:solidFill>
                  <a:schemeClr val="bg1"/>
                </a:solidFill>
                <a:latin typeface="+mn-lt"/>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Job title</a:t>
            </a:r>
          </a:p>
        </p:txBody>
      </p:sp>
      <p:sp>
        <p:nvSpPr>
          <p:cNvPr id="23" name="Name mid">
            <a:extLst>
              <a:ext uri="{FF2B5EF4-FFF2-40B4-BE49-F238E27FC236}">
                <a16:creationId xmlns:a16="http://schemas.microsoft.com/office/drawing/2014/main" id="{D9A024B1-9268-F78E-7A5B-120C8BD6BB4F}"/>
              </a:ext>
            </a:extLst>
          </p:cNvPr>
          <p:cNvSpPr>
            <a:spLocks noGrp="1"/>
          </p:cNvSpPr>
          <p:nvPr>
            <p:ph type="body" sz="quarter" idx="54" hasCustomPrompt="1"/>
          </p:nvPr>
        </p:nvSpPr>
        <p:spPr>
          <a:xfrm>
            <a:off x="4789071" y="2827512"/>
            <a:ext cx="2639055" cy="259692"/>
          </a:xfrm>
          <a:prstGeom prst="rect">
            <a:avLst/>
          </a:prstGeom>
        </p:spPr>
        <p:txBody>
          <a:bodyPr lIns="0" tIns="0" rIns="0" bIns="36000" anchor="b">
            <a:noAutofit/>
          </a:bodyPr>
          <a:lstStyle>
            <a:lvl1pPr algn="l">
              <a:spcBef>
                <a:spcPts val="0"/>
              </a:spcBef>
              <a:defRPr sz="1600">
                <a:solidFill>
                  <a:srgbClr val="F7A6AB"/>
                </a:solidFill>
                <a:latin typeface="Georgia" panose="02040502050405020303" pitchFamily="18"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Name</a:t>
            </a:r>
          </a:p>
        </p:txBody>
      </p:sp>
      <p:sp>
        <p:nvSpPr>
          <p:cNvPr id="25" name="Person image mid">
            <a:extLst>
              <a:ext uri="{FF2B5EF4-FFF2-40B4-BE49-F238E27FC236}">
                <a16:creationId xmlns:a16="http://schemas.microsoft.com/office/drawing/2014/main" id="{E3B4F0BD-3CCD-88CB-0078-27CBC52B5B41}"/>
              </a:ext>
            </a:extLst>
          </p:cNvPr>
          <p:cNvSpPr>
            <a:spLocks noGrp="1"/>
          </p:cNvSpPr>
          <p:nvPr>
            <p:ph type="pic" sz="quarter" idx="56"/>
          </p:nvPr>
        </p:nvSpPr>
        <p:spPr>
          <a:xfrm>
            <a:off x="4783762" y="1622784"/>
            <a:ext cx="1123950" cy="1123950"/>
          </a:xfrm>
          <a:prstGeom prst="ellipse">
            <a:avLst/>
          </a:prstGeom>
          <a:solidFill>
            <a:schemeClr val="bg1">
              <a:lumMod val="95000"/>
            </a:schemeClr>
          </a:solidFill>
        </p:spPr>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 name="email left">
            <a:extLst>
              <a:ext uri="{FF2B5EF4-FFF2-40B4-BE49-F238E27FC236}">
                <a16:creationId xmlns:a16="http://schemas.microsoft.com/office/drawing/2014/main" id="{6DEA7143-8298-9310-892D-D73309B0E900}"/>
              </a:ext>
            </a:extLst>
          </p:cNvPr>
          <p:cNvSpPr>
            <a:spLocks noGrp="1"/>
          </p:cNvSpPr>
          <p:nvPr>
            <p:ph type="body" sz="quarter" idx="64" hasCustomPrompt="1"/>
          </p:nvPr>
        </p:nvSpPr>
        <p:spPr>
          <a:xfrm>
            <a:off x="712130" y="5894900"/>
            <a:ext cx="2639055" cy="277300"/>
          </a:xfrm>
        </p:spPr>
        <p:txBody>
          <a:bodyPr lIns="0"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52" name="Bio left">
            <a:extLst>
              <a:ext uri="{FF2B5EF4-FFF2-40B4-BE49-F238E27FC236}">
                <a16:creationId xmlns:a16="http://schemas.microsoft.com/office/drawing/2014/main" id="{9D2D8419-9C3A-B147-9A30-B497A0689548}"/>
              </a:ext>
            </a:extLst>
          </p:cNvPr>
          <p:cNvSpPr>
            <a:spLocks noGrp="1"/>
          </p:cNvSpPr>
          <p:nvPr>
            <p:ph type="body" sz="quarter" idx="32"/>
          </p:nvPr>
        </p:nvSpPr>
        <p:spPr>
          <a:xfrm>
            <a:off x="717439" y="3668091"/>
            <a:ext cx="2639055" cy="2080527"/>
          </a:xfrm>
          <a:prstGeom prst="rect">
            <a:avLst/>
          </a:prstGeom>
        </p:spPr>
        <p:txBody>
          <a:bodyPr lIns="0" tIns="0" rIns="0" bIns="36000">
            <a:noAutofit/>
          </a:bodyPr>
          <a:lstStyle>
            <a:lvl1pPr algn="l">
              <a:defRPr sz="1400">
                <a:solidFill>
                  <a:schemeClr val="bg1"/>
                </a:solidFill>
                <a:latin typeface="+mn-lt"/>
                <a:cs typeface="Arial" panose="020B0604020202020204" pitchFamily="34"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US" noProof="0"/>
              <a:t>Click to edit Master text styles</a:t>
            </a:r>
          </a:p>
        </p:txBody>
      </p:sp>
      <p:sp>
        <p:nvSpPr>
          <p:cNvPr id="50" name="Job title left">
            <a:extLst>
              <a:ext uri="{FF2B5EF4-FFF2-40B4-BE49-F238E27FC236}">
                <a16:creationId xmlns:a16="http://schemas.microsoft.com/office/drawing/2014/main" id="{67FE607B-0D5D-064D-B315-C51C1596A608}"/>
              </a:ext>
            </a:extLst>
          </p:cNvPr>
          <p:cNvSpPr>
            <a:spLocks noGrp="1"/>
          </p:cNvSpPr>
          <p:nvPr>
            <p:ph type="body" sz="quarter" idx="24" hasCustomPrompt="1"/>
          </p:nvPr>
        </p:nvSpPr>
        <p:spPr>
          <a:xfrm>
            <a:off x="717439" y="3157728"/>
            <a:ext cx="2639055" cy="437879"/>
          </a:xfrm>
          <a:prstGeom prst="rect">
            <a:avLst/>
          </a:prstGeom>
        </p:spPr>
        <p:txBody>
          <a:bodyPr lIns="0" tIns="0" rIns="0" bIns="36000">
            <a:noAutofit/>
          </a:bodyPr>
          <a:lstStyle>
            <a:lvl1pPr algn="l">
              <a:spcBef>
                <a:spcPts val="0"/>
              </a:spcBef>
              <a:defRPr sz="1400">
                <a:solidFill>
                  <a:schemeClr val="bg1"/>
                </a:solidFill>
                <a:latin typeface="+mn-lt"/>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Job title</a:t>
            </a:r>
          </a:p>
        </p:txBody>
      </p:sp>
      <p:sp>
        <p:nvSpPr>
          <p:cNvPr id="51" name="Name left">
            <a:extLst>
              <a:ext uri="{FF2B5EF4-FFF2-40B4-BE49-F238E27FC236}">
                <a16:creationId xmlns:a16="http://schemas.microsoft.com/office/drawing/2014/main" id="{AE4517F6-89BE-6541-9074-4FF5EBDBF6A9}"/>
              </a:ext>
            </a:extLst>
          </p:cNvPr>
          <p:cNvSpPr>
            <a:spLocks noGrp="1"/>
          </p:cNvSpPr>
          <p:nvPr>
            <p:ph type="body" sz="quarter" idx="31" hasCustomPrompt="1"/>
          </p:nvPr>
        </p:nvSpPr>
        <p:spPr>
          <a:xfrm>
            <a:off x="717439" y="2819401"/>
            <a:ext cx="2639055" cy="259692"/>
          </a:xfrm>
          <a:prstGeom prst="rect">
            <a:avLst/>
          </a:prstGeom>
        </p:spPr>
        <p:txBody>
          <a:bodyPr lIns="0" tIns="0" rIns="0" bIns="36000" anchor="b">
            <a:noAutofit/>
          </a:bodyPr>
          <a:lstStyle>
            <a:lvl1pPr algn="l">
              <a:spcBef>
                <a:spcPts val="0"/>
              </a:spcBef>
              <a:defRPr sz="1600">
                <a:solidFill>
                  <a:srgbClr val="F7A6AB"/>
                </a:solidFill>
                <a:latin typeface="Georgia" panose="02040502050405020303" pitchFamily="18"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Name</a:t>
            </a:r>
          </a:p>
        </p:txBody>
      </p:sp>
      <p:sp>
        <p:nvSpPr>
          <p:cNvPr id="16" name="Person image left">
            <a:extLst>
              <a:ext uri="{FF2B5EF4-FFF2-40B4-BE49-F238E27FC236}">
                <a16:creationId xmlns:a16="http://schemas.microsoft.com/office/drawing/2014/main" id="{335D9AC9-070B-2744-8D05-D9CC461C60FC}"/>
              </a:ext>
            </a:extLst>
          </p:cNvPr>
          <p:cNvSpPr>
            <a:spLocks noGrp="1"/>
          </p:cNvSpPr>
          <p:nvPr>
            <p:ph type="pic" sz="quarter" idx="52"/>
          </p:nvPr>
        </p:nvSpPr>
        <p:spPr>
          <a:xfrm>
            <a:off x="712130" y="1614673"/>
            <a:ext cx="1123950" cy="1123950"/>
          </a:xfrm>
          <a:prstGeom prst="ellipse">
            <a:avLst/>
          </a:prstGeom>
          <a:solidFill>
            <a:schemeClr val="bg1">
              <a:lumMod val="95000"/>
            </a:schemeClr>
          </a:solidFill>
        </p:spPr>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8" name="Title">
            <a:extLst>
              <a:ext uri="{FF2B5EF4-FFF2-40B4-BE49-F238E27FC236}">
                <a16:creationId xmlns:a16="http://schemas.microsoft.com/office/drawing/2014/main" id="{35F805E1-FAF1-DA9F-7C83-C65AC0F00A85}"/>
              </a:ext>
            </a:extLst>
          </p:cNvPr>
          <p:cNvSpPr>
            <a:spLocks noGrp="1"/>
          </p:cNvSpPr>
          <p:nvPr>
            <p:ph type="body" sz="quarter" idx="11" hasCustomPrompt="1"/>
          </p:nvPr>
        </p:nvSpPr>
        <p:spPr>
          <a:xfrm>
            <a:off x="609600" y="774000"/>
            <a:ext cx="1099185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335AB383-71A3-A9F3-32D8-D4CFA889D24B}"/>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1536393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am 3 people split">
    <p:bg>
      <p:bgPr>
        <a:solidFill>
          <a:schemeClr val="tx1"/>
        </a:solidFill>
        <a:effectLst/>
      </p:bgPr>
    </p:bg>
    <p:spTree>
      <p:nvGrpSpPr>
        <p:cNvPr id="1" name=""/>
        <p:cNvGrpSpPr/>
        <p:nvPr/>
      </p:nvGrpSpPr>
      <p:grpSpPr>
        <a:xfrm>
          <a:off x="0" y="0"/>
          <a:ext cx="0" cy="0"/>
          <a:chOff x="0" y="0"/>
          <a:chExt cx="0" cy="0"/>
        </a:xfrm>
      </p:grpSpPr>
      <p:sp>
        <p:nvSpPr>
          <p:cNvPr id="9" name="White background">
            <a:extLst>
              <a:ext uri="{FF2B5EF4-FFF2-40B4-BE49-F238E27FC236}">
                <a16:creationId xmlns:a16="http://schemas.microsoft.com/office/drawing/2014/main" id="{BA3118A5-3673-982B-68BE-1BF346277BBE}"/>
              </a:ext>
            </a:extLst>
          </p:cNvPr>
          <p:cNvSpPr>
            <a:spLocks noGrp="1" noRot="1" noMove="1" noResize="1" noEditPoints="1" noAdjustHandles="1" noChangeArrowheads="1" noChangeShapeType="1"/>
          </p:cNvSpPr>
          <p:nvPr userDrawn="1"/>
        </p:nvSpPr>
        <p:spPr>
          <a:xfrm>
            <a:off x="0" y="0"/>
            <a:ext cx="4318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21" name="Straight Connector 20">
            <a:extLst>
              <a:ext uri="{FF2B5EF4-FFF2-40B4-BE49-F238E27FC236}">
                <a16:creationId xmlns:a16="http://schemas.microsoft.com/office/drawing/2014/main" id="{5377B8F6-9DBD-2D24-5263-DD030004F4C1}"/>
              </a:ext>
            </a:extLst>
          </p:cNvPr>
          <p:cNvCxnSpPr>
            <a:cxnSpLocks/>
          </p:cNvCxnSpPr>
          <p:nvPr userDrawn="1"/>
        </p:nvCxnSpPr>
        <p:spPr>
          <a:xfrm>
            <a:off x="8135360" y="3270143"/>
            <a:ext cx="0" cy="2181385"/>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 name="page number">
            <a:extLst>
              <a:ext uri="{FF2B5EF4-FFF2-40B4-BE49-F238E27FC236}">
                <a16:creationId xmlns:a16="http://schemas.microsoft.com/office/drawing/2014/main" id="{E6C2EFF6-F8F9-CAA8-C2BB-B891A65DFF70}"/>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0" name="footer">
            <a:extLst>
              <a:ext uri="{FF2B5EF4-FFF2-40B4-BE49-F238E27FC236}">
                <a16:creationId xmlns:a16="http://schemas.microsoft.com/office/drawing/2014/main" id="{A9F43088-B9FD-BDF4-39A7-25A4F8D4CCD2}"/>
              </a:ext>
            </a:extLst>
          </p:cNvPr>
          <p:cNvSpPr>
            <a:spLocks noGrp="1"/>
          </p:cNvSpPr>
          <p:nvPr>
            <p:ph type="body" sz="quarter" idx="23"/>
          </p:nvPr>
        </p:nvSpPr>
        <p:spPr>
          <a:xfrm>
            <a:off x="4783762" y="6336133"/>
            <a:ext cx="6359990"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8B3F53BD-27B6-F146-8617-5254EABB6E6E}"/>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email right">
            <a:extLst>
              <a:ext uri="{FF2B5EF4-FFF2-40B4-BE49-F238E27FC236}">
                <a16:creationId xmlns:a16="http://schemas.microsoft.com/office/drawing/2014/main" id="{7C3F55E1-8443-CDBD-1094-6B6B565645A3}"/>
              </a:ext>
            </a:extLst>
          </p:cNvPr>
          <p:cNvSpPr>
            <a:spLocks noGrp="1"/>
          </p:cNvSpPr>
          <p:nvPr>
            <p:ph type="body" sz="quarter" idx="66" hasCustomPrompt="1"/>
          </p:nvPr>
        </p:nvSpPr>
        <p:spPr>
          <a:xfrm>
            <a:off x="8835506" y="5893265"/>
            <a:ext cx="2639055" cy="277300"/>
          </a:xfrm>
        </p:spPr>
        <p:txBody>
          <a:bodyPr lIns="0"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29" name="Bio right">
            <a:extLst>
              <a:ext uri="{FF2B5EF4-FFF2-40B4-BE49-F238E27FC236}">
                <a16:creationId xmlns:a16="http://schemas.microsoft.com/office/drawing/2014/main" id="{16A6C104-1460-71C4-FC4E-B041D62D698D}"/>
              </a:ext>
            </a:extLst>
          </p:cNvPr>
          <p:cNvSpPr>
            <a:spLocks noGrp="1"/>
          </p:cNvSpPr>
          <p:nvPr>
            <p:ph type="body" sz="quarter" idx="59"/>
          </p:nvPr>
        </p:nvSpPr>
        <p:spPr>
          <a:xfrm>
            <a:off x="8835506" y="3668091"/>
            <a:ext cx="2639055" cy="2080527"/>
          </a:xfrm>
          <a:prstGeom prst="rect">
            <a:avLst/>
          </a:prstGeom>
        </p:spPr>
        <p:txBody>
          <a:bodyPr lIns="0" tIns="0" rIns="0" bIns="36000">
            <a:noAutofit/>
          </a:bodyPr>
          <a:lstStyle>
            <a:lvl1pPr algn="l">
              <a:defRPr sz="1400">
                <a:solidFill>
                  <a:schemeClr val="bg1"/>
                </a:solidFill>
                <a:latin typeface="+mn-lt"/>
                <a:cs typeface="Arial" panose="020B0604020202020204" pitchFamily="34"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US" noProof="0"/>
              <a:t>Click to edit Master text styles</a:t>
            </a:r>
          </a:p>
        </p:txBody>
      </p:sp>
      <p:sp>
        <p:nvSpPr>
          <p:cNvPr id="27" name="job title right">
            <a:extLst>
              <a:ext uri="{FF2B5EF4-FFF2-40B4-BE49-F238E27FC236}">
                <a16:creationId xmlns:a16="http://schemas.microsoft.com/office/drawing/2014/main" id="{528F52CA-725C-E13E-0CB7-CC6C0D1B1E02}"/>
              </a:ext>
            </a:extLst>
          </p:cNvPr>
          <p:cNvSpPr>
            <a:spLocks noGrp="1"/>
          </p:cNvSpPr>
          <p:nvPr>
            <p:ph type="body" sz="quarter" idx="57" hasCustomPrompt="1"/>
          </p:nvPr>
        </p:nvSpPr>
        <p:spPr>
          <a:xfrm>
            <a:off x="8835506" y="3157728"/>
            <a:ext cx="2639055" cy="437879"/>
          </a:xfrm>
          <a:prstGeom prst="rect">
            <a:avLst/>
          </a:prstGeom>
        </p:spPr>
        <p:txBody>
          <a:bodyPr lIns="0" tIns="0" rIns="0" bIns="36000">
            <a:noAutofit/>
          </a:bodyPr>
          <a:lstStyle>
            <a:lvl1pPr algn="l">
              <a:spcBef>
                <a:spcPts val="0"/>
              </a:spcBef>
              <a:defRPr sz="1400">
                <a:solidFill>
                  <a:schemeClr val="bg1"/>
                </a:solidFill>
                <a:latin typeface="+mn-lt"/>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Job title</a:t>
            </a:r>
          </a:p>
        </p:txBody>
      </p:sp>
      <p:sp>
        <p:nvSpPr>
          <p:cNvPr id="28" name="Name right">
            <a:extLst>
              <a:ext uri="{FF2B5EF4-FFF2-40B4-BE49-F238E27FC236}">
                <a16:creationId xmlns:a16="http://schemas.microsoft.com/office/drawing/2014/main" id="{C99F770B-899D-F2EC-8370-4D4C3075CA86}"/>
              </a:ext>
            </a:extLst>
          </p:cNvPr>
          <p:cNvSpPr>
            <a:spLocks noGrp="1"/>
          </p:cNvSpPr>
          <p:nvPr>
            <p:ph type="body" sz="quarter" idx="58" hasCustomPrompt="1"/>
          </p:nvPr>
        </p:nvSpPr>
        <p:spPr>
          <a:xfrm>
            <a:off x="8835506" y="2819401"/>
            <a:ext cx="2639055" cy="259692"/>
          </a:xfrm>
          <a:prstGeom prst="rect">
            <a:avLst/>
          </a:prstGeom>
        </p:spPr>
        <p:txBody>
          <a:bodyPr lIns="0" tIns="0" rIns="0" bIns="36000" anchor="b">
            <a:noAutofit/>
          </a:bodyPr>
          <a:lstStyle>
            <a:lvl1pPr algn="l">
              <a:spcBef>
                <a:spcPts val="0"/>
              </a:spcBef>
              <a:defRPr sz="1600">
                <a:solidFill>
                  <a:srgbClr val="F7A6AB"/>
                </a:solidFill>
                <a:latin typeface="Georgia" panose="02040502050405020303" pitchFamily="18"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Name</a:t>
            </a:r>
          </a:p>
        </p:txBody>
      </p:sp>
      <p:sp>
        <p:nvSpPr>
          <p:cNvPr id="30" name="Person image right">
            <a:extLst>
              <a:ext uri="{FF2B5EF4-FFF2-40B4-BE49-F238E27FC236}">
                <a16:creationId xmlns:a16="http://schemas.microsoft.com/office/drawing/2014/main" id="{4ADD8C55-787F-55AF-B9E5-8768FBCF2664}"/>
              </a:ext>
            </a:extLst>
          </p:cNvPr>
          <p:cNvSpPr>
            <a:spLocks noGrp="1"/>
          </p:cNvSpPr>
          <p:nvPr>
            <p:ph type="pic" sz="quarter" idx="60"/>
          </p:nvPr>
        </p:nvSpPr>
        <p:spPr>
          <a:xfrm>
            <a:off x="8830197" y="1614673"/>
            <a:ext cx="1123950" cy="1123950"/>
          </a:xfrm>
          <a:prstGeom prst="ellipse">
            <a:avLst/>
          </a:prstGeom>
          <a:solidFill>
            <a:schemeClr val="bg1">
              <a:lumMod val="95000"/>
            </a:schemeClr>
          </a:solidFill>
        </p:spPr>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3" name="email mid">
            <a:extLst>
              <a:ext uri="{FF2B5EF4-FFF2-40B4-BE49-F238E27FC236}">
                <a16:creationId xmlns:a16="http://schemas.microsoft.com/office/drawing/2014/main" id="{F056C3EB-CB40-4FCE-4361-EF15DD64F802}"/>
              </a:ext>
            </a:extLst>
          </p:cNvPr>
          <p:cNvSpPr>
            <a:spLocks noGrp="1"/>
          </p:cNvSpPr>
          <p:nvPr>
            <p:ph type="body" sz="quarter" idx="65" hasCustomPrompt="1"/>
          </p:nvPr>
        </p:nvSpPr>
        <p:spPr>
          <a:xfrm>
            <a:off x="4783762" y="5903011"/>
            <a:ext cx="2639055" cy="277300"/>
          </a:xfrm>
        </p:spPr>
        <p:txBody>
          <a:bodyPr lIns="0"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24" name="Bio mid">
            <a:extLst>
              <a:ext uri="{FF2B5EF4-FFF2-40B4-BE49-F238E27FC236}">
                <a16:creationId xmlns:a16="http://schemas.microsoft.com/office/drawing/2014/main" id="{531F1297-9615-E5DC-6BD8-9E144635CEC1}"/>
              </a:ext>
            </a:extLst>
          </p:cNvPr>
          <p:cNvSpPr>
            <a:spLocks noGrp="1"/>
          </p:cNvSpPr>
          <p:nvPr>
            <p:ph type="body" sz="quarter" idx="55"/>
          </p:nvPr>
        </p:nvSpPr>
        <p:spPr>
          <a:xfrm>
            <a:off x="4789071" y="3676202"/>
            <a:ext cx="2639055" cy="2080527"/>
          </a:xfrm>
          <a:prstGeom prst="rect">
            <a:avLst/>
          </a:prstGeom>
        </p:spPr>
        <p:txBody>
          <a:bodyPr lIns="0" tIns="0" rIns="0" bIns="36000">
            <a:noAutofit/>
          </a:bodyPr>
          <a:lstStyle>
            <a:lvl1pPr algn="l">
              <a:defRPr sz="1400">
                <a:solidFill>
                  <a:schemeClr val="bg1"/>
                </a:solidFill>
                <a:latin typeface="+mn-lt"/>
                <a:cs typeface="Arial" panose="020B0604020202020204" pitchFamily="34"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US" noProof="0"/>
              <a:t>Click to edit Master text styles</a:t>
            </a:r>
          </a:p>
        </p:txBody>
      </p:sp>
      <p:sp>
        <p:nvSpPr>
          <p:cNvPr id="22" name="Job title mid">
            <a:extLst>
              <a:ext uri="{FF2B5EF4-FFF2-40B4-BE49-F238E27FC236}">
                <a16:creationId xmlns:a16="http://schemas.microsoft.com/office/drawing/2014/main" id="{BBED7E5E-D1E6-F2BF-FBB4-C3B2FAD76BE7}"/>
              </a:ext>
            </a:extLst>
          </p:cNvPr>
          <p:cNvSpPr>
            <a:spLocks noGrp="1"/>
          </p:cNvSpPr>
          <p:nvPr>
            <p:ph type="body" sz="quarter" idx="53" hasCustomPrompt="1"/>
          </p:nvPr>
        </p:nvSpPr>
        <p:spPr>
          <a:xfrm>
            <a:off x="4789071" y="3165839"/>
            <a:ext cx="2639055" cy="437879"/>
          </a:xfrm>
          <a:prstGeom prst="rect">
            <a:avLst/>
          </a:prstGeom>
        </p:spPr>
        <p:txBody>
          <a:bodyPr lIns="0" tIns="0" rIns="0" bIns="36000">
            <a:noAutofit/>
          </a:bodyPr>
          <a:lstStyle>
            <a:lvl1pPr algn="l">
              <a:spcBef>
                <a:spcPts val="0"/>
              </a:spcBef>
              <a:defRPr sz="1400">
                <a:solidFill>
                  <a:schemeClr val="bg1"/>
                </a:solidFill>
                <a:latin typeface="+mn-lt"/>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Job title</a:t>
            </a:r>
          </a:p>
        </p:txBody>
      </p:sp>
      <p:sp>
        <p:nvSpPr>
          <p:cNvPr id="23" name="Name mid">
            <a:extLst>
              <a:ext uri="{FF2B5EF4-FFF2-40B4-BE49-F238E27FC236}">
                <a16:creationId xmlns:a16="http://schemas.microsoft.com/office/drawing/2014/main" id="{D9A024B1-9268-F78E-7A5B-120C8BD6BB4F}"/>
              </a:ext>
            </a:extLst>
          </p:cNvPr>
          <p:cNvSpPr>
            <a:spLocks noGrp="1"/>
          </p:cNvSpPr>
          <p:nvPr>
            <p:ph type="body" sz="quarter" idx="54" hasCustomPrompt="1"/>
          </p:nvPr>
        </p:nvSpPr>
        <p:spPr>
          <a:xfrm>
            <a:off x="4789071" y="2827512"/>
            <a:ext cx="2639055" cy="259692"/>
          </a:xfrm>
          <a:prstGeom prst="rect">
            <a:avLst/>
          </a:prstGeom>
        </p:spPr>
        <p:txBody>
          <a:bodyPr lIns="0" tIns="0" rIns="0" bIns="36000" anchor="b">
            <a:noAutofit/>
          </a:bodyPr>
          <a:lstStyle>
            <a:lvl1pPr algn="l">
              <a:spcBef>
                <a:spcPts val="0"/>
              </a:spcBef>
              <a:defRPr sz="1600">
                <a:solidFill>
                  <a:srgbClr val="F7A6AB"/>
                </a:solidFill>
                <a:latin typeface="Georgia" panose="02040502050405020303" pitchFamily="18"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Name</a:t>
            </a:r>
          </a:p>
        </p:txBody>
      </p:sp>
      <p:sp>
        <p:nvSpPr>
          <p:cNvPr id="25" name="Person image mid">
            <a:extLst>
              <a:ext uri="{FF2B5EF4-FFF2-40B4-BE49-F238E27FC236}">
                <a16:creationId xmlns:a16="http://schemas.microsoft.com/office/drawing/2014/main" id="{E3B4F0BD-3CCD-88CB-0078-27CBC52B5B41}"/>
              </a:ext>
            </a:extLst>
          </p:cNvPr>
          <p:cNvSpPr>
            <a:spLocks noGrp="1"/>
          </p:cNvSpPr>
          <p:nvPr>
            <p:ph type="pic" sz="quarter" idx="56"/>
          </p:nvPr>
        </p:nvSpPr>
        <p:spPr>
          <a:xfrm>
            <a:off x="4783762" y="1622784"/>
            <a:ext cx="1123950" cy="1123950"/>
          </a:xfrm>
          <a:prstGeom prst="ellipse">
            <a:avLst/>
          </a:prstGeom>
          <a:solidFill>
            <a:schemeClr val="bg1">
              <a:lumMod val="95000"/>
            </a:schemeClr>
          </a:solidFill>
        </p:spPr>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 name="email left">
            <a:extLst>
              <a:ext uri="{FF2B5EF4-FFF2-40B4-BE49-F238E27FC236}">
                <a16:creationId xmlns:a16="http://schemas.microsoft.com/office/drawing/2014/main" id="{6DEA7143-8298-9310-892D-D73309B0E900}"/>
              </a:ext>
            </a:extLst>
          </p:cNvPr>
          <p:cNvSpPr>
            <a:spLocks noGrp="1"/>
          </p:cNvSpPr>
          <p:nvPr>
            <p:ph type="body" sz="quarter" idx="64" hasCustomPrompt="1"/>
          </p:nvPr>
        </p:nvSpPr>
        <p:spPr>
          <a:xfrm>
            <a:off x="712130" y="5894900"/>
            <a:ext cx="3099099" cy="277300"/>
          </a:xfrm>
        </p:spPr>
        <p:txBody>
          <a:bodyPr lIns="0"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52" name="Bio left">
            <a:extLst>
              <a:ext uri="{FF2B5EF4-FFF2-40B4-BE49-F238E27FC236}">
                <a16:creationId xmlns:a16="http://schemas.microsoft.com/office/drawing/2014/main" id="{9D2D8419-9C3A-B147-9A30-B497A0689548}"/>
              </a:ext>
            </a:extLst>
          </p:cNvPr>
          <p:cNvSpPr>
            <a:spLocks noGrp="1"/>
          </p:cNvSpPr>
          <p:nvPr>
            <p:ph type="body" sz="quarter" idx="32"/>
          </p:nvPr>
        </p:nvSpPr>
        <p:spPr>
          <a:xfrm>
            <a:off x="717439" y="3668091"/>
            <a:ext cx="3099099" cy="2080527"/>
          </a:xfrm>
          <a:prstGeom prst="rect">
            <a:avLst/>
          </a:prstGeom>
        </p:spPr>
        <p:txBody>
          <a:bodyPr lIns="0" tIns="0" rIns="0" bIns="36000">
            <a:noAutofit/>
          </a:bodyPr>
          <a:lstStyle>
            <a:lvl1pPr algn="l">
              <a:defRPr sz="1400">
                <a:solidFill>
                  <a:schemeClr val="tx1"/>
                </a:solidFill>
                <a:latin typeface="+mn-lt"/>
                <a:cs typeface="Arial" panose="020B0604020202020204" pitchFamily="34"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US" noProof="0"/>
              <a:t>Click to edit Master text styles</a:t>
            </a:r>
          </a:p>
        </p:txBody>
      </p:sp>
      <p:sp>
        <p:nvSpPr>
          <p:cNvPr id="50" name="Job title left">
            <a:extLst>
              <a:ext uri="{FF2B5EF4-FFF2-40B4-BE49-F238E27FC236}">
                <a16:creationId xmlns:a16="http://schemas.microsoft.com/office/drawing/2014/main" id="{67FE607B-0D5D-064D-B315-C51C1596A608}"/>
              </a:ext>
            </a:extLst>
          </p:cNvPr>
          <p:cNvSpPr>
            <a:spLocks noGrp="1"/>
          </p:cNvSpPr>
          <p:nvPr>
            <p:ph type="body" sz="quarter" idx="24" hasCustomPrompt="1"/>
          </p:nvPr>
        </p:nvSpPr>
        <p:spPr>
          <a:xfrm>
            <a:off x="717439" y="3157728"/>
            <a:ext cx="3099099" cy="437879"/>
          </a:xfrm>
          <a:prstGeom prst="rect">
            <a:avLst/>
          </a:prstGeom>
        </p:spPr>
        <p:txBody>
          <a:bodyPr lIns="0" tIns="0" rIns="0" bIns="36000">
            <a:noAutofit/>
          </a:bodyPr>
          <a:lstStyle>
            <a:lvl1pPr algn="l">
              <a:spcBef>
                <a:spcPts val="0"/>
              </a:spcBef>
              <a:defRPr sz="1400">
                <a:solidFill>
                  <a:schemeClr val="tx1"/>
                </a:solidFill>
                <a:latin typeface="+mn-lt"/>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Job title</a:t>
            </a:r>
          </a:p>
        </p:txBody>
      </p:sp>
      <p:sp>
        <p:nvSpPr>
          <p:cNvPr id="51" name="Name left">
            <a:extLst>
              <a:ext uri="{FF2B5EF4-FFF2-40B4-BE49-F238E27FC236}">
                <a16:creationId xmlns:a16="http://schemas.microsoft.com/office/drawing/2014/main" id="{AE4517F6-89BE-6541-9074-4FF5EBDBF6A9}"/>
              </a:ext>
            </a:extLst>
          </p:cNvPr>
          <p:cNvSpPr>
            <a:spLocks noGrp="1"/>
          </p:cNvSpPr>
          <p:nvPr>
            <p:ph type="body" sz="quarter" idx="31" hasCustomPrompt="1"/>
          </p:nvPr>
        </p:nvSpPr>
        <p:spPr>
          <a:xfrm>
            <a:off x="717439" y="2819401"/>
            <a:ext cx="3099099" cy="259692"/>
          </a:xfrm>
          <a:prstGeom prst="rect">
            <a:avLst/>
          </a:prstGeom>
        </p:spPr>
        <p:txBody>
          <a:bodyPr lIns="0" tIns="0" rIns="0" bIns="36000" anchor="b">
            <a:noAutofit/>
          </a:bodyPr>
          <a:lstStyle>
            <a:lvl1pPr algn="l">
              <a:spcBef>
                <a:spcPts val="0"/>
              </a:spcBef>
              <a:defRPr sz="1600">
                <a:solidFill>
                  <a:schemeClr val="tx1"/>
                </a:solidFill>
                <a:latin typeface="Georgia" panose="02040502050405020303" pitchFamily="18" charset="0"/>
              </a:defRPr>
            </a:lvl1pPr>
            <a:lvl2pPr>
              <a:defRPr sz="1200">
                <a:latin typeface="Georgia" panose="02040502050405020303" pitchFamily="18" charset="0"/>
              </a:defRPr>
            </a:lvl2pPr>
            <a:lvl3pPr>
              <a:defRPr sz="1200">
                <a:latin typeface="Georgia" panose="02040502050405020303" pitchFamily="18" charset="0"/>
              </a:defRPr>
            </a:lvl3pPr>
            <a:lvl4pPr>
              <a:defRPr sz="1200">
                <a:latin typeface="Georgia" panose="02040502050405020303" pitchFamily="18" charset="0"/>
              </a:defRPr>
            </a:lvl4pPr>
            <a:lvl5pPr>
              <a:defRPr sz="1200">
                <a:latin typeface="Georgia" panose="02040502050405020303" pitchFamily="18" charset="0"/>
              </a:defRPr>
            </a:lvl5pPr>
          </a:lstStyle>
          <a:p>
            <a:pPr lvl="0"/>
            <a:r>
              <a:rPr lang="en-GB" noProof="0"/>
              <a:t>Name</a:t>
            </a:r>
          </a:p>
        </p:txBody>
      </p:sp>
      <p:sp>
        <p:nvSpPr>
          <p:cNvPr id="16" name="Person image left">
            <a:extLst>
              <a:ext uri="{FF2B5EF4-FFF2-40B4-BE49-F238E27FC236}">
                <a16:creationId xmlns:a16="http://schemas.microsoft.com/office/drawing/2014/main" id="{335D9AC9-070B-2744-8D05-D9CC461C60FC}"/>
              </a:ext>
            </a:extLst>
          </p:cNvPr>
          <p:cNvSpPr>
            <a:spLocks noGrp="1"/>
          </p:cNvSpPr>
          <p:nvPr>
            <p:ph type="pic" sz="quarter" idx="52"/>
          </p:nvPr>
        </p:nvSpPr>
        <p:spPr>
          <a:xfrm>
            <a:off x="712130" y="1614673"/>
            <a:ext cx="1123950" cy="1123950"/>
          </a:xfrm>
          <a:prstGeom prst="ellipse">
            <a:avLst/>
          </a:prstGeom>
          <a:solidFill>
            <a:schemeClr val="bg1">
              <a:lumMod val="95000"/>
            </a:schemeClr>
          </a:solidFill>
        </p:spPr>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8" name="Title">
            <a:extLst>
              <a:ext uri="{FF2B5EF4-FFF2-40B4-BE49-F238E27FC236}">
                <a16:creationId xmlns:a16="http://schemas.microsoft.com/office/drawing/2014/main" id="{35F805E1-FAF1-DA9F-7C83-C65AC0F00A85}"/>
              </a:ext>
            </a:extLst>
          </p:cNvPr>
          <p:cNvSpPr>
            <a:spLocks noGrp="1"/>
          </p:cNvSpPr>
          <p:nvPr>
            <p:ph type="body" sz="quarter" idx="11" hasCustomPrompt="1"/>
          </p:nvPr>
        </p:nvSpPr>
        <p:spPr>
          <a:xfrm>
            <a:off x="609600" y="774000"/>
            <a:ext cx="3592601"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Team</a:t>
            </a:r>
          </a:p>
        </p:txBody>
      </p:sp>
      <p:sp>
        <p:nvSpPr>
          <p:cNvPr id="7" name="Running head">
            <a:extLst>
              <a:ext uri="{FF2B5EF4-FFF2-40B4-BE49-F238E27FC236}">
                <a16:creationId xmlns:a16="http://schemas.microsoft.com/office/drawing/2014/main" id="{335AB383-71A3-A9F3-32D8-D4CFA889D24B}"/>
              </a:ext>
            </a:extLst>
          </p:cNvPr>
          <p:cNvSpPr>
            <a:spLocks noGrp="1"/>
          </p:cNvSpPr>
          <p:nvPr>
            <p:ph type="body" sz="quarter" idx="15" hasCustomPrompt="1"/>
          </p:nvPr>
        </p:nvSpPr>
        <p:spPr>
          <a:xfrm>
            <a:off x="609600" y="396875"/>
            <a:ext cx="3592601"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7674570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am 4 person">
    <p:bg>
      <p:bgPr>
        <a:solidFill>
          <a:schemeClr val="tx1"/>
        </a:solidFill>
        <a:effectLst/>
      </p:bgPr>
    </p:bg>
    <p:spTree>
      <p:nvGrpSpPr>
        <p:cNvPr id="1" name=""/>
        <p:cNvGrpSpPr/>
        <p:nvPr/>
      </p:nvGrpSpPr>
      <p:grpSpPr>
        <a:xfrm>
          <a:off x="0" y="0"/>
          <a:ext cx="0" cy="0"/>
          <a:chOff x="0" y="0"/>
          <a:chExt cx="0" cy="0"/>
        </a:xfrm>
      </p:grpSpPr>
      <p:sp>
        <p:nvSpPr>
          <p:cNvPr id="2" name="white BG">
            <a:extLst>
              <a:ext uri="{FF2B5EF4-FFF2-40B4-BE49-F238E27FC236}">
                <a16:creationId xmlns:a16="http://schemas.microsoft.com/office/drawing/2014/main" id="{03C4F397-E9F0-6840-D4A5-4BF99BA9C27B}"/>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7" name="Background lines">
            <a:extLst>
              <a:ext uri="{FF2B5EF4-FFF2-40B4-BE49-F238E27FC236}">
                <a16:creationId xmlns:a16="http://schemas.microsoft.com/office/drawing/2014/main" id="{F08A0E56-5EEB-9AE0-B2C6-7CC189739EB6}"/>
              </a:ext>
            </a:extLst>
          </p:cNvPr>
          <p:cNvGrpSpPr/>
          <p:nvPr userDrawn="1"/>
        </p:nvGrpSpPr>
        <p:grpSpPr>
          <a:xfrm>
            <a:off x="7723188" y="2787655"/>
            <a:ext cx="1766807" cy="1443227"/>
            <a:chOff x="7723188" y="2787655"/>
            <a:chExt cx="1766807" cy="1443227"/>
          </a:xfrm>
        </p:grpSpPr>
        <p:cxnSp>
          <p:nvCxnSpPr>
            <p:cNvPr id="51" name="line">
              <a:extLst>
                <a:ext uri="{FF2B5EF4-FFF2-40B4-BE49-F238E27FC236}">
                  <a16:creationId xmlns:a16="http://schemas.microsoft.com/office/drawing/2014/main" id="{461C69F1-3656-C5B4-B005-DB1A7551B51E}"/>
                </a:ext>
              </a:extLst>
            </p:cNvPr>
            <p:cNvCxnSpPr/>
            <p:nvPr userDrawn="1"/>
          </p:nvCxnSpPr>
          <p:spPr>
            <a:xfrm>
              <a:off x="7723188" y="2787655"/>
              <a:ext cx="1766807"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2" name="line">
              <a:extLst>
                <a:ext uri="{FF2B5EF4-FFF2-40B4-BE49-F238E27FC236}">
                  <a16:creationId xmlns:a16="http://schemas.microsoft.com/office/drawing/2014/main" id="{DBBF9F3A-4D99-71E1-C234-32D77DA7EADA}"/>
                </a:ext>
              </a:extLst>
            </p:cNvPr>
            <p:cNvCxnSpPr/>
            <p:nvPr userDrawn="1"/>
          </p:nvCxnSpPr>
          <p:spPr>
            <a:xfrm>
              <a:off x="7723188" y="4230882"/>
              <a:ext cx="1766807"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5" name="page number">
            <a:extLst>
              <a:ext uri="{FF2B5EF4-FFF2-40B4-BE49-F238E27FC236}">
                <a16:creationId xmlns:a16="http://schemas.microsoft.com/office/drawing/2014/main" id="{5C733C99-AD05-CC10-E400-3798AF50C09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873E801D-CD84-E57D-2F1C-81F686513E09}"/>
              </a:ext>
            </a:extLst>
          </p:cNvPr>
          <p:cNvSpPr>
            <a:spLocks noGrp="1"/>
          </p:cNvSpPr>
          <p:nvPr>
            <p:ph type="body" sz="quarter" idx="23"/>
          </p:nvPr>
        </p:nvSpPr>
        <p:spPr>
          <a:xfrm>
            <a:off x="1881189" y="6336133"/>
            <a:ext cx="3605211"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6612ED82-B66F-155A-8746-B043277316D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49" name="email bot">
            <a:extLst>
              <a:ext uri="{FF2B5EF4-FFF2-40B4-BE49-F238E27FC236}">
                <a16:creationId xmlns:a16="http://schemas.microsoft.com/office/drawing/2014/main" id="{451083DD-E906-3FB6-2B93-CD6C2B0C8F21}"/>
              </a:ext>
            </a:extLst>
          </p:cNvPr>
          <p:cNvSpPr>
            <a:spLocks noGrp="1"/>
          </p:cNvSpPr>
          <p:nvPr>
            <p:ph type="body" sz="quarter" idx="85" hasCustomPrompt="1"/>
          </p:nvPr>
        </p:nvSpPr>
        <p:spPr>
          <a:xfrm>
            <a:off x="7726364" y="5274751"/>
            <a:ext cx="3859212" cy="277300"/>
          </a:xfrm>
        </p:spPr>
        <p:txBody>
          <a:bodyPr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45" name="Job title bot">
            <a:extLst>
              <a:ext uri="{FF2B5EF4-FFF2-40B4-BE49-F238E27FC236}">
                <a16:creationId xmlns:a16="http://schemas.microsoft.com/office/drawing/2014/main" id="{F520C830-6A77-9208-F554-7F82F019A509}"/>
              </a:ext>
            </a:extLst>
          </p:cNvPr>
          <p:cNvSpPr>
            <a:spLocks noGrp="1"/>
          </p:cNvSpPr>
          <p:nvPr>
            <p:ph type="body" sz="quarter" idx="81" hasCustomPrompt="1"/>
          </p:nvPr>
        </p:nvSpPr>
        <p:spPr>
          <a:xfrm>
            <a:off x="7726364" y="4914667"/>
            <a:ext cx="3859212" cy="290532"/>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44" name="Name bot">
            <a:extLst>
              <a:ext uri="{FF2B5EF4-FFF2-40B4-BE49-F238E27FC236}">
                <a16:creationId xmlns:a16="http://schemas.microsoft.com/office/drawing/2014/main" id="{3E780DB4-9CC5-631C-CD75-F47070C62D0D}"/>
              </a:ext>
            </a:extLst>
          </p:cNvPr>
          <p:cNvSpPr>
            <a:spLocks noGrp="1"/>
          </p:cNvSpPr>
          <p:nvPr>
            <p:ph type="body" sz="quarter" idx="80" hasCustomPrompt="1"/>
          </p:nvPr>
        </p:nvSpPr>
        <p:spPr>
          <a:xfrm>
            <a:off x="7726364" y="4538844"/>
            <a:ext cx="3859212" cy="290531"/>
          </a:xfrm>
        </p:spPr>
        <p:txBody>
          <a:bodyPr tIns="0" rIns="0" bIns="36000" anchor="b">
            <a:noAutofit/>
          </a:bodyPr>
          <a:lstStyle>
            <a:lvl1pPr>
              <a:defRPr>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42" name="Person image bot">
            <a:extLst>
              <a:ext uri="{FF2B5EF4-FFF2-40B4-BE49-F238E27FC236}">
                <a16:creationId xmlns:a16="http://schemas.microsoft.com/office/drawing/2014/main" id="{2DEB72E7-704B-6E4D-9B65-C08D962ABEEF}"/>
              </a:ext>
            </a:extLst>
          </p:cNvPr>
          <p:cNvSpPr>
            <a:spLocks noGrp="1" noChangeAspect="1"/>
          </p:cNvSpPr>
          <p:nvPr>
            <p:ph type="pic" sz="quarter" idx="78"/>
          </p:nvPr>
        </p:nvSpPr>
        <p:spPr>
          <a:xfrm>
            <a:off x="6708775" y="4396917"/>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47" name="email mid">
            <a:extLst>
              <a:ext uri="{FF2B5EF4-FFF2-40B4-BE49-F238E27FC236}">
                <a16:creationId xmlns:a16="http://schemas.microsoft.com/office/drawing/2014/main" id="{998A57B8-6491-CCD6-3BE2-A320771E1561}"/>
              </a:ext>
            </a:extLst>
          </p:cNvPr>
          <p:cNvSpPr>
            <a:spLocks noGrp="1"/>
          </p:cNvSpPr>
          <p:nvPr>
            <p:ph type="body" sz="quarter" idx="83" hasCustomPrompt="1"/>
          </p:nvPr>
        </p:nvSpPr>
        <p:spPr>
          <a:xfrm>
            <a:off x="7726364" y="3873213"/>
            <a:ext cx="3859212" cy="277300"/>
          </a:xfrm>
        </p:spPr>
        <p:txBody>
          <a:bodyPr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41" name="Job title mid">
            <a:extLst>
              <a:ext uri="{FF2B5EF4-FFF2-40B4-BE49-F238E27FC236}">
                <a16:creationId xmlns:a16="http://schemas.microsoft.com/office/drawing/2014/main" id="{3D60EC89-CDB8-C182-2D54-A5CC33FE14E8}"/>
              </a:ext>
            </a:extLst>
          </p:cNvPr>
          <p:cNvSpPr>
            <a:spLocks noGrp="1"/>
          </p:cNvSpPr>
          <p:nvPr>
            <p:ph type="body" sz="quarter" idx="77" hasCustomPrompt="1"/>
          </p:nvPr>
        </p:nvSpPr>
        <p:spPr>
          <a:xfrm>
            <a:off x="7726364" y="3515521"/>
            <a:ext cx="3859212" cy="290532"/>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40" name="Name mid">
            <a:extLst>
              <a:ext uri="{FF2B5EF4-FFF2-40B4-BE49-F238E27FC236}">
                <a16:creationId xmlns:a16="http://schemas.microsoft.com/office/drawing/2014/main" id="{9CFA36BD-D68F-874C-BF11-0B44BEF54DA4}"/>
              </a:ext>
            </a:extLst>
          </p:cNvPr>
          <p:cNvSpPr>
            <a:spLocks noGrp="1"/>
          </p:cNvSpPr>
          <p:nvPr>
            <p:ph type="body" sz="quarter" idx="76" hasCustomPrompt="1"/>
          </p:nvPr>
        </p:nvSpPr>
        <p:spPr>
          <a:xfrm>
            <a:off x="7726364" y="3139698"/>
            <a:ext cx="3859212" cy="290531"/>
          </a:xfrm>
        </p:spPr>
        <p:txBody>
          <a:bodyPr tIns="0" rIns="0" bIns="36000" anchor="b">
            <a:noAutofit/>
          </a:bodyPr>
          <a:lstStyle>
            <a:lvl1pPr>
              <a:defRPr>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38" name="Person image mid">
            <a:extLst>
              <a:ext uri="{FF2B5EF4-FFF2-40B4-BE49-F238E27FC236}">
                <a16:creationId xmlns:a16="http://schemas.microsoft.com/office/drawing/2014/main" id="{45DE2106-9C37-3340-84A8-A7B9043FD7A0}"/>
              </a:ext>
            </a:extLst>
          </p:cNvPr>
          <p:cNvSpPr>
            <a:spLocks noGrp="1" noChangeAspect="1"/>
          </p:cNvSpPr>
          <p:nvPr>
            <p:ph type="pic" sz="quarter" idx="74"/>
          </p:nvPr>
        </p:nvSpPr>
        <p:spPr>
          <a:xfrm>
            <a:off x="6708775" y="2997771"/>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9" name="email top">
            <a:extLst>
              <a:ext uri="{FF2B5EF4-FFF2-40B4-BE49-F238E27FC236}">
                <a16:creationId xmlns:a16="http://schemas.microsoft.com/office/drawing/2014/main" id="{0ACB7AC1-75E1-D237-D4FD-07F7D88636EB}"/>
              </a:ext>
            </a:extLst>
          </p:cNvPr>
          <p:cNvSpPr>
            <a:spLocks noGrp="1"/>
          </p:cNvSpPr>
          <p:nvPr>
            <p:ph type="body" sz="quarter" idx="71" hasCustomPrompt="1"/>
          </p:nvPr>
        </p:nvSpPr>
        <p:spPr>
          <a:xfrm>
            <a:off x="7726364" y="2442852"/>
            <a:ext cx="3859212" cy="277300"/>
          </a:xfrm>
        </p:spPr>
        <p:txBody>
          <a:bodyPr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31" name="Job title top">
            <a:extLst>
              <a:ext uri="{FF2B5EF4-FFF2-40B4-BE49-F238E27FC236}">
                <a16:creationId xmlns:a16="http://schemas.microsoft.com/office/drawing/2014/main" id="{7D613272-4F38-8E20-A00D-E8D09DF03A7F}"/>
              </a:ext>
            </a:extLst>
          </p:cNvPr>
          <p:cNvSpPr>
            <a:spLocks noGrp="1"/>
          </p:cNvSpPr>
          <p:nvPr>
            <p:ph type="body" sz="quarter" idx="73" hasCustomPrompt="1"/>
          </p:nvPr>
        </p:nvSpPr>
        <p:spPr>
          <a:xfrm>
            <a:off x="7726364" y="2091253"/>
            <a:ext cx="3859212" cy="290532"/>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30" name="Name top">
            <a:extLst>
              <a:ext uri="{FF2B5EF4-FFF2-40B4-BE49-F238E27FC236}">
                <a16:creationId xmlns:a16="http://schemas.microsoft.com/office/drawing/2014/main" id="{03CDA4FA-8D47-24EF-739E-D8068B6DA8D4}"/>
              </a:ext>
            </a:extLst>
          </p:cNvPr>
          <p:cNvSpPr>
            <a:spLocks noGrp="1"/>
          </p:cNvSpPr>
          <p:nvPr>
            <p:ph type="body" sz="quarter" idx="72" hasCustomPrompt="1"/>
          </p:nvPr>
        </p:nvSpPr>
        <p:spPr>
          <a:xfrm>
            <a:off x="7726364" y="1715430"/>
            <a:ext cx="3859212" cy="290531"/>
          </a:xfrm>
        </p:spPr>
        <p:txBody>
          <a:bodyPr tIns="0" rIns="0" bIns="36000" anchor="b">
            <a:noAutofit/>
          </a:bodyPr>
          <a:lstStyle>
            <a:lvl1pPr>
              <a:defRPr>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28" name="Person image top">
            <a:extLst>
              <a:ext uri="{FF2B5EF4-FFF2-40B4-BE49-F238E27FC236}">
                <a16:creationId xmlns:a16="http://schemas.microsoft.com/office/drawing/2014/main" id="{9E31AAE9-17F1-2A4D-045B-59D48E680FF3}"/>
              </a:ext>
            </a:extLst>
          </p:cNvPr>
          <p:cNvSpPr>
            <a:spLocks noGrp="1" noChangeAspect="1"/>
          </p:cNvSpPr>
          <p:nvPr>
            <p:ph type="pic" sz="quarter" idx="70"/>
          </p:nvPr>
        </p:nvSpPr>
        <p:spPr>
          <a:xfrm>
            <a:off x="6708775" y="1573503"/>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1" name="Main person email">
            <a:extLst>
              <a:ext uri="{FF2B5EF4-FFF2-40B4-BE49-F238E27FC236}">
                <a16:creationId xmlns:a16="http://schemas.microsoft.com/office/drawing/2014/main" id="{3C75EAAB-D5BC-8D36-4D45-CC6E838C43EE}"/>
              </a:ext>
            </a:extLst>
          </p:cNvPr>
          <p:cNvSpPr>
            <a:spLocks noGrp="1"/>
          </p:cNvSpPr>
          <p:nvPr>
            <p:ph type="body" sz="quarter" idx="64" hasCustomPrompt="1"/>
          </p:nvPr>
        </p:nvSpPr>
        <p:spPr>
          <a:xfrm>
            <a:off x="1627188" y="5274751"/>
            <a:ext cx="3859212" cy="277300"/>
          </a:xfrm>
        </p:spPr>
        <p:txBody>
          <a:bodyPr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19" name="Main person Bio">
            <a:extLst>
              <a:ext uri="{FF2B5EF4-FFF2-40B4-BE49-F238E27FC236}">
                <a16:creationId xmlns:a16="http://schemas.microsoft.com/office/drawing/2014/main" id="{A6D9AB64-717A-C822-50E5-36C16CB3E631}"/>
              </a:ext>
            </a:extLst>
          </p:cNvPr>
          <p:cNvSpPr>
            <a:spLocks noGrp="1"/>
          </p:cNvSpPr>
          <p:nvPr>
            <p:ph type="body" sz="quarter" idx="63" hasCustomPrompt="1"/>
          </p:nvPr>
        </p:nvSpPr>
        <p:spPr>
          <a:xfrm>
            <a:off x="1627188" y="2470911"/>
            <a:ext cx="3859212" cy="2734288"/>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18" name="Main person Job title">
            <a:extLst>
              <a:ext uri="{FF2B5EF4-FFF2-40B4-BE49-F238E27FC236}">
                <a16:creationId xmlns:a16="http://schemas.microsoft.com/office/drawing/2014/main" id="{32714CEC-E3CB-3D2B-6FF9-19D4B0A81E87}"/>
              </a:ext>
            </a:extLst>
          </p:cNvPr>
          <p:cNvSpPr>
            <a:spLocks noGrp="1"/>
          </p:cNvSpPr>
          <p:nvPr>
            <p:ph type="body" sz="quarter" idx="62" hasCustomPrompt="1"/>
          </p:nvPr>
        </p:nvSpPr>
        <p:spPr>
          <a:xfrm>
            <a:off x="1627188" y="2095086"/>
            <a:ext cx="3859212" cy="290532"/>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17" name="Main person Name">
            <a:extLst>
              <a:ext uri="{FF2B5EF4-FFF2-40B4-BE49-F238E27FC236}">
                <a16:creationId xmlns:a16="http://schemas.microsoft.com/office/drawing/2014/main" id="{4454B709-4C2B-3EBA-BAB8-0A84ECF0AD4E}"/>
              </a:ext>
            </a:extLst>
          </p:cNvPr>
          <p:cNvSpPr>
            <a:spLocks noGrp="1"/>
          </p:cNvSpPr>
          <p:nvPr>
            <p:ph type="body" sz="quarter" idx="61" hasCustomPrompt="1"/>
          </p:nvPr>
        </p:nvSpPr>
        <p:spPr>
          <a:xfrm>
            <a:off x="1627188" y="1719263"/>
            <a:ext cx="3859212" cy="290531"/>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6" name="Main person image">
            <a:extLst>
              <a:ext uri="{FF2B5EF4-FFF2-40B4-BE49-F238E27FC236}">
                <a16:creationId xmlns:a16="http://schemas.microsoft.com/office/drawing/2014/main" id="{F3348B79-6324-CE3E-23E4-56A021B0980F}"/>
              </a:ext>
            </a:extLst>
          </p:cNvPr>
          <p:cNvSpPr>
            <a:spLocks noGrp="1" noChangeAspect="1"/>
          </p:cNvSpPr>
          <p:nvPr>
            <p:ph type="pic" sz="quarter" idx="52"/>
          </p:nvPr>
        </p:nvSpPr>
        <p:spPr>
          <a:xfrm>
            <a:off x="609599" y="1577336"/>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0" name="Title">
            <a:extLst>
              <a:ext uri="{FF2B5EF4-FFF2-40B4-BE49-F238E27FC236}">
                <a16:creationId xmlns:a16="http://schemas.microsoft.com/office/drawing/2014/main" id="{2F58FFF1-B494-EF94-6B02-B38A651F7081}"/>
              </a:ext>
            </a:extLst>
          </p:cNvPr>
          <p:cNvSpPr>
            <a:spLocks noGrp="1"/>
          </p:cNvSpPr>
          <p:nvPr>
            <p:ph type="body" sz="quarter" idx="11"/>
          </p:nvPr>
        </p:nvSpPr>
        <p:spPr>
          <a:xfrm>
            <a:off x="609600" y="774000"/>
            <a:ext cx="535940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8" name="Running head">
            <a:extLst>
              <a:ext uri="{FF2B5EF4-FFF2-40B4-BE49-F238E27FC236}">
                <a16:creationId xmlns:a16="http://schemas.microsoft.com/office/drawing/2014/main" id="{05B38B26-1C4F-57FB-D8A4-82A75068AFFD}"/>
              </a:ext>
            </a:extLst>
          </p:cNvPr>
          <p:cNvSpPr>
            <a:spLocks noGrp="1"/>
          </p:cNvSpPr>
          <p:nvPr>
            <p:ph type="body" sz="quarter" idx="15" hasCustomPrompt="1"/>
          </p:nvPr>
        </p:nvSpPr>
        <p:spPr>
          <a:xfrm>
            <a:off x="609600" y="396875"/>
            <a:ext cx="5359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8716591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am 5 people">
    <p:bg>
      <p:bgPr>
        <a:solidFill>
          <a:schemeClr val="tx1"/>
        </a:solidFill>
        <a:effectLst/>
      </p:bgPr>
    </p:bg>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E6C2EFF6-F8F9-CAA8-C2BB-B891A65DFF70}"/>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sz="1200" dirty="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sz="12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503EA8AD-7E85-AFBA-05CE-14D52F7D924F}"/>
              </a:ext>
            </a:extLst>
          </p:cNvPr>
          <p:cNvSpPr>
            <a:spLocks noGrp="1"/>
          </p:cNvSpPr>
          <p:nvPr>
            <p:ph type="body" sz="quarter" idx="23"/>
          </p:nvPr>
        </p:nvSpPr>
        <p:spPr>
          <a:xfrm>
            <a:off x="1892410" y="6336133"/>
            <a:ext cx="9251342"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8B3F53BD-27B6-F146-8617-5254EABB6E6E}"/>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sz="1400" b="1" spc="-10">
                <a:solidFill>
                  <a:schemeClr val="bg1"/>
                </a:solidFill>
                <a:latin typeface="+mn-lt"/>
                <a:cs typeface="SangBleuVersailles-Medium"/>
              </a:rPr>
              <a:t>savanta.com</a:t>
            </a:r>
            <a:endParaRPr sz="1400" b="1">
              <a:solidFill>
                <a:schemeClr val="bg1"/>
              </a:solidFill>
              <a:latin typeface="+mn-lt"/>
              <a:cs typeface="SangBleuVersailles-Medium"/>
            </a:endParaRPr>
          </a:p>
        </p:txBody>
      </p:sp>
      <p:sp>
        <p:nvSpPr>
          <p:cNvPr id="63" name="email bot right">
            <a:extLst>
              <a:ext uri="{FF2B5EF4-FFF2-40B4-BE49-F238E27FC236}">
                <a16:creationId xmlns:a16="http://schemas.microsoft.com/office/drawing/2014/main" id="{0BE64F87-84FB-1BC0-177D-22255D9F853C}"/>
              </a:ext>
            </a:extLst>
          </p:cNvPr>
          <p:cNvSpPr>
            <a:spLocks noGrp="1"/>
          </p:cNvSpPr>
          <p:nvPr>
            <p:ph type="body" sz="quarter" idx="80" hasCustomPrompt="1"/>
          </p:nvPr>
        </p:nvSpPr>
        <p:spPr>
          <a:xfrm>
            <a:off x="9063038" y="4891422"/>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62" name="Job title bot right">
            <a:extLst>
              <a:ext uri="{FF2B5EF4-FFF2-40B4-BE49-F238E27FC236}">
                <a16:creationId xmlns:a16="http://schemas.microsoft.com/office/drawing/2014/main" id="{2EA20292-F56F-63BF-E45A-9CAEEEE78DAF}"/>
              </a:ext>
            </a:extLst>
          </p:cNvPr>
          <p:cNvSpPr>
            <a:spLocks noGrp="1"/>
          </p:cNvSpPr>
          <p:nvPr>
            <p:ph type="body" sz="quarter" idx="79" hasCustomPrompt="1"/>
          </p:nvPr>
        </p:nvSpPr>
        <p:spPr>
          <a:xfrm>
            <a:off x="9063038" y="4590867"/>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61" name="Name bot right">
            <a:extLst>
              <a:ext uri="{FF2B5EF4-FFF2-40B4-BE49-F238E27FC236}">
                <a16:creationId xmlns:a16="http://schemas.microsoft.com/office/drawing/2014/main" id="{139B8C9C-2162-1CC0-31FA-510278A7D8A7}"/>
              </a:ext>
            </a:extLst>
          </p:cNvPr>
          <p:cNvSpPr>
            <a:spLocks noGrp="1"/>
          </p:cNvSpPr>
          <p:nvPr>
            <p:ph type="body" sz="quarter" idx="78" hasCustomPrompt="1"/>
          </p:nvPr>
        </p:nvSpPr>
        <p:spPr>
          <a:xfrm>
            <a:off x="9063038" y="4035168"/>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60" name="Person image bot right">
            <a:extLst>
              <a:ext uri="{FF2B5EF4-FFF2-40B4-BE49-F238E27FC236}">
                <a16:creationId xmlns:a16="http://schemas.microsoft.com/office/drawing/2014/main" id="{AF003224-68BC-213B-466A-3FF3AD2DA6A9}"/>
              </a:ext>
            </a:extLst>
          </p:cNvPr>
          <p:cNvSpPr>
            <a:spLocks noGrp="1" noChangeAspect="1"/>
          </p:cNvSpPr>
          <p:nvPr>
            <p:ph type="pic" sz="quarter" idx="77"/>
          </p:nvPr>
        </p:nvSpPr>
        <p:spPr>
          <a:xfrm>
            <a:off x="8045449" y="4035352"/>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55" name="email bot left">
            <a:extLst>
              <a:ext uri="{FF2B5EF4-FFF2-40B4-BE49-F238E27FC236}">
                <a16:creationId xmlns:a16="http://schemas.microsoft.com/office/drawing/2014/main" id="{F3A42137-8FF7-DBF2-408C-4CE04823D808}"/>
              </a:ext>
            </a:extLst>
          </p:cNvPr>
          <p:cNvSpPr>
            <a:spLocks noGrp="1"/>
          </p:cNvSpPr>
          <p:nvPr>
            <p:ph type="body" sz="quarter" idx="72" hasCustomPrompt="1"/>
          </p:nvPr>
        </p:nvSpPr>
        <p:spPr>
          <a:xfrm>
            <a:off x="5335589" y="4891422"/>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54" name="Job title bot left">
            <a:extLst>
              <a:ext uri="{FF2B5EF4-FFF2-40B4-BE49-F238E27FC236}">
                <a16:creationId xmlns:a16="http://schemas.microsoft.com/office/drawing/2014/main" id="{3D4ACD01-1310-46EB-903E-9248572AADE8}"/>
              </a:ext>
            </a:extLst>
          </p:cNvPr>
          <p:cNvSpPr>
            <a:spLocks noGrp="1"/>
          </p:cNvSpPr>
          <p:nvPr>
            <p:ph type="body" sz="quarter" idx="71" hasCustomPrompt="1"/>
          </p:nvPr>
        </p:nvSpPr>
        <p:spPr>
          <a:xfrm>
            <a:off x="5335589" y="4590867"/>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53" name="Name  bot left">
            <a:extLst>
              <a:ext uri="{FF2B5EF4-FFF2-40B4-BE49-F238E27FC236}">
                <a16:creationId xmlns:a16="http://schemas.microsoft.com/office/drawing/2014/main" id="{7C7229F7-6DE5-4379-46FF-84219A1EED2B}"/>
              </a:ext>
            </a:extLst>
          </p:cNvPr>
          <p:cNvSpPr>
            <a:spLocks noGrp="1"/>
          </p:cNvSpPr>
          <p:nvPr>
            <p:ph type="body" sz="quarter" idx="70" hasCustomPrompt="1"/>
          </p:nvPr>
        </p:nvSpPr>
        <p:spPr>
          <a:xfrm>
            <a:off x="5335589" y="4035168"/>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48" name="Person image bot left">
            <a:extLst>
              <a:ext uri="{FF2B5EF4-FFF2-40B4-BE49-F238E27FC236}">
                <a16:creationId xmlns:a16="http://schemas.microsoft.com/office/drawing/2014/main" id="{074137DD-3669-63A7-DAB7-83636BD8CB95}"/>
              </a:ext>
            </a:extLst>
          </p:cNvPr>
          <p:cNvSpPr>
            <a:spLocks noGrp="1" noChangeAspect="1"/>
          </p:cNvSpPr>
          <p:nvPr>
            <p:ph type="pic" sz="quarter" idx="69"/>
          </p:nvPr>
        </p:nvSpPr>
        <p:spPr>
          <a:xfrm>
            <a:off x="4318000" y="4035352"/>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59" name="email top right">
            <a:extLst>
              <a:ext uri="{FF2B5EF4-FFF2-40B4-BE49-F238E27FC236}">
                <a16:creationId xmlns:a16="http://schemas.microsoft.com/office/drawing/2014/main" id="{A44409C4-E275-C350-03DA-D41386A8E41E}"/>
              </a:ext>
            </a:extLst>
          </p:cNvPr>
          <p:cNvSpPr>
            <a:spLocks noGrp="1"/>
          </p:cNvSpPr>
          <p:nvPr>
            <p:ph type="body" sz="quarter" idx="76" hasCustomPrompt="1"/>
          </p:nvPr>
        </p:nvSpPr>
        <p:spPr>
          <a:xfrm>
            <a:off x="9063038" y="2846204"/>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58" name="Job title top right">
            <a:extLst>
              <a:ext uri="{FF2B5EF4-FFF2-40B4-BE49-F238E27FC236}">
                <a16:creationId xmlns:a16="http://schemas.microsoft.com/office/drawing/2014/main" id="{9917A720-8D41-1262-957D-5332337D8B3E}"/>
              </a:ext>
            </a:extLst>
          </p:cNvPr>
          <p:cNvSpPr>
            <a:spLocks noGrp="1"/>
          </p:cNvSpPr>
          <p:nvPr>
            <p:ph type="body" sz="quarter" idx="75" hasCustomPrompt="1"/>
          </p:nvPr>
        </p:nvSpPr>
        <p:spPr>
          <a:xfrm>
            <a:off x="9063038" y="2545649"/>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57" name="Name top right">
            <a:extLst>
              <a:ext uri="{FF2B5EF4-FFF2-40B4-BE49-F238E27FC236}">
                <a16:creationId xmlns:a16="http://schemas.microsoft.com/office/drawing/2014/main" id="{A450C2C1-FE87-4A0B-E6FD-B7E6AEF27C8A}"/>
              </a:ext>
            </a:extLst>
          </p:cNvPr>
          <p:cNvSpPr>
            <a:spLocks noGrp="1"/>
          </p:cNvSpPr>
          <p:nvPr>
            <p:ph type="body" sz="quarter" idx="74" hasCustomPrompt="1"/>
          </p:nvPr>
        </p:nvSpPr>
        <p:spPr>
          <a:xfrm>
            <a:off x="9063038" y="1989950"/>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56" name="Person image top right">
            <a:extLst>
              <a:ext uri="{FF2B5EF4-FFF2-40B4-BE49-F238E27FC236}">
                <a16:creationId xmlns:a16="http://schemas.microsoft.com/office/drawing/2014/main" id="{ED7D7EFF-F4C3-3766-5699-164A1843FCD2}"/>
              </a:ext>
            </a:extLst>
          </p:cNvPr>
          <p:cNvSpPr>
            <a:spLocks noGrp="1" noChangeAspect="1"/>
          </p:cNvSpPr>
          <p:nvPr>
            <p:ph type="pic" sz="quarter" idx="73"/>
          </p:nvPr>
        </p:nvSpPr>
        <p:spPr>
          <a:xfrm>
            <a:off x="8045449" y="1990134"/>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47" name="email top left">
            <a:extLst>
              <a:ext uri="{FF2B5EF4-FFF2-40B4-BE49-F238E27FC236}">
                <a16:creationId xmlns:a16="http://schemas.microsoft.com/office/drawing/2014/main" id="{F3C3FE40-F051-7113-9B06-0BD09E33D8CD}"/>
              </a:ext>
            </a:extLst>
          </p:cNvPr>
          <p:cNvSpPr>
            <a:spLocks noGrp="1"/>
          </p:cNvSpPr>
          <p:nvPr>
            <p:ph type="body" sz="quarter" idx="68" hasCustomPrompt="1"/>
          </p:nvPr>
        </p:nvSpPr>
        <p:spPr>
          <a:xfrm>
            <a:off x="5335589" y="2846204"/>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46" name="Job title top left">
            <a:extLst>
              <a:ext uri="{FF2B5EF4-FFF2-40B4-BE49-F238E27FC236}">
                <a16:creationId xmlns:a16="http://schemas.microsoft.com/office/drawing/2014/main" id="{4522D490-9B6B-E5B6-1BA7-0D0A1A43B89D}"/>
              </a:ext>
            </a:extLst>
          </p:cNvPr>
          <p:cNvSpPr>
            <a:spLocks noGrp="1"/>
          </p:cNvSpPr>
          <p:nvPr>
            <p:ph type="body" sz="quarter" idx="67" hasCustomPrompt="1"/>
          </p:nvPr>
        </p:nvSpPr>
        <p:spPr>
          <a:xfrm>
            <a:off x="5335589" y="2545649"/>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45" name="Name top left">
            <a:extLst>
              <a:ext uri="{FF2B5EF4-FFF2-40B4-BE49-F238E27FC236}">
                <a16:creationId xmlns:a16="http://schemas.microsoft.com/office/drawing/2014/main" id="{10B72B48-983E-E4D1-2A9B-59331C320BC2}"/>
              </a:ext>
            </a:extLst>
          </p:cNvPr>
          <p:cNvSpPr>
            <a:spLocks noGrp="1"/>
          </p:cNvSpPr>
          <p:nvPr>
            <p:ph type="body" sz="quarter" idx="66" hasCustomPrompt="1"/>
          </p:nvPr>
        </p:nvSpPr>
        <p:spPr>
          <a:xfrm>
            <a:off x="5335589" y="1989950"/>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44" name="Person image top left">
            <a:extLst>
              <a:ext uri="{FF2B5EF4-FFF2-40B4-BE49-F238E27FC236}">
                <a16:creationId xmlns:a16="http://schemas.microsoft.com/office/drawing/2014/main" id="{58BB6AC5-A0D5-9E36-53DD-4DE4ACB37ED9}"/>
              </a:ext>
            </a:extLst>
          </p:cNvPr>
          <p:cNvSpPr>
            <a:spLocks noGrp="1" noChangeAspect="1"/>
          </p:cNvSpPr>
          <p:nvPr>
            <p:ph type="pic" sz="quarter" idx="65"/>
          </p:nvPr>
        </p:nvSpPr>
        <p:spPr>
          <a:xfrm>
            <a:off x="4318000" y="1990134"/>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41" name="Main person email">
            <a:extLst>
              <a:ext uri="{FF2B5EF4-FFF2-40B4-BE49-F238E27FC236}">
                <a16:creationId xmlns:a16="http://schemas.microsoft.com/office/drawing/2014/main" id="{14ACA23A-DC95-2FFD-8A95-A1348DA7FA32}"/>
              </a:ext>
            </a:extLst>
          </p:cNvPr>
          <p:cNvSpPr>
            <a:spLocks noGrp="1"/>
          </p:cNvSpPr>
          <p:nvPr userDrawn="1">
            <p:ph type="body" sz="quarter" idx="64" hasCustomPrompt="1"/>
          </p:nvPr>
        </p:nvSpPr>
        <p:spPr>
          <a:xfrm>
            <a:off x="1627188" y="5503595"/>
            <a:ext cx="2538412" cy="547687"/>
          </a:xfrm>
        </p:spPr>
        <p:txBody>
          <a:bodyPr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38" name="Main person Bio">
            <a:extLst>
              <a:ext uri="{FF2B5EF4-FFF2-40B4-BE49-F238E27FC236}">
                <a16:creationId xmlns:a16="http://schemas.microsoft.com/office/drawing/2014/main" id="{8FDDE38B-55F4-EC4A-F32B-EA3002D32FC4}"/>
              </a:ext>
            </a:extLst>
          </p:cNvPr>
          <p:cNvSpPr>
            <a:spLocks noGrp="1"/>
          </p:cNvSpPr>
          <p:nvPr userDrawn="1">
            <p:ph type="body" sz="quarter" idx="63" hasCustomPrompt="1"/>
          </p:nvPr>
        </p:nvSpPr>
        <p:spPr>
          <a:xfrm>
            <a:off x="1627188" y="2977496"/>
            <a:ext cx="2538412" cy="2260931"/>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37" name="Main person Job title">
            <a:extLst>
              <a:ext uri="{FF2B5EF4-FFF2-40B4-BE49-F238E27FC236}">
                <a16:creationId xmlns:a16="http://schemas.microsoft.com/office/drawing/2014/main" id="{C5111D11-364B-6BD0-A34A-4962E468369A}"/>
              </a:ext>
            </a:extLst>
          </p:cNvPr>
          <p:cNvSpPr>
            <a:spLocks noGrp="1"/>
          </p:cNvSpPr>
          <p:nvPr userDrawn="1">
            <p:ph type="body" sz="quarter" idx="62" hasCustomPrompt="1"/>
          </p:nvPr>
        </p:nvSpPr>
        <p:spPr>
          <a:xfrm>
            <a:off x="1627188" y="2545648"/>
            <a:ext cx="2538412" cy="300556"/>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36" name="Main person Name">
            <a:extLst>
              <a:ext uri="{FF2B5EF4-FFF2-40B4-BE49-F238E27FC236}">
                <a16:creationId xmlns:a16="http://schemas.microsoft.com/office/drawing/2014/main" id="{4A12A7C7-173A-041E-7187-36E1B1627B18}"/>
              </a:ext>
            </a:extLst>
          </p:cNvPr>
          <p:cNvSpPr>
            <a:spLocks noGrp="1"/>
          </p:cNvSpPr>
          <p:nvPr userDrawn="1">
            <p:ph type="body" sz="quarter" idx="61" hasCustomPrompt="1"/>
          </p:nvPr>
        </p:nvSpPr>
        <p:spPr>
          <a:xfrm>
            <a:off x="1627188" y="1989949"/>
            <a:ext cx="2538412" cy="555699"/>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16" name="Main person image">
            <a:extLst>
              <a:ext uri="{FF2B5EF4-FFF2-40B4-BE49-F238E27FC236}">
                <a16:creationId xmlns:a16="http://schemas.microsoft.com/office/drawing/2014/main" id="{335D9AC9-070B-2744-8D05-D9CC461C60FC}"/>
              </a:ext>
            </a:extLst>
          </p:cNvPr>
          <p:cNvSpPr>
            <a:spLocks noGrp="1" noChangeAspect="1"/>
          </p:cNvSpPr>
          <p:nvPr>
            <p:ph type="pic" sz="quarter" idx="52"/>
          </p:nvPr>
        </p:nvSpPr>
        <p:spPr>
          <a:xfrm>
            <a:off x="609599" y="1989950"/>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8" name="Title">
            <a:extLst>
              <a:ext uri="{FF2B5EF4-FFF2-40B4-BE49-F238E27FC236}">
                <a16:creationId xmlns:a16="http://schemas.microsoft.com/office/drawing/2014/main" id="{35F805E1-FAF1-DA9F-7C83-C65AC0F00A85}"/>
              </a:ext>
            </a:extLst>
          </p:cNvPr>
          <p:cNvSpPr>
            <a:spLocks noGrp="1"/>
          </p:cNvSpPr>
          <p:nvPr userDrawn="1">
            <p:ph type="body" sz="quarter" idx="11"/>
          </p:nvPr>
        </p:nvSpPr>
        <p:spPr>
          <a:xfrm>
            <a:off x="609600" y="774000"/>
            <a:ext cx="1099185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335AB383-71A3-A9F3-32D8-D4CFA889D24B}"/>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474269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am 5 people split">
    <p:bg>
      <p:bgPr>
        <a:solidFill>
          <a:schemeClr val="tx1"/>
        </a:solidFill>
        <a:effectLst/>
      </p:bgPr>
    </p:bg>
    <p:spTree>
      <p:nvGrpSpPr>
        <p:cNvPr id="1" name=""/>
        <p:cNvGrpSpPr/>
        <p:nvPr/>
      </p:nvGrpSpPr>
      <p:grpSpPr>
        <a:xfrm>
          <a:off x="0" y="0"/>
          <a:ext cx="0" cy="0"/>
          <a:chOff x="0" y="0"/>
          <a:chExt cx="0" cy="0"/>
        </a:xfrm>
      </p:grpSpPr>
      <p:sp>
        <p:nvSpPr>
          <p:cNvPr id="2" name="White background">
            <a:extLst>
              <a:ext uri="{FF2B5EF4-FFF2-40B4-BE49-F238E27FC236}">
                <a16:creationId xmlns:a16="http://schemas.microsoft.com/office/drawing/2014/main" id="{31C5CF85-F90D-1026-1F5D-596FF100E9A3}"/>
              </a:ext>
            </a:extLst>
          </p:cNvPr>
          <p:cNvSpPr>
            <a:spLocks noGrp="1" noRot="1" noMove="1" noResize="1" noEditPoints="1" noAdjustHandles="1" noChangeArrowheads="1" noChangeShapeType="1"/>
          </p:cNvSpPr>
          <p:nvPr userDrawn="1"/>
        </p:nvSpPr>
        <p:spPr>
          <a:xfrm>
            <a:off x="0" y="0"/>
            <a:ext cx="4318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Background ines">
            <a:extLst>
              <a:ext uri="{FF2B5EF4-FFF2-40B4-BE49-F238E27FC236}">
                <a16:creationId xmlns:a16="http://schemas.microsoft.com/office/drawing/2014/main" id="{0B7EAC97-CDBD-7983-D973-4AED0C04EA08}"/>
              </a:ext>
            </a:extLst>
          </p:cNvPr>
          <p:cNvGrpSpPr/>
          <p:nvPr userDrawn="1"/>
        </p:nvGrpSpPr>
        <p:grpSpPr>
          <a:xfrm>
            <a:off x="5483606" y="3580401"/>
            <a:ext cx="5346239" cy="0"/>
            <a:chOff x="5483606" y="3580401"/>
            <a:chExt cx="5346239" cy="0"/>
          </a:xfrm>
        </p:grpSpPr>
        <p:cxnSp>
          <p:nvCxnSpPr>
            <p:cNvPr id="3" name="line">
              <a:extLst>
                <a:ext uri="{FF2B5EF4-FFF2-40B4-BE49-F238E27FC236}">
                  <a16:creationId xmlns:a16="http://schemas.microsoft.com/office/drawing/2014/main" id="{CE5BA13C-2BB8-F7C3-77AA-9B1ADE5FA3FB}"/>
                </a:ext>
              </a:extLst>
            </p:cNvPr>
            <p:cNvCxnSpPr>
              <a:cxnSpLocks/>
            </p:cNvCxnSpPr>
            <p:nvPr userDrawn="1"/>
          </p:nvCxnSpPr>
          <p:spPr>
            <a:xfrm>
              <a:off x="5483606" y="3580401"/>
              <a:ext cx="1766807" cy="0"/>
            </a:xfrm>
            <a:prstGeom prst="line">
              <a:avLst/>
            </a:prstGeom>
            <a:ln w="635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6" name="line">
              <a:extLst>
                <a:ext uri="{FF2B5EF4-FFF2-40B4-BE49-F238E27FC236}">
                  <a16:creationId xmlns:a16="http://schemas.microsoft.com/office/drawing/2014/main" id="{58CFEDA1-51F2-3760-5BD8-8CC72AA2F912}"/>
                </a:ext>
              </a:extLst>
            </p:cNvPr>
            <p:cNvCxnSpPr>
              <a:cxnSpLocks/>
            </p:cNvCxnSpPr>
            <p:nvPr userDrawn="1"/>
          </p:nvCxnSpPr>
          <p:spPr>
            <a:xfrm>
              <a:off x="9063038" y="3580401"/>
              <a:ext cx="1766807" cy="0"/>
            </a:xfrm>
            <a:prstGeom prst="line">
              <a:avLst/>
            </a:prstGeom>
            <a:ln w="6350" cap="rnd">
              <a:solidFill>
                <a:schemeClr val="bg2"/>
              </a:solidFill>
              <a:round/>
            </a:ln>
          </p:spPr>
          <p:style>
            <a:lnRef idx="1">
              <a:schemeClr val="accent1"/>
            </a:lnRef>
            <a:fillRef idx="0">
              <a:schemeClr val="accent1"/>
            </a:fillRef>
            <a:effectRef idx="0">
              <a:schemeClr val="accent1"/>
            </a:effectRef>
            <a:fontRef idx="minor">
              <a:schemeClr val="tx1"/>
            </a:fontRef>
          </p:style>
        </p:cxnSp>
      </p:grpSp>
      <p:sp>
        <p:nvSpPr>
          <p:cNvPr id="4" name="page number">
            <a:extLst>
              <a:ext uri="{FF2B5EF4-FFF2-40B4-BE49-F238E27FC236}">
                <a16:creationId xmlns:a16="http://schemas.microsoft.com/office/drawing/2014/main" id="{E6C2EFF6-F8F9-CAA8-C2BB-B891A65DFF70}"/>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sz="1200" dirty="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sz="12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footer">
            <a:extLst>
              <a:ext uri="{FF2B5EF4-FFF2-40B4-BE49-F238E27FC236}">
                <a16:creationId xmlns:a16="http://schemas.microsoft.com/office/drawing/2014/main" id="{D346F5FF-552E-B7A5-3CE7-87510F5A1301}"/>
              </a:ext>
            </a:extLst>
          </p:cNvPr>
          <p:cNvSpPr>
            <a:spLocks noGrp="1"/>
          </p:cNvSpPr>
          <p:nvPr>
            <p:ph type="body" sz="quarter" idx="23"/>
          </p:nvPr>
        </p:nvSpPr>
        <p:spPr>
          <a:xfrm>
            <a:off x="4783762" y="6336133"/>
            <a:ext cx="6359990"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8B3F53BD-27B6-F146-8617-5254EABB6E6E}"/>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sz="1400" b="1" spc="-10">
                <a:solidFill>
                  <a:schemeClr val="tx1"/>
                </a:solidFill>
                <a:latin typeface="+mn-lt"/>
                <a:cs typeface="SangBleuVersailles-Medium"/>
              </a:rPr>
              <a:t>savanta.com</a:t>
            </a:r>
            <a:endParaRPr sz="1400" b="1">
              <a:solidFill>
                <a:schemeClr val="tx1"/>
              </a:solidFill>
              <a:latin typeface="+mn-lt"/>
              <a:cs typeface="SangBleuVersailles-Medium"/>
            </a:endParaRPr>
          </a:p>
        </p:txBody>
      </p:sp>
      <p:sp>
        <p:nvSpPr>
          <p:cNvPr id="63" name="email bot right">
            <a:extLst>
              <a:ext uri="{FF2B5EF4-FFF2-40B4-BE49-F238E27FC236}">
                <a16:creationId xmlns:a16="http://schemas.microsoft.com/office/drawing/2014/main" id="{0BE64F87-84FB-1BC0-177D-22255D9F853C}"/>
              </a:ext>
            </a:extLst>
          </p:cNvPr>
          <p:cNvSpPr>
            <a:spLocks noGrp="1"/>
          </p:cNvSpPr>
          <p:nvPr>
            <p:ph type="body" sz="quarter" idx="80" hasCustomPrompt="1"/>
          </p:nvPr>
        </p:nvSpPr>
        <p:spPr>
          <a:xfrm>
            <a:off x="9063038" y="4891422"/>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62" name="Job title bot right">
            <a:extLst>
              <a:ext uri="{FF2B5EF4-FFF2-40B4-BE49-F238E27FC236}">
                <a16:creationId xmlns:a16="http://schemas.microsoft.com/office/drawing/2014/main" id="{2EA20292-F56F-63BF-E45A-9CAEEEE78DAF}"/>
              </a:ext>
            </a:extLst>
          </p:cNvPr>
          <p:cNvSpPr>
            <a:spLocks noGrp="1"/>
          </p:cNvSpPr>
          <p:nvPr>
            <p:ph type="body" sz="quarter" idx="79" hasCustomPrompt="1"/>
          </p:nvPr>
        </p:nvSpPr>
        <p:spPr>
          <a:xfrm>
            <a:off x="9063038" y="4590867"/>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61" name="Name bot right">
            <a:extLst>
              <a:ext uri="{FF2B5EF4-FFF2-40B4-BE49-F238E27FC236}">
                <a16:creationId xmlns:a16="http://schemas.microsoft.com/office/drawing/2014/main" id="{139B8C9C-2162-1CC0-31FA-510278A7D8A7}"/>
              </a:ext>
            </a:extLst>
          </p:cNvPr>
          <p:cNvSpPr>
            <a:spLocks noGrp="1"/>
          </p:cNvSpPr>
          <p:nvPr>
            <p:ph type="body" sz="quarter" idx="78" hasCustomPrompt="1"/>
          </p:nvPr>
        </p:nvSpPr>
        <p:spPr>
          <a:xfrm>
            <a:off x="9063038" y="4035168"/>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60" name="Person image bot right">
            <a:extLst>
              <a:ext uri="{FF2B5EF4-FFF2-40B4-BE49-F238E27FC236}">
                <a16:creationId xmlns:a16="http://schemas.microsoft.com/office/drawing/2014/main" id="{AF003224-68BC-213B-466A-3FF3AD2DA6A9}"/>
              </a:ext>
            </a:extLst>
          </p:cNvPr>
          <p:cNvSpPr>
            <a:spLocks noGrp="1" noChangeAspect="1"/>
          </p:cNvSpPr>
          <p:nvPr>
            <p:ph type="pic" sz="quarter" idx="77"/>
          </p:nvPr>
        </p:nvSpPr>
        <p:spPr>
          <a:xfrm>
            <a:off x="8263217" y="4035352"/>
            <a:ext cx="754231" cy="754231"/>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55" name="email bot left">
            <a:extLst>
              <a:ext uri="{FF2B5EF4-FFF2-40B4-BE49-F238E27FC236}">
                <a16:creationId xmlns:a16="http://schemas.microsoft.com/office/drawing/2014/main" id="{F3A42137-8FF7-DBF2-408C-4CE04823D808}"/>
              </a:ext>
            </a:extLst>
          </p:cNvPr>
          <p:cNvSpPr>
            <a:spLocks noGrp="1"/>
          </p:cNvSpPr>
          <p:nvPr>
            <p:ph type="body" sz="quarter" idx="72" hasCustomPrompt="1"/>
          </p:nvPr>
        </p:nvSpPr>
        <p:spPr>
          <a:xfrm>
            <a:off x="5474736" y="4891422"/>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54" name="Job title bot left">
            <a:extLst>
              <a:ext uri="{FF2B5EF4-FFF2-40B4-BE49-F238E27FC236}">
                <a16:creationId xmlns:a16="http://schemas.microsoft.com/office/drawing/2014/main" id="{3D4ACD01-1310-46EB-903E-9248572AADE8}"/>
              </a:ext>
            </a:extLst>
          </p:cNvPr>
          <p:cNvSpPr>
            <a:spLocks noGrp="1"/>
          </p:cNvSpPr>
          <p:nvPr>
            <p:ph type="body" sz="quarter" idx="71" hasCustomPrompt="1"/>
          </p:nvPr>
        </p:nvSpPr>
        <p:spPr>
          <a:xfrm>
            <a:off x="5474736" y="4590867"/>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53" name="Name bot left">
            <a:extLst>
              <a:ext uri="{FF2B5EF4-FFF2-40B4-BE49-F238E27FC236}">
                <a16:creationId xmlns:a16="http://schemas.microsoft.com/office/drawing/2014/main" id="{7C7229F7-6DE5-4379-46FF-84219A1EED2B}"/>
              </a:ext>
            </a:extLst>
          </p:cNvPr>
          <p:cNvSpPr>
            <a:spLocks noGrp="1"/>
          </p:cNvSpPr>
          <p:nvPr>
            <p:ph type="body" sz="quarter" idx="70" hasCustomPrompt="1"/>
          </p:nvPr>
        </p:nvSpPr>
        <p:spPr>
          <a:xfrm>
            <a:off x="5474736" y="4035168"/>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48" name="Person image bot left">
            <a:extLst>
              <a:ext uri="{FF2B5EF4-FFF2-40B4-BE49-F238E27FC236}">
                <a16:creationId xmlns:a16="http://schemas.microsoft.com/office/drawing/2014/main" id="{074137DD-3669-63A7-DAB7-83636BD8CB95}"/>
              </a:ext>
            </a:extLst>
          </p:cNvPr>
          <p:cNvSpPr>
            <a:spLocks noGrp="1" noChangeAspect="1"/>
          </p:cNvSpPr>
          <p:nvPr>
            <p:ph type="pic" sz="quarter" idx="69"/>
          </p:nvPr>
        </p:nvSpPr>
        <p:spPr>
          <a:xfrm>
            <a:off x="4674915" y="4035352"/>
            <a:ext cx="754231" cy="754231"/>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59" name="email top right">
            <a:extLst>
              <a:ext uri="{FF2B5EF4-FFF2-40B4-BE49-F238E27FC236}">
                <a16:creationId xmlns:a16="http://schemas.microsoft.com/office/drawing/2014/main" id="{A44409C4-E275-C350-03DA-D41386A8E41E}"/>
              </a:ext>
            </a:extLst>
          </p:cNvPr>
          <p:cNvSpPr>
            <a:spLocks noGrp="1"/>
          </p:cNvSpPr>
          <p:nvPr>
            <p:ph type="body" sz="quarter" idx="76" hasCustomPrompt="1"/>
          </p:nvPr>
        </p:nvSpPr>
        <p:spPr>
          <a:xfrm>
            <a:off x="9063038" y="2846204"/>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58" name="Job title top right">
            <a:extLst>
              <a:ext uri="{FF2B5EF4-FFF2-40B4-BE49-F238E27FC236}">
                <a16:creationId xmlns:a16="http://schemas.microsoft.com/office/drawing/2014/main" id="{9917A720-8D41-1262-957D-5332337D8B3E}"/>
              </a:ext>
            </a:extLst>
          </p:cNvPr>
          <p:cNvSpPr>
            <a:spLocks noGrp="1"/>
          </p:cNvSpPr>
          <p:nvPr>
            <p:ph type="body" sz="quarter" idx="75" hasCustomPrompt="1"/>
          </p:nvPr>
        </p:nvSpPr>
        <p:spPr>
          <a:xfrm>
            <a:off x="9063038" y="2545649"/>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57" name="Name top right">
            <a:extLst>
              <a:ext uri="{FF2B5EF4-FFF2-40B4-BE49-F238E27FC236}">
                <a16:creationId xmlns:a16="http://schemas.microsoft.com/office/drawing/2014/main" id="{A450C2C1-FE87-4A0B-E6FD-B7E6AEF27C8A}"/>
              </a:ext>
            </a:extLst>
          </p:cNvPr>
          <p:cNvSpPr>
            <a:spLocks noGrp="1"/>
          </p:cNvSpPr>
          <p:nvPr>
            <p:ph type="body" sz="quarter" idx="74" hasCustomPrompt="1"/>
          </p:nvPr>
        </p:nvSpPr>
        <p:spPr>
          <a:xfrm>
            <a:off x="9063038" y="1989950"/>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56" name="Person image top right">
            <a:extLst>
              <a:ext uri="{FF2B5EF4-FFF2-40B4-BE49-F238E27FC236}">
                <a16:creationId xmlns:a16="http://schemas.microsoft.com/office/drawing/2014/main" id="{ED7D7EFF-F4C3-3766-5699-164A1843FCD2}"/>
              </a:ext>
            </a:extLst>
          </p:cNvPr>
          <p:cNvSpPr>
            <a:spLocks noGrp="1" noChangeAspect="1"/>
          </p:cNvSpPr>
          <p:nvPr>
            <p:ph type="pic" sz="quarter" idx="73"/>
          </p:nvPr>
        </p:nvSpPr>
        <p:spPr>
          <a:xfrm>
            <a:off x="8263217" y="1990134"/>
            <a:ext cx="754231" cy="754231"/>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47" name="email top left">
            <a:extLst>
              <a:ext uri="{FF2B5EF4-FFF2-40B4-BE49-F238E27FC236}">
                <a16:creationId xmlns:a16="http://schemas.microsoft.com/office/drawing/2014/main" id="{F3C3FE40-F051-7113-9B06-0BD09E33D8CD}"/>
              </a:ext>
            </a:extLst>
          </p:cNvPr>
          <p:cNvSpPr>
            <a:spLocks noGrp="1"/>
          </p:cNvSpPr>
          <p:nvPr>
            <p:ph type="body" sz="quarter" idx="68" hasCustomPrompt="1"/>
          </p:nvPr>
        </p:nvSpPr>
        <p:spPr>
          <a:xfrm>
            <a:off x="5474736" y="2846204"/>
            <a:ext cx="2538412" cy="270245"/>
          </a:xfrm>
        </p:spPr>
        <p:txBody>
          <a:bodyPr tIns="3600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46" name="Job title top left">
            <a:extLst>
              <a:ext uri="{FF2B5EF4-FFF2-40B4-BE49-F238E27FC236}">
                <a16:creationId xmlns:a16="http://schemas.microsoft.com/office/drawing/2014/main" id="{4522D490-9B6B-E5B6-1BA7-0D0A1A43B89D}"/>
              </a:ext>
            </a:extLst>
          </p:cNvPr>
          <p:cNvSpPr>
            <a:spLocks noGrp="1"/>
          </p:cNvSpPr>
          <p:nvPr>
            <p:ph type="body" sz="quarter" idx="67" hasCustomPrompt="1"/>
          </p:nvPr>
        </p:nvSpPr>
        <p:spPr>
          <a:xfrm>
            <a:off x="5474736" y="2545649"/>
            <a:ext cx="2538412" cy="270245"/>
          </a:xfrm>
        </p:spPr>
        <p:txBody>
          <a:bodyPr tIns="36000" rIns="0" bIns="3600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45" name="Name top left">
            <a:extLst>
              <a:ext uri="{FF2B5EF4-FFF2-40B4-BE49-F238E27FC236}">
                <a16:creationId xmlns:a16="http://schemas.microsoft.com/office/drawing/2014/main" id="{10B72B48-983E-E4D1-2A9B-59331C320BC2}"/>
              </a:ext>
            </a:extLst>
          </p:cNvPr>
          <p:cNvSpPr>
            <a:spLocks noGrp="1"/>
          </p:cNvSpPr>
          <p:nvPr>
            <p:ph type="body" sz="quarter" idx="66" hasCustomPrompt="1"/>
          </p:nvPr>
        </p:nvSpPr>
        <p:spPr>
          <a:xfrm>
            <a:off x="5474736" y="1989950"/>
            <a:ext cx="2538412" cy="547687"/>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44" name="Person image top left">
            <a:extLst>
              <a:ext uri="{FF2B5EF4-FFF2-40B4-BE49-F238E27FC236}">
                <a16:creationId xmlns:a16="http://schemas.microsoft.com/office/drawing/2014/main" id="{58BB6AC5-A0D5-9E36-53DD-4DE4ACB37ED9}"/>
              </a:ext>
            </a:extLst>
          </p:cNvPr>
          <p:cNvSpPr>
            <a:spLocks noGrp="1" noChangeAspect="1"/>
          </p:cNvSpPr>
          <p:nvPr>
            <p:ph type="pic" sz="quarter" idx="65"/>
          </p:nvPr>
        </p:nvSpPr>
        <p:spPr>
          <a:xfrm>
            <a:off x="4674915" y="1990134"/>
            <a:ext cx="754231" cy="754231"/>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41" name="main person email">
            <a:extLst>
              <a:ext uri="{FF2B5EF4-FFF2-40B4-BE49-F238E27FC236}">
                <a16:creationId xmlns:a16="http://schemas.microsoft.com/office/drawing/2014/main" id="{14ACA23A-DC95-2FFD-8A95-A1348DA7FA32}"/>
              </a:ext>
            </a:extLst>
          </p:cNvPr>
          <p:cNvSpPr>
            <a:spLocks noGrp="1"/>
          </p:cNvSpPr>
          <p:nvPr userDrawn="1">
            <p:ph type="body" sz="quarter" idx="64" hasCustomPrompt="1"/>
          </p:nvPr>
        </p:nvSpPr>
        <p:spPr>
          <a:xfrm>
            <a:off x="1627188" y="5503595"/>
            <a:ext cx="2538412" cy="547687"/>
          </a:xfrm>
        </p:spPr>
        <p:txBody>
          <a:bodyPr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38" name="main person Bio">
            <a:extLst>
              <a:ext uri="{FF2B5EF4-FFF2-40B4-BE49-F238E27FC236}">
                <a16:creationId xmlns:a16="http://schemas.microsoft.com/office/drawing/2014/main" id="{8FDDE38B-55F4-EC4A-F32B-EA3002D32FC4}"/>
              </a:ext>
            </a:extLst>
          </p:cNvPr>
          <p:cNvSpPr>
            <a:spLocks noGrp="1"/>
          </p:cNvSpPr>
          <p:nvPr userDrawn="1">
            <p:ph type="body" sz="quarter" idx="63" hasCustomPrompt="1"/>
          </p:nvPr>
        </p:nvSpPr>
        <p:spPr>
          <a:xfrm>
            <a:off x="1627188" y="2977496"/>
            <a:ext cx="2538412" cy="2260931"/>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37" name="main person Job title">
            <a:extLst>
              <a:ext uri="{FF2B5EF4-FFF2-40B4-BE49-F238E27FC236}">
                <a16:creationId xmlns:a16="http://schemas.microsoft.com/office/drawing/2014/main" id="{C5111D11-364B-6BD0-A34A-4962E468369A}"/>
              </a:ext>
            </a:extLst>
          </p:cNvPr>
          <p:cNvSpPr>
            <a:spLocks noGrp="1"/>
          </p:cNvSpPr>
          <p:nvPr userDrawn="1">
            <p:ph type="body" sz="quarter" idx="62" hasCustomPrompt="1"/>
          </p:nvPr>
        </p:nvSpPr>
        <p:spPr>
          <a:xfrm>
            <a:off x="1627188" y="2545648"/>
            <a:ext cx="2538412" cy="300556"/>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36" name="main person Name">
            <a:extLst>
              <a:ext uri="{FF2B5EF4-FFF2-40B4-BE49-F238E27FC236}">
                <a16:creationId xmlns:a16="http://schemas.microsoft.com/office/drawing/2014/main" id="{4A12A7C7-173A-041E-7187-36E1B1627B18}"/>
              </a:ext>
            </a:extLst>
          </p:cNvPr>
          <p:cNvSpPr>
            <a:spLocks noGrp="1"/>
          </p:cNvSpPr>
          <p:nvPr userDrawn="1">
            <p:ph type="body" sz="quarter" idx="61" hasCustomPrompt="1"/>
          </p:nvPr>
        </p:nvSpPr>
        <p:spPr>
          <a:xfrm>
            <a:off x="1627188" y="1989949"/>
            <a:ext cx="2538412" cy="555699"/>
          </a:xfrm>
        </p:spPr>
        <p:txBody>
          <a:bodyPr tIns="0" rIns="0" bIns="36000" anchor="b">
            <a:noAutofit/>
          </a:bodyPr>
          <a:lstStyle>
            <a:lvl1pPr>
              <a:defRPr>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16" name="main person image">
            <a:extLst>
              <a:ext uri="{FF2B5EF4-FFF2-40B4-BE49-F238E27FC236}">
                <a16:creationId xmlns:a16="http://schemas.microsoft.com/office/drawing/2014/main" id="{335D9AC9-070B-2744-8D05-D9CC461C60FC}"/>
              </a:ext>
            </a:extLst>
          </p:cNvPr>
          <p:cNvSpPr>
            <a:spLocks noGrp="1" noChangeAspect="1"/>
          </p:cNvSpPr>
          <p:nvPr>
            <p:ph type="pic" sz="quarter" idx="52"/>
          </p:nvPr>
        </p:nvSpPr>
        <p:spPr>
          <a:xfrm>
            <a:off x="609599" y="1989950"/>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8" name="Title">
            <a:extLst>
              <a:ext uri="{FF2B5EF4-FFF2-40B4-BE49-F238E27FC236}">
                <a16:creationId xmlns:a16="http://schemas.microsoft.com/office/drawing/2014/main" id="{35F805E1-FAF1-DA9F-7C83-C65AC0F00A85}"/>
              </a:ext>
            </a:extLst>
          </p:cNvPr>
          <p:cNvSpPr>
            <a:spLocks noGrp="1"/>
          </p:cNvSpPr>
          <p:nvPr userDrawn="1">
            <p:ph type="body" sz="quarter" idx="11" hasCustomPrompt="1"/>
          </p:nvPr>
        </p:nvSpPr>
        <p:spPr>
          <a:xfrm>
            <a:off x="609600" y="774000"/>
            <a:ext cx="3444688"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Our team</a:t>
            </a:r>
          </a:p>
        </p:txBody>
      </p:sp>
      <p:sp>
        <p:nvSpPr>
          <p:cNvPr id="7" name="Running head">
            <a:extLst>
              <a:ext uri="{FF2B5EF4-FFF2-40B4-BE49-F238E27FC236}">
                <a16:creationId xmlns:a16="http://schemas.microsoft.com/office/drawing/2014/main" id="{335AB383-71A3-A9F3-32D8-D4CFA889D24B}"/>
              </a:ext>
            </a:extLst>
          </p:cNvPr>
          <p:cNvSpPr>
            <a:spLocks noGrp="1"/>
          </p:cNvSpPr>
          <p:nvPr>
            <p:ph type="body" sz="quarter" idx="15" hasCustomPrompt="1"/>
          </p:nvPr>
        </p:nvSpPr>
        <p:spPr>
          <a:xfrm>
            <a:off x="609600" y="396875"/>
            <a:ext cx="3444688"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881310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am 5 person bio">
    <p:bg>
      <p:bgPr>
        <a:solidFill>
          <a:schemeClr val="tx1"/>
        </a:solidFill>
        <a:effectLst/>
      </p:bgPr>
    </p:bg>
    <p:spTree>
      <p:nvGrpSpPr>
        <p:cNvPr id="1" name=""/>
        <p:cNvGrpSpPr/>
        <p:nvPr/>
      </p:nvGrpSpPr>
      <p:grpSpPr>
        <a:xfrm>
          <a:off x="0" y="0"/>
          <a:ext cx="0" cy="0"/>
          <a:chOff x="0" y="0"/>
          <a:chExt cx="0" cy="0"/>
        </a:xfrm>
      </p:grpSpPr>
      <p:sp>
        <p:nvSpPr>
          <p:cNvPr id="2" name="white BG">
            <a:extLst>
              <a:ext uri="{FF2B5EF4-FFF2-40B4-BE49-F238E27FC236}">
                <a16:creationId xmlns:a16="http://schemas.microsoft.com/office/drawing/2014/main" id="{03C4F397-E9F0-6840-D4A5-4BF99BA9C27B}"/>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Background lines">
            <a:extLst>
              <a:ext uri="{FF2B5EF4-FFF2-40B4-BE49-F238E27FC236}">
                <a16:creationId xmlns:a16="http://schemas.microsoft.com/office/drawing/2014/main" id="{6440F8A4-F2FD-D696-1784-8A010BD7B1BA}"/>
              </a:ext>
            </a:extLst>
          </p:cNvPr>
          <p:cNvGrpSpPr/>
          <p:nvPr userDrawn="1"/>
        </p:nvGrpSpPr>
        <p:grpSpPr>
          <a:xfrm>
            <a:off x="1627188" y="2466608"/>
            <a:ext cx="7862807" cy="1945817"/>
            <a:chOff x="1627188" y="2466608"/>
            <a:chExt cx="7862807" cy="1945817"/>
          </a:xfrm>
        </p:grpSpPr>
        <p:cxnSp>
          <p:nvCxnSpPr>
            <p:cNvPr id="21" name="line">
              <a:extLst>
                <a:ext uri="{FF2B5EF4-FFF2-40B4-BE49-F238E27FC236}">
                  <a16:creationId xmlns:a16="http://schemas.microsoft.com/office/drawing/2014/main" id="{CD9651DC-AFA5-DB58-BA63-4B2659E4F416}"/>
                </a:ext>
              </a:extLst>
            </p:cNvPr>
            <p:cNvCxnSpPr/>
            <p:nvPr userDrawn="1"/>
          </p:nvCxnSpPr>
          <p:spPr>
            <a:xfrm>
              <a:off x="1627188" y="3829051"/>
              <a:ext cx="1766807" cy="0"/>
            </a:xfrm>
            <a:prstGeom prst="line">
              <a:avLst/>
            </a:prstGeom>
            <a:ln w="635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51" name="line">
              <a:extLst>
                <a:ext uri="{FF2B5EF4-FFF2-40B4-BE49-F238E27FC236}">
                  <a16:creationId xmlns:a16="http://schemas.microsoft.com/office/drawing/2014/main" id="{461C69F1-3656-C5B4-B005-DB1A7551B51E}"/>
                </a:ext>
              </a:extLst>
            </p:cNvPr>
            <p:cNvCxnSpPr/>
            <p:nvPr userDrawn="1"/>
          </p:nvCxnSpPr>
          <p:spPr>
            <a:xfrm>
              <a:off x="7723188" y="2466608"/>
              <a:ext cx="1766807"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2" name="line">
              <a:extLst>
                <a:ext uri="{FF2B5EF4-FFF2-40B4-BE49-F238E27FC236}">
                  <a16:creationId xmlns:a16="http://schemas.microsoft.com/office/drawing/2014/main" id="{DBBF9F3A-4D99-71E1-C234-32D77DA7EADA}"/>
                </a:ext>
              </a:extLst>
            </p:cNvPr>
            <p:cNvCxnSpPr/>
            <p:nvPr userDrawn="1"/>
          </p:nvCxnSpPr>
          <p:spPr>
            <a:xfrm>
              <a:off x="7723188" y="4412425"/>
              <a:ext cx="1766807" cy="0"/>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5" name="page number">
            <a:extLst>
              <a:ext uri="{FF2B5EF4-FFF2-40B4-BE49-F238E27FC236}">
                <a16:creationId xmlns:a16="http://schemas.microsoft.com/office/drawing/2014/main" id="{5C733C99-AD05-CC10-E400-3798AF50C09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sz="1200" dirty="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sz="120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873E801D-CD84-E57D-2F1C-81F686513E09}"/>
              </a:ext>
            </a:extLst>
          </p:cNvPr>
          <p:cNvSpPr>
            <a:spLocks noGrp="1"/>
          </p:cNvSpPr>
          <p:nvPr>
            <p:ph type="body" sz="quarter" idx="23"/>
          </p:nvPr>
        </p:nvSpPr>
        <p:spPr>
          <a:xfrm>
            <a:off x="1881189" y="6336133"/>
            <a:ext cx="3605211"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6612ED82-B66F-155A-8746-B043277316D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sz="1400" b="1" spc="-10">
                <a:solidFill>
                  <a:schemeClr val="bg1"/>
                </a:solidFill>
                <a:latin typeface="+mn-lt"/>
                <a:cs typeface="SangBleuVersailles-Medium"/>
              </a:rPr>
              <a:t>savanta.com</a:t>
            </a:r>
            <a:endParaRPr sz="1400" b="1">
              <a:solidFill>
                <a:schemeClr val="bg1"/>
              </a:solidFill>
              <a:latin typeface="+mn-lt"/>
              <a:cs typeface="SangBleuVersailles-Medium"/>
            </a:endParaRPr>
          </a:p>
        </p:txBody>
      </p:sp>
      <p:sp>
        <p:nvSpPr>
          <p:cNvPr id="49" name="email bot">
            <a:extLst>
              <a:ext uri="{FF2B5EF4-FFF2-40B4-BE49-F238E27FC236}">
                <a16:creationId xmlns:a16="http://schemas.microsoft.com/office/drawing/2014/main" id="{451083DD-E906-3FB6-2B93-CD6C2B0C8F21}"/>
              </a:ext>
            </a:extLst>
          </p:cNvPr>
          <p:cNvSpPr>
            <a:spLocks noGrp="1"/>
          </p:cNvSpPr>
          <p:nvPr>
            <p:ph type="body" sz="quarter" idx="85" hasCustomPrompt="1"/>
          </p:nvPr>
        </p:nvSpPr>
        <p:spPr>
          <a:xfrm>
            <a:off x="7726364" y="5987457"/>
            <a:ext cx="3859212" cy="277300"/>
          </a:xfrm>
        </p:spPr>
        <p:txBody>
          <a:bodyPr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50" name="Bio bot">
            <a:extLst>
              <a:ext uri="{FF2B5EF4-FFF2-40B4-BE49-F238E27FC236}">
                <a16:creationId xmlns:a16="http://schemas.microsoft.com/office/drawing/2014/main" id="{1F3A498F-28C7-40F9-0C7E-E92BD9A0E4F0}"/>
              </a:ext>
            </a:extLst>
          </p:cNvPr>
          <p:cNvSpPr>
            <a:spLocks noGrp="1"/>
          </p:cNvSpPr>
          <p:nvPr>
            <p:ph type="body" sz="quarter" idx="86" hasCustomPrompt="1"/>
          </p:nvPr>
        </p:nvSpPr>
        <p:spPr>
          <a:xfrm>
            <a:off x="7723188" y="5292027"/>
            <a:ext cx="3859212" cy="610138"/>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45" name="Job title bot">
            <a:extLst>
              <a:ext uri="{FF2B5EF4-FFF2-40B4-BE49-F238E27FC236}">
                <a16:creationId xmlns:a16="http://schemas.microsoft.com/office/drawing/2014/main" id="{F520C830-6A77-9208-F554-7F82F019A509}"/>
              </a:ext>
            </a:extLst>
          </p:cNvPr>
          <p:cNvSpPr>
            <a:spLocks noGrp="1"/>
          </p:cNvSpPr>
          <p:nvPr>
            <p:ph type="body" sz="quarter" idx="81" hasCustomPrompt="1"/>
          </p:nvPr>
        </p:nvSpPr>
        <p:spPr>
          <a:xfrm>
            <a:off x="7726364" y="4914667"/>
            <a:ext cx="3859212" cy="290532"/>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44" name="Name bot">
            <a:extLst>
              <a:ext uri="{FF2B5EF4-FFF2-40B4-BE49-F238E27FC236}">
                <a16:creationId xmlns:a16="http://schemas.microsoft.com/office/drawing/2014/main" id="{3E780DB4-9CC5-631C-CD75-F47070C62D0D}"/>
              </a:ext>
            </a:extLst>
          </p:cNvPr>
          <p:cNvSpPr>
            <a:spLocks noGrp="1"/>
          </p:cNvSpPr>
          <p:nvPr>
            <p:ph type="body" sz="quarter" idx="80" hasCustomPrompt="1"/>
          </p:nvPr>
        </p:nvSpPr>
        <p:spPr>
          <a:xfrm>
            <a:off x="7726364" y="4545422"/>
            <a:ext cx="3859212" cy="290531"/>
          </a:xfrm>
        </p:spPr>
        <p:txBody>
          <a:bodyPr tIns="0" rIns="0" bIns="36000" anchor="b">
            <a:noAutofit/>
          </a:bodyPr>
          <a:lstStyle>
            <a:lvl1pPr>
              <a:defRPr>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42" name="Person image bot">
            <a:extLst>
              <a:ext uri="{FF2B5EF4-FFF2-40B4-BE49-F238E27FC236}">
                <a16:creationId xmlns:a16="http://schemas.microsoft.com/office/drawing/2014/main" id="{2DEB72E7-704B-6E4D-9B65-C08D962ABEEF}"/>
              </a:ext>
            </a:extLst>
          </p:cNvPr>
          <p:cNvSpPr>
            <a:spLocks noGrp="1" noChangeAspect="1"/>
          </p:cNvSpPr>
          <p:nvPr>
            <p:ph type="pic" sz="quarter" idx="78"/>
          </p:nvPr>
        </p:nvSpPr>
        <p:spPr>
          <a:xfrm>
            <a:off x="6708775" y="4396917"/>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47" name="email mid">
            <a:extLst>
              <a:ext uri="{FF2B5EF4-FFF2-40B4-BE49-F238E27FC236}">
                <a16:creationId xmlns:a16="http://schemas.microsoft.com/office/drawing/2014/main" id="{998A57B8-6491-CCD6-3BE2-A320771E1561}"/>
              </a:ext>
            </a:extLst>
          </p:cNvPr>
          <p:cNvSpPr>
            <a:spLocks noGrp="1"/>
          </p:cNvSpPr>
          <p:nvPr>
            <p:ph type="body" sz="quarter" idx="83" hasCustomPrompt="1"/>
          </p:nvPr>
        </p:nvSpPr>
        <p:spPr>
          <a:xfrm>
            <a:off x="7726364" y="4054756"/>
            <a:ext cx="3859212" cy="277300"/>
          </a:xfrm>
        </p:spPr>
        <p:txBody>
          <a:bodyPr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48" name="Bio mid">
            <a:extLst>
              <a:ext uri="{FF2B5EF4-FFF2-40B4-BE49-F238E27FC236}">
                <a16:creationId xmlns:a16="http://schemas.microsoft.com/office/drawing/2014/main" id="{99F128E1-5BA9-9C20-41B7-77ECD2436845}"/>
              </a:ext>
            </a:extLst>
          </p:cNvPr>
          <p:cNvSpPr>
            <a:spLocks noGrp="1"/>
          </p:cNvSpPr>
          <p:nvPr>
            <p:ph type="body" sz="quarter" idx="84" hasCustomPrompt="1"/>
          </p:nvPr>
        </p:nvSpPr>
        <p:spPr>
          <a:xfrm>
            <a:off x="7723188" y="3359326"/>
            <a:ext cx="3859212" cy="610138"/>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41" name="Job title mid">
            <a:extLst>
              <a:ext uri="{FF2B5EF4-FFF2-40B4-BE49-F238E27FC236}">
                <a16:creationId xmlns:a16="http://schemas.microsoft.com/office/drawing/2014/main" id="{3D60EC89-CDB8-C182-2D54-A5CC33FE14E8}"/>
              </a:ext>
            </a:extLst>
          </p:cNvPr>
          <p:cNvSpPr>
            <a:spLocks noGrp="1"/>
          </p:cNvSpPr>
          <p:nvPr>
            <p:ph type="body" sz="quarter" idx="77" hasCustomPrompt="1"/>
          </p:nvPr>
        </p:nvSpPr>
        <p:spPr>
          <a:xfrm>
            <a:off x="7726364" y="2984358"/>
            <a:ext cx="3859212" cy="290532"/>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40" name="Name mid">
            <a:extLst>
              <a:ext uri="{FF2B5EF4-FFF2-40B4-BE49-F238E27FC236}">
                <a16:creationId xmlns:a16="http://schemas.microsoft.com/office/drawing/2014/main" id="{9CFA36BD-D68F-874C-BF11-0B44BEF54DA4}"/>
              </a:ext>
            </a:extLst>
          </p:cNvPr>
          <p:cNvSpPr>
            <a:spLocks noGrp="1"/>
          </p:cNvSpPr>
          <p:nvPr>
            <p:ph type="body" sz="quarter" idx="76" hasCustomPrompt="1"/>
          </p:nvPr>
        </p:nvSpPr>
        <p:spPr>
          <a:xfrm>
            <a:off x="7726364" y="2615113"/>
            <a:ext cx="3859212" cy="290531"/>
          </a:xfrm>
        </p:spPr>
        <p:txBody>
          <a:bodyPr tIns="0" rIns="0" bIns="36000" anchor="b">
            <a:noAutofit/>
          </a:bodyPr>
          <a:lstStyle>
            <a:lvl1pPr>
              <a:defRPr>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38" name="Person image mid">
            <a:extLst>
              <a:ext uri="{FF2B5EF4-FFF2-40B4-BE49-F238E27FC236}">
                <a16:creationId xmlns:a16="http://schemas.microsoft.com/office/drawing/2014/main" id="{45DE2106-9C37-3340-84A8-A7B9043FD7A0}"/>
              </a:ext>
            </a:extLst>
          </p:cNvPr>
          <p:cNvSpPr>
            <a:spLocks noGrp="1" noChangeAspect="1"/>
          </p:cNvSpPr>
          <p:nvPr>
            <p:ph type="pic" sz="quarter" idx="74"/>
          </p:nvPr>
        </p:nvSpPr>
        <p:spPr>
          <a:xfrm>
            <a:off x="6708775" y="2466608"/>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9" name="email top">
            <a:extLst>
              <a:ext uri="{FF2B5EF4-FFF2-40B4-BE49-F238E27FC236}">
                <a16:creationId xmlns:a16="http://schemas.microsoft.com/office/drawing/2014/main" id="{0ACB7AC1-75E1-D237-D4FD-07F7D88636EB}"/>
              </a:ext>
            </a:extLst>
          </p:cNvPr>
          <p:cNvSpPr>
            <a:spLocks noGrp="1"/>
          </p:cNvSpPr>
          <p:nvPr>
            <p:ph type="body" sz="quarter" idx="71" hasCustomPrompt="1"/>
          </p:nvPr>
        </p:nvSpPr>
        <p:spPr>
          <a:xfrm>
            <a:off x="7726364" y="2121805"/>
            <a:ext cx="3859212" cy="277300"/>
          </a:xfrm>
        </p:spPr>
        <p:txBody>
          <a:bodyPr tIns="0" rIns="0" bIns="36000" anchor="t" anchorCtr="0">
            <a:noAutofit/>
          </a:bodyPr>
          <a:lstStyle>
            <a:lvl1pPr>
              <a:defRPr sz="11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46" name="Bio top">
            <a:extLst>
              <a:ext uri="{FF2B5EF4-FFF2-40B4-BE49-F238E27FC236}">
                <a16:creationId xmlns:a16="http://schemas.microsoft.com/office/drawing/2014/main" id="{1C40B571-DD41-3677-C18B-29A4A64D4BA3}"/>
              </a:ext>
            </a:extLst>
          </p:cNvPr>
          <p:cNvSpPr>
            <a:spLocks noGrp="1"/>
          </p:cNvSpPr>
          <p:nvPr>
            <p:ph type="body" sz="quarter" idx="82" hasCustomPrompt="1"/>
          </p:nvPr>
        </p:nvSpPr>
        <p:spPr>
          <a:xfrm>
            <a:off x="7723188" y="1426375"/>
            <a:ext cx="3859212" cy="610138"/>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31" name="Job title top">
            <a:extLst>
              <a:ext uri="{FF2B5EF4-FFF2-40B4-BE49-F238E27FC236}">
                <a16:creationId xmlns:a16="http://schemas.microsoft.com/office/drawing/2014/main" id="{7D613272-4F38-8E20-A00D-E8D09DF03A7F}"/>
              </a:ext>
            </a:extLst>
          </p:cNvPr>
          <p:cNvSpPr>
            <a:spLocks noGrp="1"/>
          </p:cNvSpPr>
          <p:nvPr>
            <p:ph type="body" sz="quarter" idx="73" hasCustomPrompt="1"/>
          </p:nvPr>
        </p:nvSpPr>
        <p:spPr>
          <a:xfrm>
            <a:off x="7726364" y="1057500"/>
            <a:ext cx="3859212" cy="290532"/>
          </a:xfrm>
        </p:spPr>
        <p:txBody>
          <a:bodyPr tIns="36000" rIns="0" bIns="0" anchor="t">
            <a:noAutofit/>
          </a:bodyPr>
          <a:lstStyle>
            <a:lvl1pPr>
              <a:defRPr sz="14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30" name="Name top">
            <a:extLst>
              <a:ext uri="{FF2B5EF4-FFF2-40B4-BE49-F238E27FC236}">
                <a16:creationId xmlns:a16="http://schemas.microsoft.com/office/drawing/2014/main" id="{03CDA4FA-8D47-24EF-739E-D8068B6DA8D4}"/>
              </a:ext>
            </a:extLst>
          </p:cNvPr>
          <p:cNvSpPr>
            <a:spLocks noGrp="1"/>
          </p:cNvSpPr>
          <p:nvPr>
            <p:ph type="body" sz="quarter" idx="72" hasCustomPrompt="1"/>
          </p:nvPr>
        </p:nvSpPr>
        <p:spPr>
          <a:xfrm>
            <a:off x="7726364" y="688255"/>
            <a:ext cx="3859212" cy="290531"/>
          </a:xfrm>
        </p:spPr>
        <p:txBody>
          <a:bodyPr tIns="0" rIns="0" bIns="36000" anchor="b">
            <a:noAutofit/>
          </a:bodyPr>
          <a:lstStyle>
            <a:lvl1pPr>
              <a:defRPr>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28" name="Person image top">
            <a:extLst>
              <a:ext uri="{FF2B5EF4-FFF2-40B4-BE49-F238E27FC236}">
                <a16:creationId xmlns:a16="http://schemas.microsoft.com/office/drawing/2014/main" id="{9E31AAE9-17F1-2A4D-045B-59D48E680FF3}"/>
              </a:ext>
            </a:extLst>
          </p:cNvPr>
          <p:cNvSpPr>
            <a:spLocks noGrp="1" noChangeAspect="1"/>
          </p:cNvSpPr>
          <p:nvPr>
            <p:ph type="pic" sz="quarter" idx="70"/>
          </p:nvPr>
        </p:nvSpPr>
        <p:spPr>
          <a:xfrm>
            <a:off x="6708775" y="539750"/>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3" name="email main person bot">
            <a:extLst>
              <a:ext uri="{FF2B5EF4-FFF2-40B4-BE49-F238E27FC236}">
                <a16:creationId xmlns:a16="http://schemas.microsoft.com/office/drawing/2014/main" id="{8D414443-1727-794F-DDF8-0F5ABDD89FC8}"/>
              </a:ext>
            </a:extLst>
          </p:cNvPr>
          <p:cNvSpPr>
            <a:spLocks noGrp="1"/>
          </p:cNvSpPr>
          <p:nvPr>
            <p:ph type="body" sz="quarter" idx="66" hasCustomPrompt="1"/>
          </p:nvPr>
        </p:nvSpPr>
        <p:spPr>
          <a:xfrm>
            <a:off x="1627188" y="5894900"/>
            <a:ext cx="3859212" cy="277300"/>
          </a:xfrm>
        </p:spPr>
        <p:txBody>
          <a:bodyPr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27" name="Bio main person bot">
            <a:extLst>
              <a:ext uri="{FF2B5EF4-FFF2-40B4-BE49-F238E27FC236}">
                <a16:creationId xmlns:a16="http://schemas.microsoft.com/office/drawing/2014/main" id="{BC7C360E-CF7B-13C7-BC09-48BE8014F108}"/>
              </a:ext>
            </a:extLst>
          </p:cNvPr>
          <p:cNvSpPr>
            <a:spLocks noGrp="1"/>
          </p:cNvSpPr>
          <p:nvPr>
            <p:ph type="body" sz="quarter" idx="69" hasCustomPrompt="1"/>
          </p:nvPr>
        </p:nvSpPr>
        <p:spPr>
          <a:xfrm>
            <a:off x="1627188" y="4845810"/>
            <a:ext cx="3859212" cy="972000"/>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26" name="Job title main person bot">
            <a:extLst>
              <a:ext uri="{FF2B5EF4-FFF2-40B4-BE49-F238E27FC236}">
                <a16:creationId xmlns:a16="http://schemas.microsoft.com/office/drawing/2014/main" id="{92EBF580-5FBA-1E25-3160-857E6C04DDDE}"/>
              </a:ext>
            </a:extLst>
          </p:cNvPr>
          <p:cNvSpPr>
            <a:spLocks noGrp="1"/>
          </p:cNvSpPr>
          <p:nvPr>
            <p:ph type="body" sz="quarter" idx="68" hasCustomPrompt="1"/>
          </p:nvPr>
        </p:nvSpPr>
        <p:spPr>
          <a:xfrm>
            <a:off x="1627188" y="4469985"/>
            <a:ext cx="3859212" cy="290532"/>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24" name="Name main person bot">
            <a:extLst>
              <a:ext uri="{FF2B5EF4-FFF2-40B4-BE49-F238E27FC236}">
                <a16:creationId xmlns:a16="http://schemas.microsoft.com/office/drawing/2014/main" id="{354A1768-D01B-120C-C1E4-D15416133883}"/>
              </a:ext>
            </a:extLst>
          </p:cNvPr>
          <p:cNvSpPr>
            <a:spLocks noGrp="1"/>
          </p:cNvSpPr>
          <p:nvPr>
            <p:ph type="body" sz="quarter" idx="67" hasCustomPrompt="1"/>
          </p:nvPr>
        </p:nvSpPr>
        <p:spPr>
          <a:xfrm>
            <a:off x="1627188" y="4100740"/>
            <a:ext cx="3859212" cy="290531"/>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22" name="Main person image bot">
            <a:extLst>
              <a:ext uri="{FF2B5EF4-FFF2-40B4-BE49-F238E27FC236}">
                <a16:creationId xmlns:a16="http://schemas.microsoft.com/office/drawing/2014/main" id="{C6F40C6B-55D4-A86D-1081-7B5157BBFD5C}"/>
              </a:ext>
            </a:extLst>
          </p:cNvPr>
          <p:cNvSpPr>
            <a:spLocks noGrp="1" noChangeAspect="1"/>
          </p:cNvSpPr>
          <p:nvPr>
            <p:ph type="pic" sz="quarter" idx="65"/>
          </p:nvPr>
        </p:nvSpPr>
        <p:spPr>
          <a:xfrm>
            <a:off x="609599" y="3952235"/>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1" name="email Main person top">
            <a:extLst>
              <a:ext uri="{FF2B5EF4-FFF2-40B4-BE49-F238E27FC236}">
                <a16:creationId xmlns:a16="http://schemas.microsoft.com/office/drawing/2014/main" id="{3C75EAAB-D5BC-8D36-4D45-CC6E838C43EE}"/>
              </a:ext>
            </a:extLst>
          </p:cNvPr>
          <p:cNvSpPr>
            <a:spLocks noGrp="1"/>
          </p:cNvSpPr>
          <p:nvPr>
            <p:ph type="body" sz="quarter" idx="64" hasCustomPrompt="1"/>
          </p:nvPr>
        </p:nvSpPr>
        <p:spPr>
          <a:xfrm>
            <a:off x="1627188" y="3520001"/>
            <a:ext cx="3859212" cy="277300"/>
          </a:xfrm>
        </p:spPr>
        <p:txBody>
          <a:bodyPr tIns="0" rIns="0" bIns="36000" anchor="t"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19" name="Bio Main person top">
            <a:extLst>
              <a:ext uri="{FF2B5EF4-FFF2-40B4-BE49-F238E27FC236}">
                <a16:creationId xmlns:a16="http://schemas.microsoft.com/office/drawing/2014/main" id="{A6D9AB64-717A-C822-50E5-36C16CB3E631}"/>
              </a:ext>
            </a:extLst>
          </p:cNvPr>
          <p:cNvSpPr>
            <a:spLocks noGrp="1"/>
          </p:cNvSpPr>
          <p:nvPr>
            <p:ph type="body" sz="quarter" idx="63" hasCustomPrompt="1"/>
          </p:nvPr>
        </p:nvSpPr>
        <p:spPr>
          <a:xfrm>
            <a:off x="1627188" y="2470911"/>
            <a:ext cx="3859212" cy="972000"/>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Short bio</a:t>
            </a:r>
          </a:p>
        </p:txBody>
      </p:sp>
      <p:sp>
        <p:nvSpPr>
          <p:cNvPr id="18" name="Job title Main person top">
            <a:extLst>
              <a:ext uri="{FF2B5EF4-FFF2-40B4-BE49-F238E27FC236}">
                <a16:creationId xmlns:a16="http://schemas.microsoft.com/office/drawing/2014/main" id="{32714CEC-E3CB-3D2B-6FF9-19D4B0A81E87}"/>
              </a:ext>
            </a:extLst>
          </p:cNvPr>
          <p:cNvSpPr>
            <a:spLocks noGrp="1"/>
          </p:cNvSpPr>
          <p:nvPr>
            <p:ph type="body" sz="quarter" idx="62" hasCustomPrompt="1"/>
          </p:nvPr>
        </p:nvSpPr>
        <p:spPr>
          <a:xfrm>
            <a:off x="1627188" y="2095086"/>
            <a:ext cx="3859212" cy="290532"/>
          </a:xfrm>
        </p:spPr>
        <p:txBody>
          <a:bodyPr tIns="36000" rIns="0" bIns="0" anchor="t">
            <a:noAutofit/>
          </a:bodyPr>
          <a:lstStyle>
            <a:lvl1pPr>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17" name="Name Main person top">
            <a:extLst>
              <a:ext uri="{FF2B5EF4-FFF2-40B4-BE49-F238E27FC236}">
                <a16:creationId xmlns:a16="http://schemas.microsoft.com/office/drawing/2014/main" id="{4454B709-4C2B-3EBA-BAB8-0A84ECF0AD4E}"/>
              </a:ext>
            </a:extLst>
          </p:cNvPr>
          <p:cNvSpPr>
            <a:spLocks noGrp="1"/>
          </p:cNvSpPr>
          <p:nvPr>
            <p:ph type="body" sz="quarter" idx="61" hasCustomPrompt="1"/>
          </p:nvPr>
        </p:nvSpPr>
        <p:spPr>
          <a:xfrm>
            <a:off x="1627188" y="1725841"/>
            <a:ext cx="3859212" cy="290531"/>
          </a:xfrm>
        </p:spPr>
        <p:txBody>
          <a:bodyPr tIns="0" rIns="0" bIns="36000" anchor="b">
            <a:noAutofit/>
          </a:bodyPr>
          <a:lstStyle>
            <a:lvl1pPr>
              <a:defRPr>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6" name="Main person image top">
            <a:extLst>
              <a:ext uri="{FF2B5EF4-FFF2-40B4-BE49-F238E27FC236}">
                <a16:creationId xmlns:a16="http://schemas.microsoft.com/office/drawing/2014/main" id="{F3348B79-6324-CE3E-23E4-56A021B0980F}"/>
              </a:ext>
            </a:extLst>
          </p:cNvPr>
          <p:cNvSpPr>
            <a:spLocks noGrp="1" noChangeAspect="1"/>
          </p:cNvSpPr>
          <p:nvPr>
            <p:ph type="pic" sz="quarter" idx="52"/>
          </p:nvPr>
        </p:nvSpPr>
        <p:spPr>
          <a:xfrm>
            <a:off x="609599" y="1577336"/>
            <a:ext cx="972000" cy="972000"/>
          </a:xfrm>
          <a:prstGeom prst="ellipse">
            <a:avLst/>
          </a:prstGeom>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0" name="Title">
            <a:extLst>
              <a:ext uri="{FF2B5EF4-FFF2-40B4-BE49-F238E27FC236}">
                <a16:creationId xmlns:a16="http://schemas.microsoft.com/office/drawing/2014/main" id="{2F58FFF1-B494-EF94-6B02-B38A651F7081}"/>
              </a:ext>
            </a:extLst>
          </p:cNvPr>
          <p:cNvSpPr>
            <a:spLocks noGrp="1"/>
          </p:cNvSpPr>
          <p:nvPr>
            <p:ph type="body" sz="quarter" idx="11" hasCustomPrompt="1"/>
          </p:nvPr>
        </p:nvSpPr>
        <p:spPr>
          <a:xfrm>
            <a:off x="609600" y="774000"/>
            <a:ext cx="535940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8" name="Running head">
            <a:extLst>
              <a:ext uri="{FF2B5EF4-FFF2-40B4-BE49-F238E27FC236}">
                <a16:creationId xmlns:a16="http://schemas.microsoft.com/office/drawing/2014/main" id="{05B38B26-1C4F-57FB-D8A4-82A75068AFFD}"/>
              </a:ext>
            </a:extLst>
          </p:cNvPr>
          <p:cNvSpPr>
            <a:spLocks noGrp="1"/>
          </p:cNvSpPr>
          <p:nvPr>
            <p:ph type="body" sz="quarter" idx="15" hasCustomPrompt="1"/>
          </p:nvPr>
        </p:nvSpPr>
        <p:spPr>
          <a:xfrm>
            <a:off x="609600" y="396875"/>
            <a:ext cx="5359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0145251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D3087E2A-A377-E0B3-530F-19608D491D4D}"/>
              </a:ext>
            </a:extLst>
          </p:cNvPr>
          <p:cNvSpPr>
            <a:spLocks noEditPoints="1"/>
          </p:cNvSpPr>
          <p:nvPr userDrawn="1"/>
        </p:nvSpPr>
        <p:spPr bwMode="auto">
          <a:xfrm>
            <a:off x="0" y="152400"/>
            <a:ext cx="3727177" cy="6705600"/>
          </a:xfrm>
          <a:custGeom>
            <a:avLst/>
            <a:gdLst>
              <a:gd name="T0" fmla="*/ 527 w 567"/>
              <a:gd name="T1" fmla="*/ 662 h 1021"/>
              <a:gd name="T2" fmla="*/ 567 w 567"/>
              <a:gd name="T3" fmla="*/ 456 h 1021"/>
              <a:gd name="T4" fmla="*/ 567 w 567"/>
              <a:gd name="T5" fmla="*/ 416 h 1021"/>
              <a:gd name="T6" fmla="*/ 519 w 567"/>
              <a:gd name="T7" fmla="*/ 198 h 1021"/>
              <a:gd name="T8" fmla="*/ 387 w 567"/>
              <a:gd name="T9" fmla="*/ 51 h 1021"/>
              <a:gd name="T10" fmla="*/ 193 w 567"/>
              <a:gd name="T11" fmla="*/ 0 h 1021"/>
              <a:gd name="T12" fmla="*/ 0 w 567"/>
              <a:gd name="T13" fmla="*/ 51 h 1021"/>
              <a:gd name="T14" fmla="*/ 0 w 567"/>
              <a:gd name="T15" fmla="*/ 825 h 1021"/>
              <a:gd name="T16" fmla="*/ 1 w 567"/>
              <a:gd name="T17" fmla="*/ 826 h 1021"/>
              <a:gd name="T18" fmla="*/ 195 w 567"/>
              <a:gd name="T19" fmla="*/ 876 h 1021"/>
              <a:gd name="T20" fmla="*/ 246 w 567"/>
              <a:gd name="T21" fmla="*/ 873 h 1021"/>
              <a:gd name="T22" fmla="*/ 430 w 567"/>
              <a:gd name="T23" fmla="*/ 1021 h 1021"/>
              <a:gd name="T24" fmla="*/ 557 w 567"/>
              <a:gd name="T25" fmla="*/ 913 h 1021"/>
              <a:gd name="T26" fmla="*/ 419 w 567"/>
              <a:gd name="T27" fmla="*/ 804 h 1021"/>
              <a:gd name="T28" fmla="*/ 527 w 567"/>
              <a:gd name="T29" fmla="*/ 662 h 1021"/>
              <a:gd name="T30" fmla="*/ 357 w 567"/>
              <a:gd name="T31" fmla="*/ 459 h 1021"/>
              <a:gd name="T32" fmla="*/ 315 w 567"/>
              <a:gd name="T33" fmla="*/ 650 h 1021"/>
              <a:gd name="T34" fmla="*/ 195 w 567"/>
              <a:gd name="T35" fmla="*/ 716 h 1021"/>
              <a:gd name="T36" fmla="*/ 71 w 567"/>
              <a:gd name="T37" fmla="*/ 649 h 1021"/>
              <a:gd name="T38" fmla="*/ 29 w 567"/>
              <a:gd name="T39" fmla="*/ 456 h 1021"/>
              <a:gd name="T40" fmla="*/ 29 w 567"/>
              <a:gd name="T41" fmla="*/ 416 h 1021"/>
              <a:gd name="T42" fmla="*/ 71 w 567"/>
              <a:gd name="T43" fmla="*/ 226 h 1021"/>
              <a:gd name="T44" fmla="*/ 193 w 567"/>
              <a:gd name="T45" fmla="*/ 161 h 1021"/>
              <a:gd name="T46" fmla="*/ 315 w 567"/>
              <a:gd name="T47" fmla="*/ 227 h 1021"/>
              <a:gd name="T48" fmla="*/ 357 w 567"/>
              <a:gd name="T49" fmla="*/ 420 h 1021"/>
              <a:gd name="T50" fmla="*/ 357 w 567"/>
              <a:gd name="T51" fmla="*/ 459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1021">
                <a:moveTo>
                  <a:pt x="527" y="662"/>
                </a:moveTo>
                <a:cubicBezTo>
                  <a:pt x="554" y="603"/>
                  <a:pt x="567" y="535"/>
                  <a:pt x="567" y="456"/>
                </a:cubicBezTo>
                <a:cubicBezTo>
                  <a:pt x="567" y="416"/>
                  <a:pt x="567" y="416"/>
                  <a:pt x="567" y="416"/>
                </a:cubicBezTo>
                <a:cubicBezTo>
                  <a:pt x="566" y="334"/>
                  <a:pt x="550" y="262"/>
                  <a:pt x="519" y="198"/>
                </a:cubicBezTo>
                <a:cubicBezTo>
                  <a:pt x="487" y="135"/>
                  <a:pt x="443" y="86"/>
                  <a:pt x="387" y="51"/>
                </a:cubicBezTo>
                <a:cubicBezTo>
                  <a:pt x="330" y="17"/>
                  <a:pt x="266" y="0"/>
                  <a:pt x="193" y="0"/>
                </a:cubicBezTo>
                <a:cubicBezTo>
                  <a:pt x="121" y="0"/>
                  <a:pt x="56" y="17"/>
                  <a:pt x="0" y="51"/>
                </a:cubicBezTo>
                <a:cubicBezTo>
                  <a:pt x="0" y="825"/>
                  <a:pt x="0" y="825"/>
                  <a:pt x="0" y="825"/>
                </a:cubicBezTo>
                <a:cubicBezTo>
                  <a:pt x="0" y="826"/>
                  <a:pt x="1" y="826"/>
                  <a:pt x="1" y="826"/>
                </a:cubicBezTo>
                <a:cubicBezTo>
                  <a:pt x="57" y="860"/>
                  <a:pt x="122" y="876"/>
                  <a:pt x="195" y="876"/>
                </a:cubicBezTo>
                <a:cubicBezTo>
                  <a:pt x="212" y="876"/>
                  <a:pt x="229" y="875"/>
                  <a:pt x="246" y="873"/>
                </a:cubicBezTo>
                <a:cubicBezTo>
                  <a:pt x="430" y="1021"/>
                  <a:pt x="430" y="1021"/>
                  <a:pt x="430" y="1021"/>
                </a:cubicBezTo>
                <a:cubicBezTo>
                  <a:pt x="557" y="913"/>
                  <a:pt x="557" y="913"/>
                  <a:pt x="557" y="913"/>
                </a:cubicBezTo>
                <a:cubicBezTo>
                  <a:pt x="419" y="804"/>
                  <a:pt x="419" y="804"/>
                  <a:pt x="419" y="804"/>
                </a:cubicBezTo>
                <a:cubicBezTo>
                  <a:pt x="465" y="768"/>
                  <a:pt x="501" y="721"/>
                  <a:pt x="527" y="662"/>
                </a:cubicBezTo>
                <a:close/>
                <a:moveTo>
                  <a:pt x="357" y="459"/>
                </a:moveTo>
                <a:cubicBezTo>
                  <a:pt x="357" y="542"/>
                  <a:pt x="343" y="606"/>
                  <a:pt x="315" y="650"/>
                </a:cubicBezTo>
                <a:cubicBezTo>
                  <a:pt x="287" y="694"/>
                  <a:pt x="247" y="716"/>
                  <a:pt x="195" y="716"/>
                </a:cubicBezTo>
                <a:cubicBezTo>
                  <a:pt x="140" y="716"/>
                  <a:pt x="99" y="694"/>
                  <a:pt x="71" y="649"/>
                </a:cubicBezTo>
                <a:cubicBezTo>
                  <a:pt x="43" y="604"/>
                  <a:pt x="29" y="540"/>
                  <a:pt x="29" y="456"/>
                </a:cubicBezTo>
                <a:cubicBezTo>
                  <a:pt x="29" y="416"/>
                  <a:pt x="29" y="416"/>
                  <a:pt x="29" y="416"/>
                </a:cubicBezTo>
                <a:cubicBezTo>
                  <a:pt x="30" y="333"/>
                  <a:pt x="44" y="269"/>
                  <a:pt x="71" y="226"/>
                </a:cubicBezTo>
                <a:cubicBezTo>
                  <a:pt x="98" y="183"/>
                  <a:pt x="139" y="161"/>
                  <a:pt x="193" y="161"/>
                </a:cubicBezTo>
                <a:cubicBezTo>
                  <a:pt x="246" y="161"/>
                  <a:pt x="287" y="183"/>
                  <a:pt x="315" y="227"/>
                </a:cubicBezTo>
                <a:cubicBezTo>
                  <a:pt x="343" y="271"/>
                  <a:pt x="357" y="335"/>
                  <a:pt x="357" y="420"/>
                </a:cubicBezTo>
                <a:lnTo>
                  <a:pt x="357" y="459"/>
                </a:lnTo>
                <a:close/>
              </a:path>
            </a:pathLst>
          </a:custGeom>
          <a:solidFill>
            <a:schemeClr val="bg2">
              <a:alpha val="2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savanta.com">
            <a:extLst>
              <a:ext uri="{FF2B5EF4-FFF2-40B4-BE49-F238E27FC236}">
                <a16:creationId xmlns:a16="http://schemas.microsoft.com/office/drawing/2014/main" id="{F3E54DA6-F345-017F-6783-15D641F111A0}"/>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 name="Questions">
            <a:extLst>
              <a:ext uri="{FF2B5EF4-FFF2-40B4-BE49-F238E27FC236}">
                <a16:creationId xmlns:a16="http://schemas.microsoft.com/office/drawing/2014/main" id="{6FDF9732-EC41-5A43-8012-33D3E66E2617}"/>
              </a:ext>
            </a:extLst>
          </p:cNvPr>
          <p:cNvSpPr txBox="1">
            <a:spLocks/>
          </p:cNvSpPr>
          <p:nvPr userDrawn="1"/>
        </p:nvSpPr>
        <p:spPr>
          <a:xfrm>
            <a:off x="2841694" y="2535662"/>
            <a:ext cx="6523233" cy="1590675"/>
          </a:xfrm>
          <a:prstGeom prst="rect">
            <a:avLst/>
          </a:prstGeom>
        </p:spPr>
        <p:txBody>
          <a:bodyPr vert="horz" lIns="91440" tIns="0" rIns="91440" bIns="45720" rtlCol="0" anchor="b" anchorCtr="0">
            <a:noAutofit/>
          </a:bodyPr>
          <a:lstStyle>
            <a:lvl1pPr marL="0" eaLnBrk="1" hangingPunct="1">
              <a:defRPr sz="3600" b="0" i="0">
                <a:latin typeface="Georgia" panose="02040502050405020303" pitchFamily="18" charset="0"/>
                <a:ea typeface="+mn-ea"/>
                <a:cs typeface="Arial" panose="020B0604020202020204" pitchFamily="34"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lang="en-GB" sz="10000" kern="0" noProof="0">
                <a:solidFill>
                  <a:schemeClr val="bg1"/>
                </a:solidFill>
              </a:rPr>
              <a:t>Questions?</a:t>
            </a:r>
            <a:endParaRPr kumimoji="0" lang="en-GB" sz="10000" b="0" i="0" u="none" strike="noStrike" kern="0" cap="none" spc="0" normalizeH="0" baseline="0" noProof="0">
              <a:ln>
                <a:noFill/>
              </a:ln>
              <a:solidFill>
                <a:schemeClr val="tx1"/>
              </a:solidFill>
              <a:effectLst/>
              <a:uLnTx/>
              <a:uFillTx/>
              <a:latin typeface="Georgia" panose="02040502050405020303" pitchFamily="18" charset="0"/>
              <a:ea typeface="+mn-ea"/>
              <a:cs typeface="Arial" panose="020B0604020202020204" pitchFamily="34" charset="0"/>
            </a:endParaRPr>
          </a:p>
        </p:txBody>
      </p:sp>
      <p:sp>
        <p:nvSpPr>
          <p:cNvPr id="7" name="Bot dot">
            <a:extLst>
              <a:ext uri="{FF2B5EF4-FFF2-40B4-BE49-F238E27FC236}">
                <a16:creationId xmlns:a16="http://schemas.microsoft.com/office/drawing/2014/main" id="{18ECAB76-C068-6775-C77D-EF27C7EF5BA5}"/>
              </a:ext>
            </a:extLst>
          </p:cNvPr>
          <p:cNvSpPr/>
          <p:nvPr userDrawn="1"/>
        </p:nvSpPr>
        <p:spPr>
          <a:xfrm>
            <a:off x="8708766" y="3611323"/>
            <a:ext cx="202031" cy="202031"/>
          </a:xfrm>
          <a:custGeom>
            <a:avLst/>
            <a:gdLst>
              <a:gd name="connsiteX0" fmla="*/ 1323284 w 2646568"/>
              <a:gd name="connsiteY0" fmla="*/ 0 h 2646568"/>
              <a:gd name="connsiteX1" fmla="*/ 2646568 w 2646568"/>
              <a:gd name="connsiteY1" fmla="*/ 1323284 h 2646568"/>
              <a:gd name="connsiteX2" fmla="*/ 1323284 w 2646568"/>
              <a:gd name="connsiteY2" fmla="*/ 2646568 h 2646568"/>
              <a:gd name="connsiteX3" fmla="*/ 0 w 2646568"/>
              <a:gd name="connsiteY3" fmla="*/ 1323284 h 2646568"/>
              <a:gd name="connsiteX4" fmla="*/ 1323284 w 2646568"/>
              <a:gd name="connsiteY4" fmla="*/ 0 h 264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568" h="2646568">
                <a:moveTo>
                  <a:pt x="1323284" y="0"/>
                </a:moveTo>
                <a:cubicBezTo>
                  <a:pt x="2054114" y="0"/>
                  <a:pt x="2646568" y="592454"/>
                  <a:pt x="2646568" y="1323284"/>
                </a:cubicBezTo>
                <a:cubicBezTo>
                  <a:pt x="2646568" y="2054114"/>
                  <a:pt x="2054114" y="2646568"/>
                  <a:pt x="1323284" y="2646568"/>
                </a:cubicBezTo>
                <a:cubicBezTo>
                  <a:pt x="592454" y="2646568"/>
                  <a:pt x="0" y="2054114"/>
                  <a:pt x="0" y="1323284"/>
                </a:cubicBezTo>
                <a:cubicBezTo>
                  <a:pt x="0" y="592454"/>
                  <a:pt x="592454" y="0"/>
                  <a:pt x="1323284"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Tree>
    <p:extLst>
      <p:ext uri="{BB962C8B-B14F-4D97-AF65-F5344CB8AC3E}">
        <p14:creationId xmlns:p14="http://schemas.microsoft.com/office/powerpoint/2010/main" val="213899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list - 5">
    <p:spTree>
      <p:nvGrpSpPr>
        <p:cNvPr id="1" name=""/>
        <p:cNvGrpSpPr/>
        <p:nvPr/>
      </p:nvGrpSpPr>
      <p:grpSpPr>
        <a:xfrm>
          <a:off x="0" y="0"/>
          <a:ext cx="0" cy="0"/>
          <a:chOff x="0" y="0"/>
          <a:chExt cx="0" cy="0"/>
        </a:xfrm>
      </p:grpSpPr>
      <p:sp>
        <p:nvSpPr>
          <p:cNvPr id="24" name="page number">
            <a:extLst>
              <a:ext uri="{FF2B5EF4-FFF2-40B4-BE49-F238E27FC236}">
                <a16:creationId xmlns:a16="http://schemas.microsoft.com/office/drawing/2014/main" id="{664BFD80-26E3-74F4-05B8-CAD30F83C063}"/>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5431166" y="6332538"/>
            <a:ext cx="5779759"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0" name="Black background">
            <a:extLst>
              <a:ext uri="{FF2B5EF4-FFF2-40B4-BE49-F238E27FC236}">
                <a16:creationId xmlns:a16="http://schemas.microsoft.com/office/drawing/2014/main" id="{9D16065C-2635-0774-A95B-B6BF7DCC4573}"/>
              </a:ext>
            </a:extLst>
          </p:cNvPr>
          <p:cNvSpPr/>
          <p:nvPr userDrawn="1"/>
        </p:nvSpPr>
        <p:spPr>
          <a:xfrm>
            <a:off x="0" y="0"/>
            <a:ext cx="487997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2" name="Sav image" descr="A white letter on a black background&#10;&#10;Description automatically generated with low confidence">
            <a:extLst>
              <a:ext uri="{FF2B5EF4-FFF2-40B4-BE49-F238E27FC236}">
                <a16:creationId xmlns:a16="http://schemas.microsoft.com/office/drawing/2014/main" id="{0A971DE1-2B44-16E3-BEA1-63ACAD0B10F5}"/>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0"/>
          <a:stretch/>
        </p:blipFill>
        <p:spPr>
          <a:xfrm rot="16200000">
            <a:off x="-1388943" y="590549"/>
            <a:ext cx="6858001" cy="5676901"/>
          </a:xfrm>
          <a:prstGeom prst="rect">
            <a:avLst/>
          </a:prstGeom>
        </p:spPr>
      </p:pic>
      <p:grpSp>
        <p:nvGrpSpPr>
          <p:cNvPr id="5" name="pink ellipse">
            <a:extLst>
              <a:ext uri="{FF2B5EF4-FFF2-40B4-BE49-F238E27FC236}">
                <a16:creationId xmlns:a16="http://schemas.microsoft.com/office/drawing/2014/main" id="{98E98C8B-8C41-E4D8-6898-3DA77275E3A3}"/>
              </a:ext>
            </a:extLst>
          </p:cNvPr>
          <p:cNvGrpSpPr/>
          <p:nvPr userDrawn="1"/>
        </p:nvGrpSpPr>
        <p:grpSpPr>
          <a:xfrm>
            <a:off x="4527910" y="1844054"/>
            <a:ext cx="701196" cy="4083428"/>
            <a:chOff x="4527910" y="1844054"/>
            <a:chExt cx="701196" cy="4083428"/>
          </a:xfrm>
        </p:grpSpPr>
        <p:grpSp>
          <p:nvGrpSpPr>
            <p:cNvPr id="39" name="Group 38">
              <a:extLst>
                <a:ext uri="{FF2B5EF4-FFF2-40B4-BE49-F238E27FC236}">
                  <a16:creationId xmlns:a16="http://schemas.microsoft.com/office/drawing/2014/main" id="{DD94559D-3CBA-1529-724A-787EFF1E0539}"/>
                </a:ext>
              </a:extLst>
            </p:cNvPr>
            <p:cNvGrpSpPr/>
            <p:nvPr userDrawn="1"/>
          </p:nvGrpSpPr>
          <p:grpSpPr>
            <a:xfrm>
              <a:off x="4527910" y="1844054"/>
              <a:ext cx="701196" cy="701196"/>
              <a:chOff x="567893" y="1954195"/>
              <a:chExt cx="701196" cy="701196"/>
            </a:xfrm>
          </p:grpSpPr>
          <p:sp>
            <p:nvSpPr>
              <p:cNvPr id="23" name="Oval 22">
                <a:extLst>
                  <a:ext uri="{FF2B5EF4-FFF2-40B4-BE49-F238E27FC236}">
                    <a16:creationId xmlns:a16="http://schemas.microsoft.com/office/drawing/2014/main" id="{B608933C-DA22-46F4-42C5-A59268C61B31}"/>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Arc 37">
                <a:extLst>
                  <a:ext uri="{FF2B5EF4-FFF2-40B4-BE49-F238E27FC236}">
                    <a16:creationId xmlns:a16="http://schemas.microsoft.com/office/drawing/2014/main" id="{AA2CB826-B5EF-4B95-1C61-564AFD554B52}"/>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40" name="Group 39">
              <a:extLst>
                <a:ext uri="{FF2B5EF4-FFF2-40B4-BE49-F238E27FC236}">
                  <a16:creationId xmlns:a16="http://schemas.microsoft.com/office/drawing/2014/main" id="{F816C03A-F092-1F37-20F8-60F821949411}"/>
                </a:ext>
              </a:extLst>
            </p:cNvPr>
            <p:cNvGrpSpPr/>
            <p:nvPr userDrawn="1"/>
          </p:nvGrpSpPr>
          <p:grpSpPr>
            <a:xfrm>
              <a:off x="4527910" y="2689612"/>
              <a:ext cx="701196" cy="701196"/>
              <a:chOff x="567893" y="1954195"/>
              <a:chExt cx="701196" cy="701196"/>
            </a:xfrm>
          </p:grpSpPr>
          <p:sp>
            <p:nvSpPr>
              <p:cNvPr id="41" name="Oval 40">
                <a:extLst>
                  <a:ext uri="{FF2B5EF4-FFF2-40B4-BE49-F238E27FC236}">
                    <a16:creationId xmlns:a16="http://schemas.microsoft.com/office/drawing/2014/main" id="{BC6968A0-8573-CCD0-25A1-93C749D461B0}"/>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Arc 41">
                <a:extLst>
                  <a:ext uri="{FF2B5EF4-FFF2-40B4-BE49-F238E27FC236}">
                    <a16:creationId xmlns:a16="http://schemas.microsoft.com/office/drawing/2014/main" id="{3ECC38D3-5F02-8429-9846-2463E6316F40}"/>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45" name="Group 44">
              <a:extLst>
                <a:ext uri="{FF2B5EF4-FFF2-40B4-BE49-F238E27FC236}">
                  <a16:creationId xmlns:a16="http://schemas.microsoft.com/office/drawing/2014/main" id="{F834E19F-B3B0-489E-28A4-FD6746EBA553}"/>
                </a:ext>
              </a:extLst>
            </p:cNvPr>
            <p:cNvGrpSpPr/>
            <p:nvPr userDrawn="1"/>
          </p:nvGrpSpPr>
          <p:grpSpPr>
            <a:xfrm>
              <a:off x="4527910" y="3535170"/>
              <a:ext cx="701196" cy="701196"/>
              <a:chOff x="567893" y="1954195"/>
              <a:chExt cx="701196" cy="701196"/>
            </a:xfrm>
          </p:grpSpPr>
          <p:sp>
            <p:nvSpPr>
              <p:cNvPr id="46" name="Oval 45">
                <a:extLst>
                  <a:ext uri="{FF2B5EF4-FFF2-40B4-BE49-F238E27FC236}">
                    <a16:creationId xmlns:a16="http://schemas.microsoft.com/office/drawing/2014/main" id="{4F9AF5DA-1E37-DC14-B70C-BF056A7EC4F2}"/>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Arc 46">
                <a:extLst>
                  <a:ext uri="{FF2B5EF4-FFF2-40B4-BE49-F238E27FC236}">
                    <a16:creationId xmlns:a16="http://schemas.microsoft.com/office/drawing/2014/main" id="{BF92D3D8-C41C-36ED-7772-EB5B1C7F0A26}"/>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50" name="Group 49">
              <a:extLst>
                <a:ext uri="{FF2B5EF4-FFF2-40B4-BE49-F238E27FC236}">
                  <a16:creationId xmlns:a16="http://schemas.microsoft.com/office/drawing/2014/main" id="{EE944366-204B-30DA-639C-7DB83960417A}"/>
                </a:ext>
              </a:extLst>
            </p:cNvPr>
            <p:cNvGrpSpPr/>
            <p:nvPr userDrawn="1"/>
          </p:nvGrpSpPr>
          <p:grpSpPr>
            <a:xfrm>
              <a:off x="4527910" y="4380728"/>
              <a:ext cx="701196" cy="701196"/>
              <a:chOff x="567893" y="1954195"/>
              <a:chExt cx="701196" cy="701196"/>
            </a:xfrm>
          </p:grpSpPr>
          <p:sp>
            <p:nvSpPr>
              <p:cNvPr id="51" name="Oval 50">
                <a:extLst>
                  <a:ext uri="{FF2B5EF4-FFF2-40B4-BE49-F238E27FC236}">
                    <a16:creationId xmlns:a16="http://schemas.microsoft.com/office/drawing/2014/main" id="{BE82931B-041E-4444-5953-58D67E777843}"/>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Arc 51">
                <a:extLst>
                  <a:ext uri="{FF2B5EF4-FFF2-40B4-BE49-F238E27FC236}">
                    <a16:creationId xmlns:a16="http://schemas.microsoft.com/office/drawing/2014/main" id="{82F32D18-98DE-1236-88AD-6EE93729E022}"/>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55" name="Group 54">
              <a:extLst>
                <a:ext uri="{FF2B5EF4-FFF2-40B4-BE49-F238E27FC236}">
                  <a16:creationId xmlns:a16="http://schemas.microsoft.com/office/drawing/2014/main" id="{83091687-F624-0B68-4DF0-039271BDAC18}"/>
                </a:ext>
              </a:extLst>
            </p:cNvPr>
            <p:cNvGrpSpPr/>
            <p:nvPr userDrawn="1"/>
          </p:nvGrpSpPr>
          <p:grpSpPr>
            <a:xfrm>
              <a:off x="4527910" y="5226286"/>
              <a:ext cx="701196" cy="701196"/>
              <a:chOff x="567893" y="1954195"/>
              <a:chExt cx="701196" cy="701196"/>
            </a:xfrm>
          </p:grpSpPr>
          <p:sp>
            <p:nvSpPr>
              <p:cNvPr id="56" name="Oval 55">
                <a:extLst>
                  <a:ext uri="{FF2B5EF4-FFF2-40B4-BE49-F238E27FC236}">
                    <a16:creationId xmlns:a16="http://schemas.microsoft.com/office/drawing/2014/main" id="{98DC8969-AF85-598B-AC15-DDF33C1C9A72}"/>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Arc 56">
                <a:extLst>
                  <a:ext uri="{FF2B5EF4-FFF2-40B4-BE49-F238E27FC236}">
                    <a16:creationId xmlns:a16="http://schemas.microsoft.com/office/drawing/2014/main" id="{83449EE1-ABE5-7791-F2A7-EAC4D2E0B41A}"/>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sp>
        <p:nvSpPr>
          <p:cNvPr id="59" name="Copy 5">
            <a:extLst>
              <a:ext uri="{FF2B5EF4-FFF2-40B4-BE49-F238E27FC236}">
                <a16:creationId xmlns:a16="http://schemas.microsoft.com/office/drawing/2014/main" id="{22B89F91-E044-FF8A-DC70-4365F401BCE5}"/>
              </a:ext>
            </a:extLst>
          </p:cNvPr>
          <p:cNvSpPr>
            <a:spLocks noGrp="1"/>
          </p:cNvSpPr>
          <p:nvPr>
            <p:ph type="body" sz="quarter" idx="34" hasCustomPrompt="1"/>
          </p:nvPr>
        </p:nvSpPr>
        <p:spPr>
          <a:xfrm>
            <a:off x="5431166" y="5438096"/>
            <a:ext cx="5199094" cy="311485"/>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58" name="05">
            <a:extLst>
              <a:ext uri="{FF2B5EF4-FFF2-40B4-BE49-F238E27FC236}">
                <a16:creationId xmlns:a16="http://schemas.microsoft.com/office/drawing/2014/main" id="{A637DEE6-DE6F-220B-0174-CB6E20D0E5C9}"/>
              </a:ext>
            </a:extLst>
          </p:cNvPr>
          <p:cNvSpPr>
            <a:spLocks noGrp="1"/>
          </p:cNvSpPr>
          <p:nvPr>
            <p:ph type="body" sz="quarter" idx="33" hasCustomPrompt="1"/>
          </p:nvPr>
        </p:nvSpPr>
        <p:spPr>
          <a:xfrm>
            <a:off x="4531085" y="5378511"/>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05</a:t>
            </a:r>
          </a:p>
        </p:txBody>
      </p:sp>
      <p:sp>
        <p:nvSpPr>
          <p:cNvPr id="54" name="Copy 4">
            <a:extLst>
              <a:ext uri="{FF2B5EF4-FFF2-40B4-BE49-F238E27FC236}">
                <a16:creationId xmlns:a16="http://schemas.microsoft.com/office/drawing/2014/main" id="{D101B637-B385-F586-1CCB-16829732659D}"/>
              </a:ext>
            </a:extLst>
          </p:cNvPr>
          <p:cNvSpPr>
            <a:spLocks noGrp="1"/>
          </p:cNvSpPr>
          <p:nvPr>
            <p:ph type="body" sz="quarter" idx="32" hasCustomPrompt="1"/>
          </p:nvPr>
        </p:nvSpPr>
        <p:spPr>
          <a:xfrm>
            <a:off x="5431166" y="4592538"/>
            <a:ext cx="5199094" cy="311485"/>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53" name="04">
            <a:extLst>
              <a:ext uri="{FF2B5EF4-FFF2-40B4-BE49-F238E27FC236}">
                <a16:creationId xmlns:a16="http://schemas.microsoft.com/office/drawing/2014/main" id="{D590F708-73B6-8DE6-1D23-3506AB50994C}"/>
              </a:ext>
            </a:extLst>
          </p:cNvPr>
          <p:cNvSpPr>
            <a:spLocks noGrp="1"/>
          </p:cNvSpPr>
          <p:nvPr>
            <p:ph type="body" sz="quarter" idx="31" hasCustomPrompt="1"/>
          </p:nvPr>
        </p:nvSpPr>
        <p:spPr>
          <a:xfrm>
            <a:off x="4531085" y="4532953"/>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04</a:t>
            </a:r>
          </a:p>
        </p:txBody>
      </p:sp>
      <p:sp>
        <p:nvSpPr>
          <p:cNvPr id="49" name="Copy 3">
            <a:extLst>
              <a:ext uri="{FF2B5EF4-FFF2-40B4-BE49-F238E27FC236}">
                <a16:creationId xmlns:a16="http://schemas.microsoft.com/office/drawing/2014/main" id="{89C38C67-F9D2-C6D9-D7E1-B910F9013CEB}"/>
              </a:ext>
            </a:extLst>
          </p:cNvPr>
          <p:cNvSpPr>
            <a:spLocks noGrp="1"/>
          </p:cNvSpPr>
          <p:nvPr>
            <p:ph type="body" sz="quarter" idx="30" hasCustomPrompt="1"/>
          </p:nvPr>
        </p:nvSpPr>
        <p:spPr>
          <a:xfrm>
            <a:off x="5431166" y="3746980"/>
            <a:ext cx="5199094" cy="311485"/>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48" name="03">
            <a:extLst>
              <a:ext uri="{FF2B5EF4-FFF2-40B4-BE49-F238E27FC236}">
                <a16:creationId xmlns:a16="http://schemas.microsoft.com/office/drawing/2014/main" id="{11B3AD96-7711-99D5-AFAC-1C26C21B1479}"/>
              </a:ext>
            </a:extLst>
          </p:cNvPr>
          <p:cNvSpPr>
            <a:spLocks noGrp="1"/>
          </p:cNvSpPr>
          <p:nvPr>
            <p:ph type="body" sz="quarter" idx="29" hasCustomPrompt="1"/>
          </p:nvPr>
        </p:nvSpPr>
        <p:spPr>
          <a:xfrm>
            <a:off x="4531085" y="3687395"/>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44" name="Copy 2">
            <a:extLst>
              <a:ext uri="{FF2B5EF4-FFF2-40B4-BE49-F238E27FC236}">
                <a16:creationId xmlns:a16="http://schemas.microsoft.com/office/drawing/2014/main" id="{F1B74132-1FB9-42EC-5835-17886FE2501A}"/>
              </a:ext>
            </a:extLst>
          </p:cNvPr>
          <p:cNvSpPr>
            <a:spLocks noGrp="1"/>
          </p:cNvSpPr>
          <p:nvPr>
            <p:ph type="body" sz="quarter" idx="28" hasCustomPrompt="1"/>
          </p:nvPr>
        </p:nvSpPr>
        <p:spPr>
          <a:xfrm>
            <a:off x="5431166" y="2901422"/>
            <a:ext cx="5199094" cy="311485"/>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43" name="02">
            <a:extLst>
              <a:ext uri="{FF2B5EF4-FFF2-40B4-BE49-F238E27FC236}">
                <a16:creationId xmlns:a16="http://schemas.microsoft.com/office/drawing/2014/main" id="{CC31888A-CEE4-1C50-6B54-20EECD4E2EC9}"/>
              </a:ext>
            </a:extLst>
          </p:cNvPr>
          <p:cNvSpPr>
            <a:spLocks noGrp="1"/>
          </p:cNvSpPr>
          <p:nvPr>
            <p:ph type="body" sz="quarter" idx="27" hasCustomPrompt="1"/>
          </p:nvPr>
        </p:nvSpPr>
        <p:spPr>
          <a:xfrm>
            <a:off x="4531085" y="2841837"/>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12" name="Copy 1">
            <a:extLst>
              <a:ext uri="{FF2B5EF4-FFF2-40B4-BE49-F238E27FC236}">
                <a16:creationId xmlns:a16="http://schemas.microsoft.com/office/drawing/2014/main" id="{DE89B196-00B9-9F02-5C10-63F75DB169C8}"/>
              </a:ext>
            </a:extLst>
          </p:cNvPr>
          <p:cNvSpPr>
            <a:spLocks noGrp="1"/>
          </p:cNvSpPr>
          <p:nvPr>
            <p:ph type="body" sz="quarter" idx="26" hasCustomPrompt="1"/>
          </p:nvPr>
        </p:nvSpPr>
        <p:spPr>
          <a:xfrm>
            <a:off x="5431166" y="2055864"/>
            <a:ext cx="5199094" cy="311485"/>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8" name="01">
            <a:extLst>
              <a:ext uri="{FF2B5EF4-FFF2-40B4-BE49-F238E27FC236}">
                <a16:creationId xmlns:a16="http://schemas.microsoft.com/office/drawing/2014/main" id="{F1DCDFDE-0515-1F00-DB3E-B16F97A9E68F}"/>
              </a:ext>
            </a:extLst>
          </p:cNvPr>
          <p:cNvSpPr>
            <a:spLocks noGrp="1"/>
          </p:cNvSpPr>
          <p:nvPr>
            <p:ph type="body" sz="quarter" idx="25" hasCustomPrompt="1"/>
          </p:nvPr>
        </p:nvSpPr>
        <p:spPr>
          <a:xfrm>
            <a:off x="4531085" y="1996279"/>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61" name="Title">
            <a:extLst>
              <a:ext uri="{FF2B5EF4-FFF2-40B4-BE49-F238E27FC236}">
                <a16:creationId xmlns:a16="http://schemas.microsoft.com/office/drawing/2014/main" id="{92894B4F-2321-2E97-A107-93175343339C}"/>
              </a:ext>
            </a:extLst>
          </p:cNvPr>
          <p:cNvSpPr>
            <a:spLocks noGrp="1"/>
          </p:cNvSpPr>
          <p:nvPr>
            <p:ph type="body" sz="quarter" idx="35" hasCustomPrompt="1"/>
          </p:nvPr>
        </p:nvSpPr>
        <p:spPr>
          <a:xfrm>
            <a:off x="612645" y="772880"/>
            <a:ext cx="3801473" cy="3421780"/>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several lines</a:t>
            </a:r>
          </a:p>
        </p:txBody>
      </p:sp>
      <p:sp>
        <p:nvSpPr>
          <p:cNvPr id="4" name="Running head">
            <a:extLst>
              <a:ext uri="{FF2B5EF4-FFF2-40B4-BE49-F238E27FC236}">
                <a16:creationId xmlns:a16="http://schemas.microsoft.com/office/drawing/2014/main" id="{D61E491E-770B-464B-CFB0-469AFA6DE1D7}"/>
              </a:ext>
            </a:extLst>
          </p:cNvPr>
          <p:cNvSpPr>
            <a:spLocks noGrp="1"/>
          </p:cNvSpPr>
          <p:nvPr>
            <p:ph type="body" sz="quarter" idx="36" hasCustomPrompt="1"/>
          </p:nvPr>
        </p:nvSpPr>
        <p:spPr>
          <a:xfrm>
            <a:off x="609600" y="396875"/>
            <a:ext cx="3801473"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5052058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savanta.com">
            <a:extLst>
              <a:ext uri="{FF2B5EF4-FFF2-40B4-BE49-F238E27FC236}">
                <a16:creationId xmlns:a16="http://schemas.microsoft.com/office/drawing/2014/main" id="{F3E54DA6-F345-017F-6783-15D641F111A0}"/>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4" name="Bot dot">
            <a:extLst>
              <a:ext uri="{FF2B5EF4-FFF2-40B4-BE49-F238E27FC236}">
                <a16:creationId xmlns:a16="http://schemas.microsoft.com/office/drawing/2014/main" id="{0F39E636-2E46-4245-72D0-6B5357D33AEE}"/>
              </a:ext>
            </a:extLst>
          </p:cNvPr>
          <p:cNvSpPr/>
          <p:nvPr userDrawn="1"/>
        </p:nvSpPr>
        <p:spPr>
          <a:xfrm>
            <a:off x="6708775" y="2186564"/>
            <a:ext cx="2646568" cy="2646568"/>
          </a:xfrm>
          <a:custGeom>
            <a:avLst/>
            <a:gdLst>
              <a:gd name="connsiteX0" fmla="*/ 1323284 w 2646568"/>
              <a:gd name="connsiteY0" fmla="*/ 0 h 2646568"/>
              <a:gd name="connsiteX1" fmla="*/ 2646568 w 2646568"/>
              <a:gd name="connsiteY1" fmla="*/ 1323284 h 2646568"/>
              <a:gd name="connsiteX2" fmla="*/ 1323284 w 2646568"/>
              <a:gd name="connsiteY2" fmla="*/ 2646568 h 2646568"/>
              <a:gd name="connsiteX3" fmla="*/ 0 w 2646568"/>
              <a:gd name="connsiteY3" fmla="*/ 1323284 h 2646568"/>
              <a:gd name="connsiteX4" fmla="*/ 1323284 w 2646568"/>
              <a:gd name="connsiteY4" fmla="*/ 0 h 264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568" h="2646568">
                <a:moveTo>
                  <a:pt x="1323284" y="0"/>
                </a:moveTo>
                <a:cubicBezTo>
                  <a:pt x="2054114" y="0"/>
                  <a:pt x="2646568" y="592454"/>
                  <a:pt x="2646568" y="1323284"/>
                </a:cubicBezTo>
                <a:cubicBezTo>
                  <a:pt x="2646568" y="2054114"/>
                  <a:pt x="2054114" y="2646568"/>
                  <a:pt x="1323284" y="2646568"/>
                </a:cubicBezTo>
                <a:cubicBezTo>
                  <a:pt x="592454" y="2646568"/>
                  <a:pt x="0" y="2054114"/>
                  <a:pt x="0" y="1323284"/>
                </a:cubicBezTo>
                <a:cubicBezTo>
                  <a:pt x="0" y="592454"/>
                  <a:pt x="592454" y="0"/>
                  <a:pt x="1323284" y="0"/>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7" name="Top dot">
            <a:extLst>
              <a:ext uri="{FF2B5EF4-FFF2-40B4-BE49-F238E27FC236}">
                <a16:creationId xmlns:a16="http://schemas.microsoft.com/office/drawing/2014/main" id="{7BDD73F1-1150-E85E-4CD6-3F1367D8E1E5}"/>
              </a:ext>
            </a:extLst>
          </p:cNvPr>
          <p:cNvSpPr/>
          <p:nvPr userDrawn="1"/>
        </p:nvSpPr>
        <p:spPr>
          <a:xfrm>
            <a:off x="6708775" y="0"/>
            <a:ext cx="2646568" cy="1728298"/>
          </a:xfrm>
          <a:custGeom>
            <a:avLst/>
            <a:gdLst>
              <a:gd name="connsiteX0" fmla="*/ 63705 w 2646568"/>
              <a:gd name="connsiteY0" fmla="*/ 0 h 1728298"/>
              <a:gd name="connsiteX1" fmla="*/ 2582863 w 2646568"/>
              <a:gd name="connsiteY1" fmla="*/ 0 h 1728298"/>
              <a:gd name="connsiteX2" fmla="*/ 2587076 w 2646568"/>
              <a:gd name="connsiteY2" fmla="*/ 11510 h 1728298"/>
              <a:gd name="connsiteX3" fmla="*/ 2646568 w 2646568"/>
              <a:gd name="connsiteY3" fmla="*/ 405014 h 1728298"/>
              <a:gd name="connsiteX4" fmla="*/ 1323284 w 2646568"/>
              <a:gd name="connsiteY4" fmla="*/ 1728298 h 1728298"/>
              <a:gd name="connsiteX5" fmla="*/ 0 w 2646568"/>
              <a:gd name="connsiteY5" fmla="*/ 405014 h 1728298"/>
              <a:gd name="connsiteX6" fmla="*/ 59492 w 2646568"/>
              <a:gd name="connsiteY6" fmla="*/ 11510 h 1728298"/>
              <a:gd name="connsiteX7" fmla="*/ 63705 w 2646568"/>
              <a:gd name="connsiteY7" fmla="*/ 0 h 172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6568" h="1728298">
                <a:moveTo>
                  <a:pt x="63705" y="0"/>
                </a:moveTo>
                <a:lnTo>
                  <a:pt x="2582863" y="0"/>
                </a:lnTo>
                <a:lnTo>
                  <a:pt x="2587076" y="11510"/>
                </a:lnTo>
                <a:cubicBezTo>
                  <a:pt x="2625740" y="135818"/>
                  <a:pt x="2646568" y="267983"/>
                  <a:pt x="2646568" y="405014"/>
                </a:cubicBezTo>
                <a:cubicBezTo>
                  <a:pt x="2646568" y="1135844"/>
                  <a:pt x="2054114" y="1728298"/>
                  <a:pt x="1323284" y="1728298"/>
                </a:cubicBezTo>
                <a:cubicBezTo>
                  <a:pt x="592454" y="1728298"/>
                  <a:pt x="0" y="1135844"/>
                  <a:pt x="0" y="405014"/>
                </a:cubicBezTo>
                <a:cubicBezTo>
                  <a:pt x="0" y="267983"/>
                  <a:pt x="20829" y="135818"/>
                  <a:pt x="59492" y="11510"/>
                </a:cubicBezTo>
                <a:lnTo>
                  <a:pt x="63705"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6" name="Thank you">
            <a:extLst>
              <a:ext uri="{FF2B5EF4-FFF2-40B4-BE49-F238E27FC236}">
                <a16:creationId xmlns:a16="http://schemas.microsoft.com/office/drawing/2014/main" id="{6FDF9732-EC41-5A43-8012-33D3E66E2617}"/>
              </a:ext>
            </a:extLst>
          </p:cNvPr>
          <p:cNvSpPr txBox="1">
            <a:spLocks/>
          </p:cNvSpPr>
          <p:nvPr userDrawn="1"/>
        </p:nvSpPr>
        <p:spPr>
          <a:xfrm>
            <a:off x="2982845" y="2535662"/>
            <a:ext cx="6372498" cy="1590675"/>
          </a:xfrm>
          <a:prstGeom prst="rect">
            <a:avLst/>
          </a:prstGeom>
        </p:spPr>
        <p:txBody>
          <a:bodyPr vert="horz" lIns="91440" tIns="0" rIns="91440" bIns="45720" rtlCol="0" anchor="b" anchorCtr="0">
            <a:noAutofit/>
          </a:bodyPr>
          <a:lstStyle>
            <a:lvl1pPr marL="0" eaLnBrk="1" hangingPunct="1">
              <a:defRPr sz="3600" b="0" i="0">
                <a:latin typeface="Georgia" panose="02040502050405020303" pitchFamily="18" charset="0"/>
                <a:ea typeface="+mn-ea"/>
                <a:cs typeface="Arial" panose="020B0604020202020204" pitchFamily="34"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0" marR="0" lvl="0" indent="0" defTabSz="914400" eaLnBrk="1" fontAlgn="auto" latinLnBrk="0" hangingPunct="1">
              <a:lnSpc>
                <a:spcPct val="80000"/>
              </a:lnSpc>
              <a:spcBef>
                <a:spcPts val="0"/>
              </a:spcBef>
              <a:spcAft>
                <a:spcPts val="0"/>
              </a:spcAft>
              <a:buClrTx/>
              <a:buSzTx/>
              <a:buFontTx/>
              <a:buNone/>
              <a:tabLst/>
              <a:defRPr/>
            </a:pPr>
            <a:r>
              <a:rPr lang="en-GB" sz="10000" kern="0" noProof="0">
                <a:solidFill>
                  <a:schemeClr val="bg1"/>
                </a:solidFill>
              </a:rPr>
              <a:t>Thank </a:t>
            </a:r>
            <a:r>
              <a:rPr lang="en-GB" sz="10000" kern="0" noProof="0">
                <a:solidFill>
                  <a:schemeClr val="tx1"/>
                </a:solidFill>
              </a:rPr>
              <a:t>you</a:t>
            </a:r>
            <a:endParaRPr kumimoji="0" lang="en-GB" sz="10000" b="0" i="0" u="none" strike="noStrike" kern="0" cap="none" spc="0" normalizeH="0" baseline="0" noProof="0">
              <a:ln>
                <a:noFill/>
              </a:ln>
              <a:solidFill>
                <a:schemeClr val="tx1"/>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1382660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avanta locations - UK first">
    <p:bg>
      <p:bgPr>
        <a:solidFill>
          <a:schemeClr val="tx1"/>
        </a:solidFill>
        <a:effectLst/>
      </p:bgPr>
    </p:bg>
    <p:spTree>
      <p:nvGrpSpPr>
        <p:cNvPr id="1" name=""/>
        <p:cNvGrpSpPr/>
        <p:nvPr/>
      </p:nvGrpSpPr>
      <p:grpSpPr>
        <a:xfrm>
          <a:off x="0" y="0"/>
          <a:ext cx="0" cy="0"/>
          <a:chOff x="0" y="0"/>
          <a:chExt cx="0" cy="0"/>
        </a:xfrm>
      </p:grpSpPr>
      <p:pic>
        <p:nvPicPr>
          <p:cNvPr id="15" name="Sav HUGE" descr="A white letter on a black background&#10;&#10;Description automatically generated with low confidence">
            <a:extLst>
              <a:ext uri="{FF2B5EF4-FFF2-40B4-BE49-F238E27FC236}">
                <a16:creationId xmlns:a16="http://schemas.microsoft.com/office/drawing/2014/main" id="{B2B0A1EC-CA38-614A-8011-834849433857}"/>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0"/>
          <a:stretch/>
        </p:blipFill>
        <p:spPr>
          <a:xfrm rot="16200000">
            <a:off x="5924551" y="590547"/>
            <a:ext cx="6858001" cy="5676901"/>
          </a:xfrm>
          <a:prstGeom prst="rect">
            <a:avLst/>
          </a:prstGeom>
        </p:spPr>
      </p:pic>
      <p:pic>
        <p:nvPicPr>
          <p:cNvPr id="18" name="make better decisions">
            <a:extLst>
              <a:ext uri="{FF2B5EF4-FFF2-40B4-BE49-F238E27FC236}">
                <a16:creationId xmlns:a16="http://schemas.microsoft.com/office/drawing/2014/main" id="{883EF034-2ED6-0849-50F5-23EE6164485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97846" y="5923183"/>
            <a:ext cx="2384554" cy="269189"/>
          </a:xfrm>
          <a:prstGeom prst="rect">
            <a:avLst/>
          </a:prstGeom>
        </p:spPr>
      </p:pic>
      <p:cxnSp>
        <p:nvCxnSpPr>
          <p:cNvPr id="10" name="Straight Connector 9">
            <a:extLst>
              <a:ext uri="{FF2B5EF4-FFF2-40B4-BE49-F238E27FC236}">
                <a16:creationId xmlns:a16="http://schemas.microsoft.com/office/drawing/2014/main" id="{5BB60E26-1275-2B13-8691-6D55C6F701F5}"/>
              </a:ext>
            </a:extLst>
          </p:cNvPr>
          <p:cNvCxnSpPr>
            <a:cxnSpLocks/>
          </p:cNvCxnSpPr>
          <p:nvPr userDrawn="1"/>
        </p:nvCxnSpPr>
        <p:spPr>
          <a:xfrm>
            <a:off x="616395" y="2956650"/>
            <a:ext cx="429178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Amsterdam address">
            <a:extLst>
              <a:ext uri="{FF2B5EF4-FFF2-40B4-BE49-F238E27FC236}">
                <a16:creationId xmlns:a16="http://schemas.microsoft.com/office/drawing/2014/main" id="{679255D0-8A0B-1A48-AB53-64364CDC9B90}"/>
              </a:ext>
            </a:extLst>
          </p:cNvPr>
          <p:cNvSpPr/>
          <p:nvPr userDrawn="1"/>
        </p:nvSpPr>
        <p:spPr>
          <a:xfrm>
            <a:off x="4603241" y="5311056"/>
            <a:ext cx="2383809" cy="870623"/>
          </a:xfrm>
          <a:prstGeom prst="rect">
            <a:avLst/>
          </a:prstGeom>
        </p:spPr>
        <p:txBody>
          <a:bodyPr wrap="square">
            <a:spAutoFit/>
          </a:bodyPr>
          <a:lstStyle/>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Grote Bickersstraat 74-78</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1013 KS</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Amsterdam</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Netherlands</a:t>
            </a:r>
          </a:p>
        </p:txBody>
      </p:sp>
      <p:sp>
        <p:nvSpPr>
          <p:cNvPr id="29" name="Amsterdam">
            <a:extLst>
              <a:ext uri="{FF2B5EF4-FFF2-40B4-BE49-F238E27FC236}">
                <a16:creationId xmlns:a16="http://schemas.microsoft.com/office/drawing/2014/main" id="{296EABAA-93DF-8444-B90D-203FA502D11E}"/>
              </a:ext>
            </a:extLst>
          </p:cNvPr>
          <p:cNvSpPr/>
          <p:nvPr userDrawn="1"/>
        </p:nvSpPr>
        <p:spPr>
          <a:xfrm>
            <a:off x="4603242" y="4912331"/>
            <a:ext cx="1663174" cy="276999"/>
          </a:xfrm>
          <a:prstGeom prst="rect">
            <a:avLst/>
          </a:prstGeom>
        </p:spPr>
        <p:txBody>
          <a:bodyPr wrap="square">
            <a:spAutoFit/>
          </a:bodyPr>
          <a:lstStyle/>
          <a:p>
            <a:pPr lvl="0"/>
            <a:r>
              <a:rPr lang="en-GB" sz="1200" b="1" noProof="0">
                <a:solidFill>
                  <a:schemeClr val="tx2"/>
                </a:solidFill>
              </a:rPr>
              <a:t>Amsterdam</a:t>
            </a:r>
          </a:p>
        </p:txBody>
      </p:sp>
      <p:sp>
        <p:nvSpPr>
          <p:cNvPr id="4" name="New York address">
            <a:extLst>
              <a:ext uri="{FF2B5EF4-FFF2-40B4-BE49-F238E27FC236}">
                <a16:creationId xmlns:a16="http://schemas.microsoft.com/office/drawing/2014/main" id="{EEFC598B-563D-244D-9752-57010B3BE5EC}"/>
              </a:ext>
            </a:extLst>
          </p:cNvPr>
          <p:cNvSpPr/>
          <p:nvPr userDrawn="1"/>
        </p:nvSpPr>
        <p:spPr>
          <a:xfrm>
            <a:off x="2650361" y="5311056"/>
            <a:ext cx="1758708" cy="1032847"/>
          </a:xfrm>
          <a:prstGeom prst="rect">
            <a:avLst/>
          </a:prstGeom>
        </p:spPr>
        <p:txBody>
          <a:bodyPr wrap="square">
            <a:spAutoFit/>
          </a:bodyPr>
          <a:lstStyle/>
          <a:p>
            <a:pPr marL="12700" marR="5080">
              <a:lnSpc>
                <a:spcPct val="111100"/>
              </a:lnSpc>
              <a:spcBef>
                <a:spcPts val="100"/>
              </a:spcBef>
            </a:pPr>
            <a:r>
              <a:rPr lang="en-GB" sz="1100" spc="-5" noProof="0">
                <a:solidFill>
                  <a:srgbClr val="FFFFFF"/>
                </a:solidFill>
                <a:latin typeface="+mn-lt"/>
                <a:cs typeface="Arial" panose="020B0604020202020204" pitchFamily="34" charset="0"/>
              </a:rPr>
              <a:t>666 Third Ave.</a:t>
            </a:r>
          </a:p>
          <a:p>
            <a:pPr marL="12700" marR="5080">
              <a:lnSpc>
                <a:spcPct val="111100"/>
              </a:lnSpc>
              <a:spcBef>
                <a:spcPts val="100"/>
              </a:spcBef>
            </a:pPr>
            <a:r>
              <a:rPr lang="en-GB" sz="1100" spc="-5" noProof="0">
                <a:solidFill>
                  <a:srgbClr val="FFFFFF"/>
                </a:solidFill>
                <a:latin typeface="+mn-lt"/>
                <a:cs typeface="Arial" panose="020B0604020202020204" pitchFamily="34" charset="0"/>
              </a:rPr>
              <a:t>7th</a:t>
            </a:r>
            <a:r>
              <a:rPr lang="en-GB" sz="1100" spc="-15" noProof="0">
                <a:solidFill>
                  <a:srgbClr val="FFFFFF"/>
                </a:solidFill>
                <a:latin typeface="+mn-lt"/>
                <a:cs typeface="Arial" panose="020B0604020202020204" pitchFamily="34" charset="0"/>
              </a:rPr>
              <a:t> </a:t>
            </a:r>
            <a:r>
              <a:rPr lang="en-GB" sz="1100" spc="-5" noProof="0">
                <a:solidFill>
                  <a:srgbClr val="FFFFFF"/>
                </a:solidFill>
                <a:latin typeface="+mn-lt"/>
                <a:cs typeface="Arial" panose="020B0604020202020204" pitchFamily="34" charset="0"/>
              </a:rPr>
              <a:t>Floor</a:t>
            </a:r>
            <a:br>
              <a:rPr lang="en-GB" sz="1100" spc="0" noProof="0">
                <a:solidFill>
                  <a:schemeClr val="bg1"/>
                </a:solidFill>
                <a:latin typeface="+mn-lt"/>
                <a:cs typeface="Arial" panose="020B0604020202020204" pitchFamily="34" charset="0"/>
              </a:rPr>
            </a:br>
            <a:r>
              <a:rPr lang="en-GB" sz="1100" spc="-5" noProof="0">
                <a:solidFill>
                  <a:srgbClr val="FFFFFF"/>
                </a:solidFill>
                <a:latin typeface="+mn-lt"/>
                <a:cs typeface="Arial" panose="020B0604020202020204" pitchFamily="34" charset="0"/>
              </a:rPr>
              <a:t>Ne</a:t>
            </a:r>
            <a:r>
              <a:rPr lang="en-GB" sz="1100" noProof="0">
                <a:solidFill>
                  <a:srgbClr val="FFFFFF"/>
                </a:solidFill>
                <a:latin typeface="+mn-lt"/>
                <a:cs typeface="Arial" panose="020B0604020202020204" pitchFamily="34" charset="0"/>
              </a:rPr>
              <a:t>w</a:t>
            </a:r>
            <a:r>
              <a:rPr lang="en-GB" sz="1100" spc="-5" noProof="0">
                <a:solidFill>
                  <a:srgbClr val="FFFFFF"/>
                </a:solidFill>
                <a:latin typeface="+mn-lt"/>
                <a:cs typeface="Arial" panose="020B0604020202020204" pitchFamily="34" charset="0"/>
              </a:rPr>
              <a:t> York  NY </a:t>
            </a:r>
            <a:r>
              <a:rPr lang="en-GB" sz="1100" noProof="0">
                <a:solidFill>
                  <a:srgbClr val="FFFFFF"/>
                </a:solidFill>
                <a:latin typeface="+mn-lt"/>
                <a:cs typeface="Arial" panose="020B0604020202020204" pitchFamily="34" charset="0"/>
              </a:rPr>
              <a:t>10017 </a:t>
            </a:r>
            <a:r>
              <a:rPr lang="en-GB" sz="1100" spc="5" noProof="0">
                <a:solidFill>
                  <a:srgbClr val="FFFFFF"/>
                </a:solidFill>
                <a:latin typeface="+mn-lt"/>
                <a:cs typeface="Arial" panose="020B0604020202020204" pitchFamily="34" charset="0"/>
              </a:rPr>
              <a:t> </a:t>
            </a:r>
            <a:br>
              <a:rPr lang="en-GB" sz="1100" spc="5" noProof="0">
                <a:solidFill>
                  <a:srgbClr val="FFFFFF"/>
                </a:solidFill>
                <a:latin typeface="+mn-lt"/>
                <a:cs typeface="Arial" panose="020B0604020202020204" pitchFamily="34" charset="0"/>
              </a:rPr>
            </a:br>
            <a:r>
              <a:rPr lang="en-GB" sz="1100" spc="-5" noProof="0">
                <a:solidFill>
                  <a:srgbClr val="FFFFFF"/>
                </a:solidFill>
                <a:latin typeface="+mn-lt"/>
                <a:cs typeface="Arial" panose="020B0604020202020204" pitchFamily="34" charset="0"/>
              </a:rPr>
              <a:t>USA</a:t>
            </a:r>
            <a:endParaRPr lang="en-GB" sz="1100" noProof="0">
              <a:latin typeface="+mn-lt"/>
              <a:cs typeface="Arial" panose="020B0604020202020204" pitchFamily="34" charset="0"/>
            </a:endParaRPr>
          </a:p>
          <a:p>
            <a:pPr marL="12700" marR="5080">
              <a:lnSpc>
                <a:spcPct val="111100"/>
              </a:lnSpc>
            </a:pPr>
            <a:endParaRPr lang="en-GB" sz="1100" noProof="0">
              <a:latin typeface="+mn-lt"/>
              <a:cs typeface="Arial" panose="020B0604020202020204" pitchFamily="34" charset="0"/>
            </a:endParaRPr>
          </a:p>
        </p:txBody>
      </p:sp>
      <p:sp>
        <p:nvSpPr>
          <p:cNvPr id="5" name="New York">
            <a:extLst>
              <a:ext uri="{FF2B5EF4-FFF2-40B4-BE49-F238E27FC236}">
                <a16:creationId xmlns:a16="http://schemas.microsoft.com/office/drawing/2014/main" id="{AD717B59-CE5F-AE46-961C-84DBA9B5ED54}"/>
              </a:ext>
            </a:extLst>
          </p:cNvPr>
          <p:cNvSpPr/>
          <p:nvPr userDrawn="1"/>
        </p:nvSpPr>
        <p:spPr>
          <a:xfrm>
            <a:off x="2650361" y="4933792"/>
            <a:ext cx="1663174" cy="276999"/>
          </a:xfrm>
          <a:prstGeom prst="rect">
            <a:avLst/>
          </a:prstGeom>
        </p:spPr>
        <p:txBody>
          <a:bodyPr wrap="square">
            <a:spAutoFit/>
          </a:bodyPr>
          <a:lstStyle/>
          <a:p>
            <a:pPr lvl="0"/>
            <a:r>
              <a:rPr lang="en-GB" sz="1200" b="1" noProof="0">
                <a:solidFill>
                  <a:schemeClr val="tx2"/>
                </a:solidFill>
              </a:rPr>
              <a:t>New York</a:t>
            </a:r>
          </a:p>
        </p:txBody>
      </p:sp>
      <p:sp>
        <p:nvSpPr>
          <p:cNvPr id="11" name="London address">
            <a:extLst>
              <a:ext uri="{FF2B5EF4-FFF2-40B4-BE49-F238E27FC236}">
                <a16:creationId xmlns:a16="http://schemas.microsoft.com/office/drawing/2014/main" id="{8FA01382-C625-9749-B99D-5EE2230716CE}"/>
              </a:ext>
            </a:extLst>
          </p:cNvPr>
          <p:cNvSpPr/>
          <p:nvPr userDrawn="1"/>
        </p:nvSpPr>
        <p:spPr>
          <a:xfrm>
            <a:off x="609600" y="5311056"/>
            <a:ext cx="1758708" cy="870623"/>
          </a:xfrm>
          <a:prstGeom prst="rect">
            <a:avLst/>
          </a:prstGeom>
        </p:spPr>
        <p:txBody>
          <a:bodyPr wrap="square">
            <a:spAutoFit/>
          </a:bodyPr>
          <a:lstStyle/>
          <a:p>
            <a:pPr marL="12700" marR="5080">
              <a:lnSpc>
                <a:spcPct val="111100"/>
              </a:lnSpc>
              <a:spcBef>
                <a:spcPts val="100"/>
              </a:spcBef>
            </a:pPr>
            <a:r>
              <a:rPr lang="en-GB" sz="1100" noProof="0">
                <a:solidFill>
                  <a:schemeClr val="bg1"/>
                </a:solidFill>
                <a:latin typeface="+mn-lt"/>
                <a:cs typeface="Arial" panose="020B0604020202020204" pitchFamily="34" charset="0"/>
              </a:rPr>
              <a:t>60 Great Portland Street</a:t>
            </a:r>
          </a:p>
          <a:p>
            <a:pPr marL="12700" marR="5080">
              <a:lnSpc>
                <a:spcPct val="111100"/>
              </a:lnSpc>
              <a:spcBef>
                <a:spcPts val="100"/>
              </a:spcBef>
            </a:pPr>
            <a:r>
              <a:rPr lang="en-GB" sz="1100" noProof="0">
                <a:solidFill>
                  <a:schemeClr val="bg1"/>
                </a:solidFill>
                <a:latin typeface="+mn-lt"/>
                <a:cs typeface="Arial" panose="020B0604020202020204" pitchFamily="34" charset="0"/>
              </a:rPr>
              <a:t>London</a:t>
            </a:r>
          </a:p>
          <a:p>
            <a:pPr marL="12700" marR="5080">
              <a:lnSpc>
                <a:spcPct val="111100"/>
              </a:lnSpc>
              <a:spcBef>
                <a:spcPts val="100"/>
              </a:spcBef>
            </a:pPr>
            <a:r>
              <a:rPr lang="en-GB" sz="1100" noProof="0">
                <a:solidFill>
                  <a:schemeClr val="bg1"/>
                </a:solidFill>
                <a:latin typeface="+mn-lt"/>
                <a:cs typeface="Arial" panose="020B0604020202020204" pitchFamily="34" charset="0"/>
              </a:rPr>
              <a:t>W1W 7RT</a:t>
            </a:r>
          </a:p>
          <a:p>
            <a:pPr marL="12700" marR="5080">
              <a:lnSpc>
                <a:spcPct val="111100"/>
              </a:lnSpc>
              <a:spcBef>
                <a:spcPts val="100"/>
              </a:spcBef>
            </a:pPr>
            <a:r>
              <a:rPr lang="en-GB" sz="1100" noProof="0">
                <a:solidFill>
                  <a:schemeClr val="bg1"/>
                </a:solidFill>
                <a:latin typeface="+mn-lt"/>
                <a:cs typeface="Arial" panose="020B0604020202020204" pitchFamily="34" charset="0"/>
              </a:rPr>
              <a:t>UK</a:t>
            </a:r>
          </a:p>
        </p:txBody>
      </p:sp>
      <p:sp>
        <p:nvSpPr>
          <p:cNvPr id="12" name="London">
            <a:extLst>
              <a:ext uri="{FF2B5EF4-FFF2-40B4-BE49-F238E27FC236}">
                <a16:creationId xmlns:a16="http://schemas.microsoft.com/office/drawing/2014/main" id="{20747C0F-027F-4046-A2DA-79612D7933C9}"/>
              </a:ext>
            </a:extLst>
          </p:cNvPr>
          <p:cNvSpPr/>
          <p:nvPr userDrawn="1"/>
        </p:nvSpPr>
        <p:spPr>
          <a:xfrm>
            <a:off x="609600" y="4933792"/>
            <a:ext cx="1663174" cy="276999"/>
          </a:xfrm>
          <a:prstGeom prst="rect">
            <a:avLst/>
          </a:prstGeom>
        </p:spPr>
        <p:txBody>
          <a:bodyPr wrap="square">
            <a:spAutoFit/>
          </a:bodyPr>
          <a:lstStyle/>
          <a:p>
            <a:pPr lvl="0"/>
            <a:r>
              <a:rPr lang="en-GB" sz="1200" b="1" noProof="0">
                <a:solidFill>
                  <a:schemeClr val="tx2"/>
                </a:solidFill>
              </a:rPr>
              <a:t>London</a:t>
            </a:r>
          </a:p>
        </p:txBody>
      </p:sp>
      <p:sp>
        <p:nvSpPr>
          <p:cNvPr id="2" name="Phone number">
            <a:hlinkClick r:id="rId5"/>
            <a:extLst>
              <a:ext uri="{FF2B5EF4-FFF2-40B4-BE49-F238E27FC236}">
                <a16:creationId xmlns:a16="http://schemas.microsoft.com/office/drawing/2014/main" id="{2EA9D511-A34F-5446-BF0F-0044DC04CF37}"/>
              </a:ext>
            </a:extLst>
          </p:cNvPr>
          <p:cNvSpPr/>
          <p:nvPr userDrawn="1"/>
        </p:nvSpPr>
        <p:spPr>
          <a:xfrm>
            <a:off x="605942" y="4165354"/>
            <a:ext cx="5067869" cy="477054"/>
          </a:xfrm>
          <a:prstGeom prst="rect">
            <a:avLst/>
          </a:prstGeom>
        </p:spPr>
        <p:txBody>
          <a:bodyPr wrap="square">
            <a:spAutoFit/>
          </a:bodyPr>
          <a:lstStyle/>
          <a:p>
            <a:pPr marL="12700">
              <a:lnSpc>
                <a:spcPct val="100000"/>
              </a:lnSpc>
              <a:spcBef>
                <a:spcPts val="660"/>
              </a:spcBef>
            </a:pP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+44</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(0)</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spc="5" noProof="0">
                <a:solidFill>
                  <a:srgbClr val="FFFFFF"/>
                </a:solidFill>
                <a:latin typeface="Roboto" panose="02000000000000000000" pitchFamily="2" charset="0"/>
                <a:ea typeface="Roboto" panose="02000000000000000000" pitchFamily="2" charset="0"/>
                <a:cs typeface="Roboto" panose="02000000000000000000" pitchFamily="2" charset="0"/>
              </a:rPr>
              <a:t>20</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7632</a:t>
            </a:r>
            <a:r>
              <a:rPr lang="en-GB" sz="2400" spc="-20"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spc="5" noProof="0">
                <a:solidFill>
                  <a:srgbClr val="FFFFFF"/>
                </a:solidFill>
                <a:latin typeface="Roboto" panose="02000000000000000000" pitchFamily="2" charset="0"/>
                <a:ea typeface="Roboto" panose="02000000000000000000" pitchFamily="2" charset="0"/>
                <a:cs typeface="Roboto" panose="02000000000000000000" pitchFamily="2" charset="0"/>
              </a:rPr>
              <a:t>3434</a:t>
            </a:r>
          </a:p>
        </p:txBody>
      </p:sp>
      <p:sp>
        <p:nvSpPr>
          <p:cNvPr id="3" name="better decisions email">
            <a:extLst>
              <a:ext uri="{FF2B5EF4-FFF2-40B4-BE49-F238E27FC236}">
                <a16:creationId xmlns:a16="http://schemas.microsoft.com/office/drawing/2014/main" id="{0F9A8E0A-4D08-9945-815E-03BDF51E77F2}"/>
              </a:ext>
            </a:extLst>
          </p:cNvPr>
          <p:cNvSpPr/>
          <p:nvPr userDrawn="1"/>
        </p:nvSpPr>
        <p:spPr>
          <a:xfrm>
            <a:off x="605940" y="3690590"/>
            <a:ext cx="4424288" cy="461665"/>
          </a:xfrm>
          <a:prstGeom prst="rect">
            <a:avLst/>
          </a:prstGeom>
        </p:spPr>
        <p:txBody>
          <a:bodyPr wrap="none">
            <a:spAutoFit/>
          </a:bodyPr>
          <a:lstStyle/>
          <a:p>
            <a:pPr marL="12700">
              <a:lnSpc>
                <a:spcPct val="100000"/>
              </a:lnSpc>
              <a:spcBef>
                <a:spcPts val="660"/>
              </a:spcBef>
            </a:pPr>
            <a:r>
              <a:rPr lang="en-GB" sz="2400" u="none" spc="-5" noProof="0">
                <a:solidFill>
                  <a:schemeClr val="tx2"/>
                </a:solidFill>
                <a:latin typeface="Roboto" panose="02000000000000000000" pitchFamily="2" charset="0"/>
                <a:ea typeface="Roboto" panose="02000000000000000000" pitchFamily="2" charset="0"/>
                <a:cs typeface="Roboto" panose="02000000000000000000" pitchFamily="2" charset="0"/>
              </a:rPr>
              <a:t>better.decisions@savanta.com</a:t>
            </a:r>
          </a:p>
        </p:txBody>
      </p:sp>
      <p:sp>
        <p:nvSpPr>
          <p:cNvPr id="7" name="email">
            <a:extLst>
              <a:ext uri="{FF2B5EF4-FFF2-40B4-BE49-F238E27FC236}">
                <a16:creationId xmlns:a16="http://schemas.microsoft.com/office/drawing/2014/main" id="{2380CD3F-77E1-A40C-C808-6398C65BE44A}"/>
              </a:ext>
            </a:extLst>
          </p:cNvPr>
          <p:cNvSpPr>
            <a:spLocks noGrp="1"/>
          </p:cNvSpPr>
          <p:nvPr>
            <p:ph type="body" sz="quarter" idx="64" hasCustomPrompt="1"/>
          </p:nvPr>
        </p:nvSpPr>
        <p:spPr>
          <a:xfrm>
            <a:off x="1359046" y="2434145"/>
            <a:ext cx="2538412" cy="230400"/>
          </a:xfrm>
        </p:spPr>
        <p:txBody>
          <a:bodyPr tIns="0" rIns="0" bIns="36000" anchor="ctr"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9" name="Job title">
            <a:extLst>
              <a:ext uri="{FF2B5EF4-FFF2-40B4-BE49-F238E27FC236}">
                <a16:creationId xmlns:a16="http://schemas.microsoft.com/office/drawing/2014/main" id="{779B9340-D691-EF87-F1EB-7EFAE1BCEB2F}"/>
              </a:ext>
            </a:extLst>
          </p:cNvPr>
          <p:cNvSpPr>
            <a:spLocks noGrp="1"/>
          </p:cNvSpPr>
          <p:nvPr>
            <p:ph type="body" sz="quarter" idx="62" hasCustomPrompt="1"/>
          </p:nvPr>
        </p:nvSpPr>
        <p:spPr>
          <a:xfrm>
            <a:off x="1359046" y="2205323"/>
            <a:ext cx="2538412" cy="228778"/>
          </a:xfrm>
        </p:spPr>
        <p:txBody>
          <a:bodyPr tIns="0" rIns="0" bIns="0" anchor="ctr">
            <a:noAutofit/>
          </a:bodyPr>
          <a:lstStyle>
            <a:lvl1pPr>
              <a:defRPr sz="11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8" name="Name">
            <a:extLst>
              <a:ext uri="{FF2B5EF4-FFF2-40B4-BE49-F238E27FC236}">
                <a16:creationId xmlns:a16="http://schemas.microsoft.com/office/drawing/2014/main" id="{AC7F859A-D91E-77C6-FABF-6A8E24DBD7F0}"/>
              </a:ext>
            </a:extLst>
          </p:cNvPr>
          <p:cNvSpPr>
            <a:spLocks noGrp="1"/>
          </p:cNvSpPr>
          <p:nvPr>
            <p:ph type="body" sz="quarter" idx="61" hasCustomPrompt="1"/>
          </p:nvPr>
        </p:nvSpPr>
        <p:spPr>
          <a:xfrm>
            <a:off x="1359046" y="1989950"/>
            <a:ext cx="2538412" cy="228778"/>
          </a:xfrm>
        </p:spPr>
        <p:txBody>
          <a:bodyPr tIns="0" rIns="0" bIns="36000" anchor="ctr">
            <a:noAutofit/>
          </a:bodyPr>
          <a:lstStyle>
            <a:lvl1pPr>
              <a:defRPr sz="1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6" name="Person image">
            <a:extLst>
              <a:ext uri="{FF2B5EF4-FFF2-40B4-BE49-F238E27FC236}">
                <a16:creationId xmlns:a16="http://schemas.microsoft.com/office/drawing/2014/main" id="{26D72D66-03B1-12E7-31C7-705CEE4974A9}"/>
              </a:ext>
            </a:extLst>
          </p:cNvPr>
          <p:cNvSpPr>
            <a:spLocks noGrp="1" noChangeAspect="1"/>
          </p:cNvSpPr>
          <p:nvPr>
            <p:ph type="pic" sz="quarter" idx="52"/>
          </p:nvPr>
        </p:nvSpPr>
        <p:spPr>
          <a:xfrm>
            <a:off x="609599" y="1989950"/>
            <a:ext cx="674595" cy="674595"/>
          </a:xfrm>
          <a:prstGeom prst="ellipse">
            <a:avLst/>
          </a:prstGeom>
          <a:noFill/>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pic>
        <p:nvPicPr>
          <p:cNvPr id="16" name="Savanta logo" descr="A white letter on a black background&#10;&#10;Description automatically generated with low confidence">
            <a:extLst>
              <a:ext uri="{FF2B5EF4-FFF2-40B4-BE49-F238E27FC236}">
                <a16:creationId xmlns:a16="http://schemas.microsoft.com/office/drawing/2014/main" id="{8152C7B7-1C64-474A-B57B-921516FE23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85800"/>
            <a:ext cx="2530277" cy="495934"/>
          </a:xfrm>
          <a:prstGeom prst="rect">
            <a:avLst/>
          </a:prstGeom>
        </p:spPr>
      </p:pic>
    </p:spTree>
    <p:extLst>
      <p:ext uri="{BB962C8B-B14F-4D97-AF65-F5344CB8AC3E}">
        <p14:creationId xmlns:p14="http://schemas.microsoft.com/office/powerpoint/2010/main" val="237181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Savanta locations - US first">
    <p:bg>
      <p:bgPr>
        <a:solidFill>
          <a:schemeClr val="tx1"/>
        </a:solidFill>
        <a:effectLst/>
      </p:bgPr>
    </p:bg>
    <p:spTree>
      <p:nvGrpSpPr>
        <p:cNvPr id="1" name=""/>
        <p:cNvGrpSpPr/>
        <p:nvPr/>
      </p:nvGrpSpPr>
      <p:grpSpPr>
        <a:xfrm>
          <a:off x="0" y="0"/>
          <a:ext cx="0" cy="0"/>
          <a:chOff x="0" y="0"/>
          <a:chExt cx="0" cy="0"/>
        </a:xfrm>
      </p:grpSpPr>
      <p:pic>
        <p:nvPicPr>
          <p:cNvPr id="15" name="Sav HUGE" descr="A white letter on a black background&#10;&#10;Description automatically generated with low confidence">
            <a:extLst>
              <a:ext uri="{FF2B5EF4-FFF2-40B4-BE49-F238E27FC236}">
                <a16:creationId xmlns:a16="http://schemas.microsoft.com/office/drawing/2014/main" id="{B2B0A1EC-CA38-614A-8011-834849433857}"/>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0"/>
          <a:stretch/>
        </p:blipFill>
        <p:spPr>
          <a:xfrm rot="16200000">
            <a:off x="5924551" y="590547"/>
            <a:ext cx="6858001" cy="5676901"/>
          </a:xfrm>
          <a:prstGeom prst="rect">
            <a:avLst/>
          </a:prstGeom>
        </p:spPr>
      </p:pic>
      <p:pic>
        <p:nvPicPr>
          <p:cNvPr id="6" name="make better decisions">
            <a:extLst>
              <a:ext uri="{FF2B5EF4-FFF2-40B4-BE49-F238E27FC236}">
                <a16:creationId xmlns:a16="http://schemas.microsoft.com/office/drawing/2014/main" id="{2172080B-2305-F855-1BCA-94BB4AD5EA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97846" y="5923183"/>
            <a:ext cx="2384554" cy="269189"/>
          </a:xfrm>
          <a:prstGeom prst="rect">
            <a:avLst/>
          </a:prstGeom>
        </p:spPr>
      </p:pic>
      <p:sp>
        <p:nvSpPr>
          <p:cNvPr id="28" name="Amsterdam address">
            <a:extLst>
              <a:ext uri="{FF2B5EF4-FFF2-40B4-BE49-F238E27FC236}">
                <a16:creationId xmlns:a16="http://schemas.microsoft.com/office/drawing/2014/main" id="{679255D0-8A0B-1A48-AB53-64364CDC9B90}"/>
              </a:ext>
            </a:extLst>
          </p:cNvPr>
          <p:cNvSpPr/>
          <p:nvPr userDrawn="1"/>
        </p:nvSpPr>
        <p:spPr>
          <a:xfrm>
            <a:off x="4603241" y="5311056"/>
            <a:ext cx="2383809" cy="870623"/>
          </a:xfrm>
          <a:prstGeom prst="rect">
            <a:avLst/>
          </a:prstGeom>
        </p:spPr>
        <p:txBody>
          <a:bodyPr wrap="square">
            <a:spAutoFit/>
          </a:bodyPr>
          <a:lstStyle/>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Grote Bickersstraat 74-78</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1013 KS</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Amsterdam</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Netherlands</a:t>
            </a:r>
          </a:p>
        </p:txBody>
      </p:sp>
      <p:sp>
        <p:nvSpPr>
          <p:cNvPr id="29" name="Amsterdam">
            <a:extLst>
              <a:ext uri="{FF2B5EF4-FFF2-40B4-BE49-F238E27FC236}">
                <a16:creationId xmlns:a16="http://schemas.microsoft.com/office/drawing/2014/main" id="{296EABAA-93DF-8444-B90D-203FA502D11E}"/>
              </a:ext>
            </a:extLst>
          </p:cNvPr>
          <p:cNvSpPr/>
          <p:nvPr userDrawn="1"/>
        </p:nvSpPr>
        <p:spPr>
          <a:xfrm>
            <a:off x="4603242" y="4912331"/>
            <a:ext cx="1663174" cy="276999"/>
          </a:xfrm>
          <a:prstGeom prst="rect">
            <a:avLst/>
          </a:prstGeom>
        </p:spPr>
        <p:txBody>
          <a:bodyPr wrap="square">
            <a:spAutoFit/>
          </a:bodyPr>
          <a:lstStyle/>
          <a:p>
            <a:pPr lvl="0"/>
            <a:r>
              <a:rPr lang="en-GB" sz="1200" b="1" noProof="0">
                <a:solidFill>
                  <a:schemeClr val="tx2"/>
                </a:solidFill>
              </a:rPr>
              <a:t>Amsterdam</a:t>
            </a:r>
          </a:p>
        </p:txBody>
      </p:sp>
      <p:sp>
        <p:nvSpPr>
          <p:cNvPr id="4" name="London address">
            <a:extLst>
              <a:ext uri="{FF2B5EF4-FFF2-40B4-BE49-F238E27FC236}">
                <a16:creationId xmlns:a16="http://schemas.microsoft.com/office/drawing/2014/main" id="{EEFC598B-563D-244D-9752-57010B3BE5EC}"/>
              </a:ext>
            </a:extLst>
          </p:cNvPr>
          <p:cNvSpPr/>
          <p:nvPr userDrawn="1"/>
        </p:nvSpPr>
        <p:spPr>
          <a:xfrm>
            <a:off x="2650361" y="5311056"/>
            <a:ext cx="1758707" cy="870623"/>
          </a:xfrm>
          <a:prstGeom prst="rect">
            <a:avLst/>
          </a:prstGeom>
        </p:spPr>
        <p:txBody>
          <a:bodyPr wrap="square">
            <a:spAutoFit/>
          </a:bodyPr>
          <a:lstStyle/>
          <a:p>
            <a:pPr marL="12700" marR="5080">
              <a:lnSpc>
                <a:spcPct val="111100"/>
              </a:lnSpc>
              <a:spcBef>
                <a:spcPts val="100"/>
              </a:spcBef>
            </a:pPr>
            <a:r>
              <a:rPr lang="en-GB" sz="1100" noProof="0">
                <a:solidFill>
                  <a:schemeClr val="bg1"/>
                </a:solidFill>
                <a:latin typeface="+mn-lt"/>
                <a:cs typeface="Arial" panose="020B0604020202020204" pitchFamily="34" charset="0"/>
              </a:rPr>
              <a:t>60 Great Portland Street</a:t>
            </a:r>
          </a:p>
          <a:p>
            <a:pPr marL="12700" marR="5080">
              <a:lnSpc>
                <a:spcPct val="111100"/>
              </a:lnSpc>
              <a:spcBef>
                <a:spcPts val="100"/>
              </a:spcBef>
            </a:pPr>
            <a:r>
              <a:rPr lang="en-GB" sz="1100" noProof="0">
                <a:solidFill>
                  <a:schemeClr val="bg1"/>
                </a:solidFill>
                <a:latin typeface="+mn-lt"/>
                <a:cs typeface="Arial" panose="020B0604020202020204" pitchFamily="34" charset="0"/>
              </a:rPr>
              <a:t>London</a:t>
            </a:r>
          </a:p>
          <a:p>
            <a:pPr marL="12700" marR="5080">
              <a:lnSpc>
                <a:spcPct val="111100"/>
              </a:lnSpc>
              <a:spcBef>
                <a:spcPts val="100"/>
              </a:spcBef>
            </a:pPr>
            <a:r>
              <a:rPr lang="en-GB" sz="1100" noProof="0">
                <a:solidFill>
                  <a:schemeClr val="bg1"/>
                </a:solidFill>
                <a:latin typeface="+mn-lt"/>
                <a:cs typeface="Arial" panose="020B0604020202020204" pitchFamily="34" charset="0"/>
              </a:rPr>
              <a:t>W1W 7RT</a:t>
            </a:r>
          </a:p>
          <a:p>
            <a:pPr marL="12700" marR="5080">
              <a:lnSpc>
                <a:spcPct val="111100"/>
              </a:lnSpc>
              <a:spcBef>
                <a:spcPts val="100"/>
              </a:spcBef>
            </a:pPr>
            <a:r>
              <a:rPr lang="en-GB" sz="1100" noProof="0">
                <a:solidFill>
                  <a:schemeClr val="bg1"/>
                </a:solidFill>
                <a:latin typeface="+mn-lt"/>
                <a:cs typeface="Arial" panose="020B0604020202020204" pitchFamily="34" charset="0"/>
              </a:rPr>
              <a:t>UK</a:t>
            </a:r>
          </a:p>
        </p:txBody>
      </p:sp>
      <p:sp>
        <p:nvSpPr>
          <p:cNvPr id="5" name="London">
            <a:extLst>
              <a:ext uri="{FF2B5EF4-FFF2-40B4-BE49-F238E27FC236}">
                <a16:creationId xmlns:a16="http://schemas.microsoft.com/office/drawing/2014/main" id="{AD717B59-CE5F-AE46-961C-84DBA9B5ED54}"/>
              </a:ext>
            </a:extLst>
          </p:cNvPr>
          <p:cNvSpPr/>
          <p:nvPr userDrawn="1"/>
        </p:nvSpPr>
        <p:spPr>
          <a:xfrm>
            <a:off x="2650361" y="4933792"/>
            <a:ext cx="1663174" cy="276999"/>
          </a:xfrm>
          <a:prstGeom prst="rect">
            <a:avLst/>
          </a:prstGeom>
        </p:spPr>
        <p:txBody>
          <a:bodyPr wrap="square">
            <a:spAutoFit/>
          </a:bodyPr>
          <a:lstStyle/>
          <a:p>
            <a:pPr lvl="0"/>
            <a:r>
              <a:rPr lang="en-GB" sz="1200" b="1" noProof="0">
                <a:solidFill>
                  <a:schemeClr val="tx2"/>
                </a:solidFill>
              </a:rPr>
              <a:t>London</a:t>
            </a:r>
          </a:p>
        </p:txBody>
      </p:sp>
      <p:sp>
        <p:nvSpPr>
          <p:cNvPr id="11" name="New York address">
            <a:extLst>
              <a:ext uri="{FF2B5EF4-FFF2-40B4-BE49-F238E27FC236}">
                <a16:creationId xmlns:a16="http://schemas.microsoft.com/office/drawing/2014/main" id="{8FA01382-C625-9749-B99D-5EE2230716CE}"/>
              </a:ext>
            </a:extLst>
          </p:cNvPr>
          <p:cNvSpPr/>
          <p:nvPr userDrawn="1"/>
        </p:nvSpPr>
        <p:spPr>
          <a:xfrm>
            <a:off x="609600" y="5311056"/>
            <a:ext cx="1758708" cy="844975"/>
          </a:xfrm>
          <a:prstGeom prst="rect">
            <a:avLst/>
          </a:prstGeom>
        </p:spPr>
        <p:txBody>
          <a:bodyPr wrap="square">
            <a:spAutoFit/>
          </a:bodyPr>
          <a:lstStyle/>
          <a:p>
            <a:pPr marL="12700" marR="5080">
              <a:lnSpc>
                <a:spcPct val="111100"/>
              </a:lnSpc>
              <a:spcBef>
                <a:spcPts val="100"/>
              </a:spcBef>
            </a:pPr>
            <a:r>
              <a:rPr lang="en-GB" sz="1100" spc="-5" noProof="0">
                <a:solidFill>
                  <a:srgbClr val="FFFFFF"/>
                </a:solidFill>
                <a:latin typeface="+mn-lt"/>
                <a:cs typeface="Arial" panose="020B0604020202020204" pitchFamily="34" charset="0"/>
              </a:rPr>
              <a:t>666 Third Ave.</a:t>
            </a:r>
          </a:p>
          <a:p>
            <a:pPr marL="12700" marR="5080">
              <a:lnSpc>
                <a:spcPct val="111100"/>
              </a:lnSpc>
              <a:spcBef>
                <a:spcPts val="100"/>
              </a:spcBef>
            </a:pPr>
            <a:r>
              <a:rPr lang="en-GB" sz="1100" spc="-5" noProof="0">
                <a:solidFill>
                  <a:srgbClr val="FFFFFF"/>
                </a:solidFill>
                <a:latin typeface="+mn-lt"/>
                <a:cs typeface="Arial" panose="020B0604020202020204" pitchFamily="34" charset="0"/>
              </a:rPr>
              <a:t>7th</a:t>
            </a:r>
            <a:r>
              <a:rPr lang="en-GB" sz="1100" spc="-15" noProof="0">
                <a:solidFill>
                  <a:srgbClr val="FFFFFF"/>
                </a:solidFill>
                <a:latin typeface="+mn-lt"/>
                <a:cs typeface="Arial" panose="020B0604020202020204" pitchFamily="34" charset="0"/>
              </a:rPr>
              <a:t> </a:t>
            </a:r>
            <a:r>
              <a:rPr lang="en-GB" sz="1100" spc="-5" noProof="0">
                <a:solidFill>
                  <a:srgbClr val="FFFFFF"/>
                </a:solidFill>
                <a:latin typeface="+mn-lt"/>
                <a:cs typeface="Arial" panose="020B0604020202020204" pitchFamily="34" charset="0"/>
              </a:rPr>
              <a:t>Floor</a:t>
            </a:r>
            <a:br>
              <a:rPr lang="en-GB" sz="1100" spc="0" noProof="0">
                <a:solidFill>
                  <a:schemeClr val="bg1"/>
                </a:solidFill>
                <a:latin typeface="+mn-lt"/>
                <a:cs typeface="Arial" panose="020B0604020202020204" pitchFamily="34" charset="0"/>
              </a:rPr>
            </a:br>
            <a:r>
              <a:rPr lang="en-GB" sz="1100" spc="-5" noProof="0">
                <a:solidFill>
                  <a:srgbClr val="FFFFFF"/>
                </a:solidFill>
                <a:latin typeface="+mn-lt"/>
                <a:cs typeface="Arial" panose="020B0604020202020204" pitchFamily="34" charset="0"/>
              </a:rPr>
              <a:t>Ne</a:t>
            </a:r>
            <a:r>
              <a:rPr lang="en-GB" sz="1100" noProof="0">
                <a:solidFill>
                  <a:srgbClr val="FFFFFF"/>
                </a:solidFill>
                <a:latin typeface="+mn-lt"/>
                <a:cs typeface="Arial" panose="020B0604020202020204" pitchFamily="34" charset="0"/>
              </a:rPr>
              <a:t>w</a:t>
            </a:r>
            <a:r>
              <a:rPr lang="en-GB" sz="1100" spc="-5" noProof="0">
                <a:solidFill>
                  <a:srgbClr val="FFFFFF"/>
                </a:solidFill>
                <a:latin typeface="+mn-lt"/>
                <a:cs typeface="Arial" panose="020B0604020202020204" pitchFamily="34" charset="0"/>
              </a:rPr>
              <a:t> York  NY </a:t>
            </a:r>
            <a:r>
              <a:rPr lang="en-GB" sz="1100" noProof="0">
                <a:solidFill>
                  <a:srgbClr val="FFFFFF"/>
                </a:solidFill>
                <a:latin typeface="+mn-lt"/>
                <a:cs typeface="Arial" panose="020B0604020202020204" pitchFamily="34" charset="0"/>
              </a:rPr>
              <a:t>10017 </a:t>
            </a:r>
            <a:r>
              <a:rPr lang="en-GB" sz="1100" spc="5" noProof="0">
                <a:solidFill>
                  <a:srgbClr val="FFFFFF"/>
                </a:solidFill>
                <a:latin typeface="+mn-lt"/>
                <a:cs typeface="Arial" panose="020B0604020202020204" pitchFamily="34" charset="0"/>
              </a:rPr>
              <a:t> </a:t>
            </a:r>
            <a:br>
              <a:rPr lang="en-GB" sz="1100" spc="5" noProof="0">
                <a:solidFill>
                  <a:srgbClr val="FFFFFF"/>
                </a:solidFill>
                <a:latin typeface="+mn-lt"/>
                <a:cs typeface="Arial" panose="020B0604020202020204" pitchFamily="34" charset="0"/>
              </a:rPr>
            </a:br>
            <a:r>
              <a:rPr lang="en-GB" sz="1100" spc="-5" noProof="0">
                <a:solidFill>
                  <a:srgbClr val="FFFFFF"/>
                </a:solidFill>
                <a:latin typeface="+mn-lt"/>
                <a:cs typeface="Arial" panose="020B0604020202020204" pitchFamily="34" charset="0"/>
              </a:rPr>
              <a:t>USA</a:t>
            </a:r>
          </a:p>
        </p:txBody>
      </p:sp>
      <p:sp>
        <p:nvSpPr>
          <p:cNvPr id="12" name="New York">
            <a:extLst>
              <a:ext uri="{FF2B5EF4-FFF2-40B4-BE49-F238E27FC236}">
                <a16:creationId xmlns:a16="http://schemas.microsoft.com/office/drawing/2014/main" id="{20747C0F-027F-4046-A2DA-79612D7933C9}"/>
              </a:ext>
            </a:extLst>
          </p:cNvPr>
          <p:cNvSpPr/>
          <p:nvPr userDrawn="1"/>
        </p:nvSpPr>
        <p:spPr>
          <a:xfrm>
            <a:off x="609600" y="4933792"/>
            <a:ext cx="1663174" cy="276999"/>
          </a:xfrm>
          <a:prstGeom prst="rect">
            <a:avLst/>
          </a:prstGeom>
        </p:spPr>
        <p:txBody>
          <a:bodyPr wrap="square">
            <a:spAutoFit/>
          </a:bodyPr>
          <a:lstStyle/>
          <a:p>
            <a:pPr lvl="0"/>
            <a:r>
              <a:rPr lang="en-GB" sz="1200" b="1" noProof="0">
                <a:solidFill>
                  <a:schemeClr val="tx2"/>
                </a:solidFill>
              </a:rPr>
              <a:t>New York</a:t>
            </a:r>
          </a:p>
        </p:txBody>
      </p:sp>
      <p:sp>
        <p:nvSpPr>
          <p:cNvPr id="2" name="Phone number">
            <a:hlinkClick r:id="rId5"/>
            <a:extLst>
              <a:ext uri="{FF2B5EF4-FFF2-40B4-BE49-F238E27FC236}">
                <a16:creationId xmlns:a16="http://schemas.microsoft.com/office/drawing/2014/main" id="{2EA9D511-A34F-5446-BF0F-0044DC04CF37}"/>
              </a:ext>
            </a:extLst>
          </p:cNvPr>
          <p:cNvSpPr/>
          <p:nvPr userDrawn="1"/>
        </p:nvSpPr>
        <p:spPr>
          <a:xfrm>
            <a:off x="605942" y="4165354"/>
            <a:ext cx="5067869" cy="477054"/>
          </a:xfrm>
          <a:prstGeom prst="rect">
            <a:avLst/>
          </a:prstGeom>
        </p:spPr>
        <p:txBody>
          <a:bodyPr wrap="square">
            <a:spAutoFit/>
          </a:bodyPr>
          <a:lstStyle/>
          <a:p>
            <a:pPr marL="12700">
              <a:lnSpc>
                <a:spcPct val="100000"/>
              </a:lnSpc>
              <a:spcBef>
                <a:spcPts val="660"/>
              </a:spcBef>
            </a:pP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+44</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(0)</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spc="5" noProof="0">
                <a:solidFill>
                  <a:srgbClr val="FFFFFF"/>
                </a:solidFill>
                <a:latin typeface="Roboto" panose="02000000000000000000" pitchFamily="2" charset="0"/>
                <a:ea typeface="Roboto" panose="02000000000000000000" pitchFamily="2" charset="0"/>
                <a:cs typeface="Roboto" panose="02000000000000000000" pitchFamily="2" charset="0"/>
              </a:rPr>
              <a:t>20</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7632</a:t>
            </a:r>
            <a:r>
              <a:rPr lang="en-GB" sz="2400" spc="-20"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spc="5" noProof="0">
                <a:solidFill>
                  <a:srgbClr val="FFFFFF"/>
                </a:solidFill>
                <a:latin typeface="Roboto" panose="02000000000000000000" pitchFamily="2" charset="0"/>
                <a:ea typeface="Roboto" panose="02000000000000000000" pitchFamily="2" charset="0"/>
                <a:cs typeface="Roboto" panose="02000000000000000000" pitchFamily="2" charset="0"/>
              </a:rPr>
              <a:t>3434</a:t>
            </a:r>
          </a:p>
        </p:txBody>
      </p:sp>
      <p:sp>
        <p:nvSpPr>
          <p:cNvPr id="3" name="Better decisions email">
            <a:extLst>
              <a:ext uri="{FF2B5EF4-FFF2-40B4-BE49-F238E27FC236}">
                <a16:creationId xmlns:a16="http://schemas.microsoft.com/office/drawing/2014/main" id="{0F9A8E0A-4D08-9945-815E-03BDF51E77F2}"/>
              </a:ext>
            </a:extLst>
          </p:cNvPr>
          <p:cNvSpPr/>
          <p:nvPr userDrawn="1"/>
        </p:nvSpPr>
        <p:spPr>
          <a:xfrm>
            <a:off x="605940" y="3690590"/>
            <a:ext cx="4424288" cy="461665"/>
          </a:xfrm>
          <a:prstGeom prst="rect">
            <a:avLst/>
          </a:prstGeom>
        </p:spPr>
        <p:txBody>
          <a:bodyPr wrap="none">
            <a:spAutoFit/>
          </a:bodyPr>
          <a:lstStyle/>
          <a:p>
            <a:pPr marL="12700">
              <a:lnSpc>
                <a:spcPct val="100000"/>
              </a:lnSpc>
              <a:spcBef>
                <a:spcPts val="660"/>
              </a:spcBef>
            </a:pPr>
            <a:r>
              <a:rPr lang="en-GB" sz="2400" u="none" spc="-5" noProof="0">
                <a:solidFill>
                  <a:schemeClr val="tx2"/>
                </a:solidFill>
                <a:latin typeface="Roboto" panose="02000000000000000000" pitchFamily="2" charset="0"/>
                <a:ea typeface="Roboto" panose="02000000000000000000" pitchFamily="2" charset="0"/>
                <a:cs typeface="Roboto" panose="02000000000000000000" pitchFamily="2" charset="0"/>
              </a:rPr>
              <a:t>better.decisions@savanta.com</a:t>
            </a:r>
          </a:p>
        </p:txBody>
      </p:sp>
      <p:cxnSp>
        <p:nvCxnSpPr>
          <p:cNvPr id="14" name="Straight Connector 13">
            <a:extLst>
              <a:ext uri="{FF2B5EF4-FFF2-40B4-BE49-F238E27FC236}">
                <a16:creationId xmlns:a16="http://schemas.microsoft.com/office/drawing/2014/main" id="{C85D5479-FE06-4486-919D-92E08767B168}"/>
              </a:ext>
            </a:extLst>
          </p:cNvPr>
          <p:cNvCxnSpPr>
            <a:cxnSpLocks/>
          </p:cNvCxnSpPr>
          <p:nvPr userDrawn="1"/>
        </p:nvCxnSpPr>
        <p:spPr>
          <a:xfrm>
            <a:off x="616395" y="2956650"/>
            <a:ext cx="429178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email">
            <a:extLst>
              <a:ext uri="{FF2B5EF4-FFF2-40B4-BE49-F238E27FC236}">
                <a16:creationId xmlns:a16="http://schemas.microsoft.com/office/drawing/2014/main" id="{6FC4E952-3E54-1FE8-6220-ACD51B3898AD}"/>
              </a:ext>
            </a:extLst>
          </p:cNvPr>
          <p:cNvSpPr>
            <a:spLocks noGrp="1"/>
          </p:cNvSpPr>
          <p:nvPr>
            <p:ph type="body" sz="quarter" idx="64" hasCustomPrompt="1"/>
          </p:nvPr>
        </p:nvSpPr>
        <p:spPr>
          <a:xfrm>
            <a:off x="1359046" y="2434145"/>
            <a:ext cx="2538412" cy="230400"/>
          </a:xfrm>
        </p:spPr>
        <p:txBody>
          <a:bodyPr tIns="0" rIns="0" bIns="36000" anchor="ctr"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10" name="Job title">
            <a:extLst>
              <a:ext uri="{FF2B5EF4-FFF2-40B4-BE49-F238E27FC236}">
                <a16:creationId xmlns:a16="http://schemas.microsoft.com/office/drawing/2014/main" id="{2806F286-EF29-A2DF-C115-B19B0B55500F}"/>
              </a:ext>
            </a:extLst>
          </p:cNvPr>
          <p:cNvSpPr>
            <a:spLocks noGrp="1"/>
          </p:cNvSpPr>
          <p:nvPr>
            <p:ph type="body" sz="quarter" idx="62" hasCustomPrompt="1"/>
          </p:nvPr>
        </p:nvSpPr>
        <p:spPr>
          <a:xfrm>
            <a:off x="1359046" y="2205323"/>
            <a:ext cx="2538412" cy="228778"/>
          </a:xfrm>
        </p:spPr>
        <p:txBody>
          <a:bodyPr tIns="0" rIns="0" bIns="0" anchor="ctr">
            <a:noAutofit/>
          </a:bodyPr>
          <a:lstStyle>
            <a:lvl1pPr>
              <a:defRPr sz="11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9" name="Name">
            <a:extLst>
              <a:ext uri="{FF2B5EF4-FFF2-40B4-BE49-F238E27FC236}">
                <a16:creationId xmlns:a16="http://schemas.microsoft.com/office/drawing/2014/main" id="{A1271F4C-1BCF-6C16-7CDD-B8DBC872FC21}"/>
              </a:ext>
            </a:extLst>
          </p:cNvPr>
          <p:cNvSpPr>
            <a:spLocks noGrp="1"/>
          </p:cNvSpPr>
          <p:nvPr>
            <p:ph type="body" sz="quarter" idx="61" hasCustomPrompt="1"/>
          </p:nvPr>
        </p:nvSpPr>
        <p:spPr>
          <a:xfrm>
            <a:off x="1359046" y="1989950"/>
            <a:ext cx="2538412" cy="228778"/>
          </a:xfrm>
        </p:spPr>
        <p:txBody>
          <a:bodyPr tIns="0" rIns="0" bIns="36000" anchor="ctr">
            <a:noAutofit/>
          </a:bodyPr>
          <a:lstStyle>
            <a:lvl1pPr>
              <a:defRPr sz="1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7" name="person image">
            <a:extLst>
              <a:ext uri="{FF2B5EF4-FFF2-40B4-BE49-F238E27FC236}">
                <a16:creationId xmlns:a16="http://schemas.microsoft.com/office/drawing/2014/main" id="{B5839AD6-2BE9-2461-1ABA-95A2AABD0240}"/>
              </a:ext>
            </a:extLst>
          </p:cNvPr>
          <p:cNvSpPr>
            <a:spLocks noGrp="1" noChangeAspect="1"/>
          </p:cNvSpPr>
          <p:nvPr>
            <p:ph type="pic" sz="quarter" idx="52"/>
          </p:nvPr>
        </p:nvSpPr>
        <p:spPr>
          <a:xfrm>
            <a:off x="609599" y="1989950"/>
            <a:ext cx="674595" cy="674595"/>
          </a:xfrm>
          <a:prstGeom prst="ellipse">
            <a:avLst/>
          </a:prstGeom>
          <a:noFill/>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pic>
        <p:nvPicPr>
          <p:cNvPr id="16" name="Savanta logo" descr="A white letter on a black background&#10;&#10;Description automatically generated with low confidence">
            <a:extLst>
              <a:ext uri="{FF2B5EF4-FFF2-40B4-BE49-F238E27FC236}">
                <a16:creationId xmlns:a16="http://schemas.microsoft.com/office/drawing/2014/main" id="{8152C7B7-1C64-474A-B57B-921516FE23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85800"/>
            <a:ext cx="2530277" cy="495934"/>
          </a:xfrm>
          <a:prstGeom prst="rect">
            <a:avLst/>
          </a:prstGeom>
        </p:spPr>
      </p:pic>
    </p:spTree>
    <p:extLst>
      <p:ext uri="{BB962C8B-B14F-4D97-AF65-F5344CB8AC3E}">
        <p14:creationId xmlns:p14="http://schemas.microsoft.com/office/powerpoint/2010/main" val="10396427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avanta locations - NL first">
    <p:bg>
      <p:bgPr>
        <a:solidFill>
          <a:schemeClr val="tx1"/>
        </a:solidFill>
        <a:effectLst/>
      </p:bgPr>
    </p:bg>
    <p:spTree>
      <p:nvGrpSpPr>
        <p:cNvPr id="1" name=""/>
        <p:cNvGrpSpPr/>
        <p:nvPr/>
      </p:nvGrpSpPr>
      <p:grpSpPr>
        <a:xfrm>
          <a:off x="0" y="0"/>
          <a:ext cx="0" cy="0"/>
          <a:chOff x="0" y="0"/>
          <a:chExt cx="0" cy="0"/>
        </a:xfrm>
      </p:grpSpPr>
      <p:pic>
        <p:nvPicPr>
          <p:cNvPr id="15" name="Sav HUGE" descr="A white letter on a black background&#10;&#10;Description automatically generated with low confidence">
            <a:extLst>
              <a:ext uri="{FF2B5EF4-FFF2-40B4-BE49-F238E27FC236}">
                <a16:creationId xmlns:a16="http://schemas.microsoft.com/office/drawing/2014/main" id="{B2B0A1EC-CA38-614A-8011-834849433857}"/>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0"/>
          <a:stretch/>
        </p:blipFill>
        <p:spPr>
          <a:xfrm rot="16200000">
            <a:off x="5924551" y="590547"/>
            <a:ext cx="6858001" cy="5676901"/>
          </a:xfrm>
          <a:prstGeom prst="rect">
            <a:avLst/>
          </a:prstGeom>
        </p:spPr>
      </p:pic>
      <p:pic>
        <p:nvPicPr>
          <p:cNvPr id="6" name="make better decisions">
            <a:extLst>
              <a:ext uri="{FF2B5EF4-FFF2-40B4-BE49-F238E27FC236}">
                <a16:creationId xmlns:a16="http://schemas.microsoft.com/office/drawing/2014/main" id="{7BBA3F4F-1836-E820-3E38-81C74DFE043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97846" y="5923183"/>
            <a:ext cx="2384554" cy="269189"/>
          </a:xfrm>
          <a:prstGeom prst="rect">
            <a:avLst/>
          </a:prstGeom>
        </p:spPr>
      </p:pic>
      <p:sp>
        <p:nvSpPr>
          <p:cNvPr id="28" name="New York address">
            <a:extLst>
              <a:ext uri="{FF2B5EF4-FFF2-40B4-BE49-F238E27FC236}">
                <a16:creationId xmlns:a16="http://schemas.microsoft.com/office/drawing/2014/main" id="{679255D0-8A0B-1A48-AB53-64364CDC9B90}"/>
              </a:ext>
            </a:extLst>
          </p:cNvPr>
          <p:cNvSpPr/>
          <p:nvPr userDrawn="1"/>
        </p:nvSpPr>
        <p:spPr>
          <a:xfrm>
            <a:off x="4603241" y="5311056"/>
            <a:ext cx="2383809" cy="870623"/>
          </a:xfrm>
          <a:prstGeom prst="rect">
            <a:avLst/>
          </a:prstGeom>
        </p:spPr>
        <p:txBody>
          <a:bodyPr wrap="square">
            <a:spAutoFit/>
          </a:bodyPr>
          <a:lstStyle/>
          <a:p>
            <a:pPr marL="12700" marR="5080">
              <a:lnSpc>
                <a:spcPct val="111100"/>
              </a:lnSpc>
              <a:spcBef>
                <a:spcPts val="100"/>
              </a:spcBef>
            </a:pPr>
            <a:r>
              <a:rPr lang="en-GB" sz="1100" spc="-5" noProof="0">
                <a:solidFill>
                  <a:srgbClr val="FFFFFF"/>
                </a:solidFill>
                <a:latin typeface="+mn-lt"/>
                <a:cs typeface="Arial" panose="020B0604020202020204" pitchFamily="34" charset="0"/>
              </a:rPr>
              <a:t>666 Third Ave.</a:t>
            </a:r>
          </a:p>
          <a:p>
            <a:pPr marL="12700" marR="5080">
              <a:lnSpc>
                <a:spcPct val="111100"/>
              </a:lnSpc>
              <a:spcBef>
                <a:spcPts val="100"/>
              </a:spcBef>
            </a:pPr>
            <a:r>
              <a:rPr lang="en-GB" sz="1100" spc="-5" noProof="0">
                <a:solidFill>
                  <a:srgbClr val="FFFFFF"/>
                </a:solidFill>
                <a:latin typeface="+mn-lt"/>
                <a:cs typeface="Arial" panose="020B0604020202020204" pitchFamily="34" charset="0"/>
              </a:rPr>
              <a:t>7th</a:t>
            </a:r>
            <a:r>
              <a:rPr lang="en-GB" sz="1100" spc="-15" noProof="0">
                <a:solidFill>
                  <a:srgbClr val="FFFFFF"/>
                </a:solidFill>
                <a:latin typeface="+mn-lt"/>
                <a:cs typeface="Arial" panose="020B0604020202020204" pitchFamily="34" charset="0"/>
              </a:rPr>
              <a:t> </a:t>
            </a:r>
            <a:r>
              <a:rPr lang="en-GB" sz="1100" spc="-5" noProof="0">
                <a:solidFill>
                  <a:srgbClr val="FFFFFF"/>
                </a:solidFill>
                <a:latin typeface="+mn-lt"/>
                <a:cs typeface="Arial" panose="020B0604020202020204" pitchFamily="34" charset="0"/>
              </a:rPr>
              <a:t>Floor</a:t>
            </a:r>
            <a:br>
              <a:rPr lang="en-GB" sz="1100" spc="0" noProof="0">
                <a:solidFill>
                  <a:schemeClr val="bg1"/>
                </a:solidFill>
                <a:latin typeface="+mn-lt"/>
                <a:cs typeface="Arial" panose="020B0604020202020204" pitchFamily="34" charset="0"/>
              </a:rPr>
            </a:br>
            <a:r>
              <a:rPr lang="en-GB" sz="1100" spc="-5" noProof="0">
                <a:solidFill>
                  <a:srgbClr val="FFFFFF"/>
                </a:solidFill>
                <a:latin typeface="+mn-lt"/>
                <a:cs typeface="Arial" panose="020B0604020202020204" pitchFamily="34" charset="0"/>
              </a:rPr>
              <a:t>Ne</a:t>
            </a:r>
            <a:r>
              <a:rPr lang="en-GB" sz="1100" noProof="0">
                <a:solidFill>
                  <a:srgbClr val="FFFFFF"/>
                </a:solidFill>
                <a:latin typeface="+mn-lt"/>
                <a:cs typeface="Arial" panose="020B0604020202020204" pitchFamily="34" charset="0"/>
              </a:rPr>
              <a:t>w</a:t>
            </a:r>
            <a:r>
              <a:rPr lang="en-GB" sz="1100" spc="-5" noProof="0">
                <a:solidFill>
                  <a:srgbClr val="FFFFFF"/>
                </a:solidFill>
                <a:latin typeface="+mn-lt"/>
                <a:cs typeface="Arial" panose="020B0604020202020204" pitchFamily="34" charset="0"/>
              </a:rPr>
              <a:t> York  NY </a:t>
            </a:r>
            <a:r>
              <a:rPr lang="en-GB" sz="1100" noProof="0">
                <a:solidFill>
                  <a:srgbClr val="FFFFFF"/>
                </a:solidFill>
                <a:latin typeface="+mn-lt"/>
                <a:cs typeface="Arial" panose="020B0604020202020204" pitchFamily="34" charset="0"/>
              </a:rPr>
              <a:t>10017 </a:t>
            </a:r>
            <a:r>
              <a:rPr lang="en-GB" sz="1100" spc="5" noProof="0">
                <a:solidFill>
                  <a:srgbClr val="FFFFFF"/>
                </a:solidFill>
                <a:latin typeface="+mn-lt"/>
                <a:cs typeface="Arial" panose="020B0604020202020204" pitchFamily="34" charset="0"/>
              </a:rPr>
              <a:t> </a:t>
            </a:r>
            <a:br>
              <a:rPr lang="en-GB" sz="1100" spc="5" noProof="0">
                <a:solidFill>
                  <a:srgbClr val="FFFFFF"/>
                </a:solidFill>
                <a:latin typeface="+mn-lt"/>
                <a:cs typeface="Arial" panose="020B0604020202020204" pitchFamily="34" charset="0"/>
              </a:rPr>
            </a:br>
            <a:r>
              <a:rPr lang="en-GB" sz="1100" spc="-5" noProof="0">
                <a:solidFill>
                  <a:srgbClr val="FFFFFF"/>
                </a:solidFill>
                <a:latin typeface="+mn-lt"/>
                <a:cs typeface="Arial" panose="020B0604020202020204" pitchFamily="34" charset="0"/>
              </a:rPr>
              <a:t>USA</a:t>
            </a:r>
          </a:p>
        </p:txBody>
      </p:sp>
      <p:sp>
        <p:nvSpPr>
          <p:cNvPr id="29" name="New York">
            <a:extLst>
              <a:ext uri="{FF2B5EF4-FFF2-40B4-BE49-F238E27FC236}">
                <a16:creationId xmlns:a16="http://schemas.microsoft.com/office/drawing/2014/main" id="{296EABAA-93DF-8444-B90D-203FA502D11E}"/>
              </a:ext>
            </a:extLst>
          </p:cNvPr>
          <p:cNvSpPr/>
          <p:nvPr userDrawn="1"/>
        </p:nvSpPr>
        <p:spPr>
          <a:xfrm>
            <a:off x="4603242" y="4912331"/>
            <a:ext cx="1663174" cy="276999"/>
          </a:xfrm>
          <a:prstGeom prst="rect">
            <a:avLst/>
          </a:prstGeom>
        </p:spPr>
        <p:txBody>
          <a:bodyPr wrap="square">
            <a:spAutoFit/>
          </a:bodyPr>
          <a:lstStyle/>
          <a:p>
            <a:pPr lvl="0"/>
            <a:r>
              <a:rPr lang="en-GB" sz="1200" b="1" noProof="0">
                <a:solidFill>
                  <a:schemeClr val="tx2"/>
                </a:solidFill>
              </a:rPr>
              <a:t>New York</a:t>
            </a:r>
          </a:p>
        </p:txBody>
      </p:sp>
      <p:sp>
        <p:nvSpPr>
          <p:cNvPr id="4" name="London address">
            <a:extLst>
              <a:ext uri="{FF2B5EF4-FFF2-40B4-BE49-F238E27FC236}">
                <a16:creationId xmlns:a16="http://schemas.microsoft.com/office/drawing/2014/main" id="{EEFC598B-563D-244D-9752-57010B3BE5EC}"/>
              </a:ext>
            </a:extLst>
          </p:cNvPr>
          <p:cNvSpPr/>
          <p:nvPr userDrawn="1"/>
        </p:nvSpPr>
        <p:spPr>
          <a:xfrm>
            <a:off x="2650361" y="5311056"/>
            <a:ext cx="1758707" cy="870623"/>
          </a:xfrm>
          <a:prstGeom prst="rect">
            <a:avLst/>
          </a:prstGeom>
        </p:spPr>
        <p:txBody>
          <a:bodyPr wrap="square">
            <a:spAutoFit/>
          </a:bodyPr>
          <a:lstStyle/>
          <a:p>
            <a:pPr marL="12700" marR="5080">
              <a:lnSpc>
                <a:spcPct val="111100"/>
              </a:lnSpc>
              <a:spcBef>
                <a:spcPts val="100"/>
              </a:spcBef>
            </a:pPr>
            <a:r>
              <a:rPr lang="en-GB" sz="1100" noProof="0">
                <a:solidFill>
                  <a:schemeClr val="bg1"/>
                </a:solidFill>
                <a:latin typeface="+mn-lt"/>
                <a:cs typeface="Arial" panose="020B0604020202020204" pitchFamily="34" charset="0"/>
              </a:rPr>
              <a:t>60 Great Portland Street</a:t>
            </a:r>
          </a:p>
          <a:p>
            <a:pPr marL="12700" marR="5080">
              <a:lnSpc>
                <a:spcPct val="111100"/>
              </a:lnSpc>
              <a:spcBef>
                <a:spcPts val="100"/>
              </a:spcBef>
            </a:pPr>
            <a:r>
              <a:rPr lang="en-GB" sz="1100" noProof="0">
                <a:solidFill>
                  <a:schemeClr val="bg1"/>
                </a:solidFill>
                <a:latin typeface="+mn-lt"/>
                <a:cs typeface="Arial" panose="020B0604020202020204" pitchFamily="34" charset="0"/>
              </a:rPr>
              <a:t>London</a:t>
            </a:r>
          </a:p>
          <a:p>
            <a:pPr marL="12700" marR="5080">
              <a:lnSpc>
                <a:spcPct val="111100"/>
              </a:lnSpc>
              <a:spcBef>
                <a:spcPts val="100"/>
              </a:spcBef>
            </a:pPr>
            <a:r>
              <a:rPr lang="en-GB" sz="1100" noProof="0">
                <a:solidFill>
                  <a:schemeClr val="bg1"/>
                </a:solidFill>
                <a:latin typeface="+mn-lt"/>
                <a:cs typeface="Arial" panose="020B0604020202020204" pitchFamily="34" charset="0"/>
              </a:rPr>
              <a:t>W1W 7RT</a:t>
            </a:r>
          </a:p>
          <a:p>
            <a:pPr marL="12700" marR="5080">
              <a:lnSpc>
                <a:spcPct val="111100"/>
              </a:lnSpc>
              <a:spcBef>
                <a:spcPts val="100"/>
              </a:spcBef>
            </a:pPr>
            <a:r>
              <a:rPr lang="en-GB" sz="1100" noProof="0">
                <a:solidFill>
                  <a:schemeClr val="bg1"/>
                </a:solidFill>
                <a:latin typeface="+mn-lt"/>
                <a:cs typeface="Arial" panose="020B0604020202020204" pitchFamily="34" charset="0"/>
              </a:rPr>
              <a:t>UK</a:t>
            </a:r>
          </a:p>
        </p:txBody>
      </p:sp>
      <p:sp>
        <p:nvSpPr>
          <p:cNvPr id="5" name="London">
            <a:extLst>
              <a:ext uri="{FF2B5EF4-FFF2-40B4-BE49-F238E27FC236}">
                <a16:creationId xmlns:a16="http://schemas.microsoft.com/office/drawing/2014/main" id="{AD717B59-CE5F-AE46-961C-84DBA9B5ED54}"/>
              </a:ext>
            </a:extLst>
          </p:cNvPr>
          <p:cNvSpPr/>
          <p:nvPr userDrawn="1"/>
        </p:nvSpPr>
        <p:spPr>
          <a:xfrm>
            <a:off x="2650361" y="4933792"/>
            <a:ext cx="1663174" cy="276999"/>
          </a:xfrm>
          <a:prstGeom prst="rect">
            <a:avLst/>
          </a:prstGeom>
        </p:spPr>
        <p:txBody>
          <a:bodyPr wrap="square">
            <a:spAutoFit/>
          </a:bodyPr>
          <a:lstStyle/>
          <a:p>
            <a:pPr lvl="0"/>
            <a:r>
              <a:rPr lang="en-GB" sz="1200" b="1" noProof="0">
                <a:solidFill>
                  <a:schemeClr val="tx2"/>
                </a:solidFill>
              </a:rPr>
              <a:t>London</a:t>
            </a:r>
          </a:p>
        </p:txBody>
      </p:sp>
      <p:sp>
        <p:nvSpPr>
          <p:cNvPr id="11" name="Amsterdam address">
            <a:extLst>
              <a:ext uri="{FF2B5EF4-FFF2-40B4-BE49-F238E27FC236}">
                <a16:creationId xmlns:a16="http://schemas.microsoft.com/office/drawing/2014/main" id="{8FA01382-C625-9749-B99D-5EE2230716CE}"/>
              </a:ext>
            </a:extLst>
          </p:cNvPr>
          <p:cNvSpPr/>
          <p:nvPr userDrawn="1"/>
        </p:nvSpPr>
        <p:spPr>
          <a:xfrm>
            <a:off x="609600" y="5311056"/>
            <a:ext cx="1846588" cy="870623"/>
          </a:xfrm>
          <a:prstGeom prst="rect">
            <a:avLst/>
          </a:prstGeom>
        </p:spPr>
        <p:txBody>
          <a:bodyPr wrap="square">
            <a:spAutoFit/>
          </a:bodyPr>
          <a:lstStyle/>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Grote Bickersstraat 74-78</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1013 KS</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Amsterdam</a:t>
            </a:r>
          </a:p>
          <a:p>
            <a:pPr marL="12700" marR="5080">
              <a:lnSpc>
                <a:spcPct val="111100"/>
              </a:lnSpc>
              <a:spcBef>
                <a:spcPts val="100"/>
              </a:spcBef>
            </a:pPr>
            <a:r>
              <a:rPr lang="en-GB" sz="1100" spc="-5" noProof="0">
                <a:solidFill>
                  <a:srgbClr val="FFFFFF"/>
                </a:solidFill>
                <a:latin typeface="+mn-lt"/>
                <a:ea typeface="Roboto" panose="02000000000000000000" pitchFamily="2" charset="0"/>
                <a:cs typeface="Roboto" panose="02000000000000000000" pitchFamily="2" charset="0"/>
              </a:rPr>
              <a:t>Netherlands</a:t>
            </a:r>
          </a:p>
        </p:txBody>
      </p:sp>
      <p:sp>
        <p:nvSpPr>
          <p:cNvPr id="12" name="Amsterdam">
            <a:extLst>
              <a:ext uri="{FF2B5EF4-FFF2-40B4-BE49-F238E27FC236}">
                <a16:creationId xmlns:a16="http://schemas.microsoft.com/office/drawing/2014/main" id="{20747C0F-027F-4046-A2DA-79612D7933C9}"/>
              </a:ext>
            </a:extLst>
          </p:cNvPr>
          <p:cNvSpPr/>
          <p:nvPr userDrawn="1"/>
        </p:nvSpPr>
        <p:spPr>
          <a:xfrm>
            <a:off x="609600" y="4933792"/>
            <a:ext cx="1663174" cy="276999"/>
          </a:xfrm>
          <a:prstGeom prst="rect">
            <a:avLst/>
          </a:prstGeom>
        </p:spPr>
        <p:txBody>
          <a:bodyPr wrap="square">
            <a:spAutoFit/>
          </a:bodyPr>
          <a:lstStyle/>
          <a:p>
            <a:pPr lvl="0"/>
            <a:r>
              <a:rPr lang="en-GB" sz="1200" b="1" noProof="0">
                <a:solidFill>
                  <a:schemeClr val="tx2"/>
                </a:solidFill>
              </a:rPr>
              <a:t>Amsterdam</a:t>
            </a:r>
          </a:p>
        </p:txBody>
      </p:sp>
      <p:sp>
        <p:nvSpPr>
          <p:cNvPr id="2" name="Phone number">
            <a:hlinkClick r:id="rId5"/>
            <a:extLst>
              <a:ext uri="{FF2B5EF4-FFF2-40B4-BE49-F238E27FC236}">
                <a16:creationId xmlns:a16="http://schemas.microsoft.com/office/drawing/2014/main" id="{2EA9D511-A34F-5446-BF0F-0044DC04CF37}"/>
              </a:ext>
            </a:extLst>
          </p:cNvPr>
          <p:cNvSpPr/>
          <p:nvPr userDrawn="1"/>
        </p:nvSpPr>
        <p:spPr>
          <a:xfrm>
            <a:off x="605942" y="4165354"/>
            <a:ext cx="5067869" cy="477054"/>
          </a:xfrm>
          <a:prstGeom prst="rect">
            <a:avLst/>
          </a:prstGeom>
        </p:spPr>
        <p:txBody>
          <a:bodyPr wrap="square">
            <a:spAutoFit/>
          </a:bodyPr>
          <a:lstStyle/>
          <a:p>
            <a:pPr marL="12700">
              <a:lnSpc>
                <a:spcPct val="100000"/>
              </a:lnSpc>
              <a:spcBef>
                <a:spcPts val="660"/>
              </a:spcBef>
            </a:pP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+44</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(0)</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spc="5" noProof="0">
                <a:solidFill>
                  <a:srgbClr val="FFFFFF"/>
                </a:solidFill>
                <a:latin typeface="Roboto" panose="02000000000000000000" pitchFamily="2" charset="0"/>
                <a:ea typeface="Roboto" panose="02000000000000000000" pitchFamily="2" charset="0"/>
                <a:cs typeface="Roboto" panose="02000000000000000000" pitchFamily="2" charset="0"/>
              </a:rPr>
              <a:t>20</a:t>
            </a:r>
            <a:r>
              <a:rPr lang="en-GB" sz="2400" spc="-15"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noProof="0">
                <a:solidFill>
                  <a:srgbClr val="FFFFFF"/>
                </a:solidFill>
                <a:latin typeface="Roboto" panose="02000000000000000000" pitchFamily="2" charset="0"/>
                <a:ea typeface="Roboto" panose="02000000000000000000" pitchFamily="2" charset="0"/>
                <a:cs typeface="Roboto" panose="02000000000000000000" pitchFamily="2" charset="0"/>
              </a:rPr>
              <a:t>7632</a:t>
            </a:r>
            <a:r>
              <a:rPr lang="en-GB" sz="2400" spc="-20" noProof="0">
                <a:solidFill>
                  <a:srgbClr val="FFFFFF"/>
                </a:solidFill>
                <a:latin typeface="Roboto" panose="02000000000000000000" pitchFamily="2" charset="0"/>
                <a:ea typeface="Roboto" panose="02000000000000000000" pitchFamily="2" charset="0"/>
                <a:cs typeface="Roboto" panose="02000000000000000000" pitchFamily="2" charset="0"/>
              </a:rPr>
              <a:t> </a:t>
            </a:r>
            <a:r>
              <a:rPr lang="en-GB" sz="2400" spc="5" noProof="0">
                <a:solidFill>
                  <a:srgbClr val="FFFFFF"/>
                </a:solidFill>
                <a:latin typeface="Roboto" panose="02000000000000000000" pitchFamily="2" charset="0"/>
                <a:ea typeface="Roboto" panose="02000000000000000000" pitchFamily="2" charset="0"/>
                <a:cs typeface="Roboto" panose="02000000000000000000" pitchFamily="2" charset="0"/>
              </a:rPr>
              <a:t>3434</a:t>
            </a:r>
          </a:p>
        </p:txBody>
      </p:sp>
      <p:sp>
        <p:nvSpPr>
          <p:cNvPr id="3" name="better decisions email">
            <a:extLst>
              <a:ext uri="{FF2B5EF4-FFF2-40B4-BE49-F238E27FC236}">
                <a16:creationId xmlns:a16="http://schemas.microsoft.com/office/drawing/2014/main" id="{0F9A8E0A-4D08-9945-815E-03BDF51E77F2}"/>
              </a:ext>
            </a:extLst>
          </p:cNvPr>
          <p:cNvSpPr/>
          <p:nvPr userDrawn="1"/>
        </p:nvSpPr>
        <p:spPr>
          <a:xfrm>
            <a:off x="605940" y="3690590"/>
            <a:ext cx="4424288" cy="461665"/>
          </a:xfrm>
          <a:prstGeom prst="rect">
            <a:avLst/>
          </a:prstGeom>
        </p:spPr>
        <p:txBody>
          <a:bodyPr wrap="none">
            <a:spAutoFit/>
          </a:bodyPr>
          <a:lstStyle/>
          <a:p>
            <a:pPr marL="12700">
              <a:lnSpc>
                <a:spcPct val="100000"/>
              </a:lnSpc>
              <a:spcBef>
                <a:spcPts val="660"/>
              </a:spcBef>
            </a:pPr>
            <a:r>
              <a:rPr lang="en-GB" sz="2400" u="none" spc="-5" noProof="0">
                <a:solidFill>
                  <a:schemeClr val="tx2"/>
                </a:solidFill>
                <a:latin typeface="Roboto" panose="02000000000000000000" pitchFamily="2" charset="0"/>
                <a:ea typeface="Roboto" panose="02000000000000000000" pitchFamily="2" charset="0"/>
                <a:cs typeface="Roboto" panose="02000000000000000000" pitchFamily="2" charset="0"/>
              </a:rPr>
              <a:t>better.decisions@savanta.com</a:t>
            </a:r>
          </a:p>
        </p:txBody>
      </p:sp>
      <p:cxnSp>
        <p:nvCxnSpPr>
          <p:cNvPr id="14" name="Straight Connector 13">
            <a:extLst>
              <a:ext uri="{FF2B5EF4-FFF2-40B4-BE49-F238E27FC236}">
                <a16:creationId xmlns:a16="http://schemas.microsoft.com/office/drawing/2014/main" id="{EC7E0BFA-81F6-B618-61D2-6847CBD7C7AE}"/>
              </a:ext>
            </a:extLst>
          </p:cNvPr>
          <p:cNvCxnSpPr>
            <a:cxnSpLocks/>
          </p:cNvCxnSpPr>
          <p:nvPr userDrawn="1"/>
        </p:nvCxnSpPr>
        <p:spPr>
          <a:xfrm>
            <a:off x="616395" y="2956650"/>
            <a:ext cx="429178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email">
            <a:extLst>
              <a:ext uri="{FF2B5EF4-FFF2-40B4-BE49-F238E27FC236}">
                <a16:creationId xmlns:a16="http://schemas.microsoft.com/office/drawing/2014/main" id="{287DE4EF-64F3-44D9-91A0-F61A1F428E4A}"/>
              </a:ext>
            </a:extLst>
          </p:cNvPr>
          <p:cNvSpPr>
            <a:spLocks noGrp="1"/>
          </p:cNvSpPr>
          <p:nvPr>
            <p:ph type="body" sz="quarter" idx="64" hasCustomPrompt="1"/>
          </p:nvPr>
        </p:nvSpPr>
        <p:spPr>
          <a:xfrm>
            <a:off x="1359046" y="2434145"/>
            <a:ext cx="2538412" cy="230400"/>
          </a:xfrm>
        </p:spPr>
        <p:txBody>
          <a:bodyPr tIns="0" rIns="0" bIns="36000" anchor="ctr" anchorCtr="0">
            <a:noAutofit/>
          </a:bodyPr>
          <a:lstStyle>
            <a:lvl1pPr>
              <a:defRPr sz="11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name.last@savanta.com</a:t>
            </a:r>
          </a:p>
        </p:txBody>
      </p:sp>
      <p:sp>
        <p:nvSpPr>
          <p:cNvPr id="10" name="Job title">
            <a:extLst>
              <a:ext uri="{FF2B5EF4-FFF2-40B4-BE49-F238E27FC236}">
                <a16:creationId xmlns:a16="http://schemas.microsoft.com/office/drawing/2014/main" id="{9A3A77BC-C420-B6D5-7913-91C2B7460B79}"/>
              </a:ext>
            </a:extLst>
          </p:cNvPr>
          <p:cNvSpPr>
            <a:spLocks noGrp="1"/>
          </p:cNvSpPr>
          <p:nvPr>
            <p:ph type="body" sz="quarter" idx="62" hasCustomPrompt="1"/>
          </p:nvPr>
        </p:nvSpPr>
        <p:spPr>
          <a:xfrm>
            <a:off x="1359046" y="2205323"/>
            <a:ext cx="2538412" cy="228778"/>
          </a:xfrm>
        </p:spPr>
        <p:txBody>
          <a:bodyPr tIns="0" rIns="0" bIns="0" anchor="ctr">
            <a:noAutofit/>
          </a:bodyPr>
          <a:lstStyle>
            <a:lvl1pPr>
              <a:defRPr sz="11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Job title</a:t>
            </a:r>
          </a:p>
        </p:txBody>
      </p:sp>
      <p:sp>
        <p:nvSpPr>
          <p:cNvPr id="9" name="Name">
            <a:extLst>
              <a:ext uri="{FF2B5EF4-FFF2-40B4-BE49-F238E27FC236}">
                <a16:creationId xmlns:a16="http://schemas.microsoft.com/office/drawing/2014/main" id="{C41BFE92-30E5-B393-0503-BDD66E63071A}"/>
              </a:ext>
            </a:extLst>
          </p:cNvPr>
          <p:cNvSpPr>
            <a:spLocks noGrp="1"/>
          </p:cNvSpPr>
          <p:nvPr>
            <p:ph type="body" sz="quarter" idx="61" hasCustomPrompt="1"/>
          </p:nvPr>
        </p:nvSpPr>
        <p:spPr>
          <a:xfrm>
            <a:off x="1359046" y="1989950"/>
            <a:ext cx="2538412" cy="228778"/>
          </a:xfrm>
        </p:spPr>
        <p:txBody>
          <a:bodyPr tIns="0" rIns="0" bIns="36000" anchor="ctr">
            <a:noAutofit/>
          </a:bodyPr>
          <a:lstStyle>
            <a:lvl1pPr>
              <a:defRPr sz="1200" b="1">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a:t>
            </a:r>
          </a:p>
        </p:txBody>
      </p:sp>
      <p:sp>
        <p:nvSpPr>
          <p:cNvPr id="7" name="Person image">
            <a:extLst>
              <a:ext uri="{FF2B5EF4-FFF2-40B4-BE49-F238E27FC236}">
                <a16:creationId xmlns:a16="http://schemas.microsoft.com/office/drawing/2014/main" id="{7B4F3CC7-2F98-D897-88B1-7F54C808A51B}"/>
              </a:ext>
            </a:extLst>
          </p:cNvPr>
          <p:cNvSpPr>
            <a:spLocks noGrp="1" noChangeAspect="1"/>
          </p:cNvSpPr>
          <p:nvPr>
            <p:ph type="pic" sz="quarter" idx="52"/>
          </p:nvPr>
        </p:nvSpPr>
        <p:spPr>
          <a:xfrm>
            <a:off x="609599" y="1989950"/>
            <a:ext cx="674595" cy="674595"/>
          </a:xfrm>
          <a:prstGeom prst="ellipse">
            <a:avLst/>
          </a:prstGeom>
          <a:noFill/>
        </p:spPr>
        <p:style>
          <a:lnRef idx="2">
            <a:schemeClr val="dk1"/>
          </a:lnRef>
          <a:fillRef idx="1">
            <a:schemeClr val="lt1"/>
          </a:fillRef>
          <a:effectRef idx="0">
            <a:schemeClr val="dk1"/>
          </a:effectRef>
          <a:fontRef idx="minor">
            <a:schemeClr val="dk1"/>
          </a:fontRef>
        </p:style>
        <p:txBody>
          <a:bodyPr lIns="0" tIns="0" rIns="0" bIns="36000">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pic>
        <p:nvPicPr>
          <p:cNvPr id="16" name="Savanta logo" descr="A white letter on a black background&#10;&#10;Description automatically generated with low confidence">
            <a:extLst>
              <a:ext uri="{FF2B5EF4-FFF2-40B4-BE49-F238E27FC236}">
                <a16:creationId xmlns:a16="http://schemas.microsoft.com/office/drawing/2014/main" id="{8152C7B7-1C64-474A-B57B-921516FE23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9600" y="685800"/>
            <a:ext cx="2530277" cy="495934"/>
          </a:xfrm>
          <a:prstGeom prst="rect">
            <a:avLst/>
          </a:prstGeom>
        </p:spPr>
      </p:pic>
    </p:spTree>
    <p:extLst>
      <p:ext uri="{BB962C8B-B14F-4D97-AF65-F5344CB8AC3E}">
        <p14:creationId xmlns:p14="http://schemas.microsoft.com/office/powerpoint/2010/main" val="38193072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bstract">
    <p:bg>
      <p:bgPr>
        <a:solidFill>
          <a:schemeClr val="tx1"/>
        </a:solidFill>
        <a:effectLst/>
      </p:bgPr>
    </p:bg>
    <p:spTree>
      <p:nvGrpSpPr>
        <p:cNvPr id="1" name=""/>
        <p:cNvGrpSpPr/>
        <p:nvPr/>
      </p:nvGrpSpPr>
      <p:grpSpPr>
        <a:xfrm>
          <a:off x="0" y="0"/>
          <a:ext cx="0" cy="0"/>
          <a:chOff x="0" y="0"/>
          <a:chExt cx="0" cy="0"/>
        </a:xfrm>
      </p:grpSpPr>
      <p:pic>
        <p:nvPicPr>
          <p:cNvPr id="5" name="Abstract Savanta" descr="A picture containing graphics, graphic design, font, design&#10;&#10;Description automatically generated">
            <a:extLst>
              <a:ext uri="{FF2B5EF4-FFF2-40B4-BE49-F238E27FC236}">
                <a16:creationId xmlns:a16="http://schemas.microsoft.com/office/drawing/2014/main" id="{D2D9E4F3-9D59-A938-67BA-5C157C53F9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096000" y="0"/>
            <a:ext cx="6096000" cy="6858000"/>
          </a:xfrm>
          <a:prstGeom prst="rect">
            <a:avLst/>
          </a:prstGeom>
        </p:spPr>
      </p:pic>
      <p:pic>
        <p:nvPicPr>
          <p:cNvPr id="6" name="MakeBetterDecisions">
            <a:extLst>
              <a:ext uri="{FF2B5EF4-FFF2-40B4-BE49-F238E27FC236}">
                <a16:creationId xmlns:a16="http://schemas.microsoft.com/office/drawing/2014/main" id="{67B446E8-EE14-FA7F-2004-08728061A5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83033" y="6017155"/>
            <a:ext cx="2199367" cy="251356"/>
          </a:xfrm>
          <a:prstGeom prst="rect">
            <a:avLst/>
          </a:prstGeom>
        </p:spPr>
      </p:pic>
      <p:grpSp>
        <p:nvGrpSpPr>
          <p:cNvPr id="17" name="Savanta logo emf">
            <a:extLst>
              <a:ext uri="{FF2B5EF4-FFF2-40B4-BE49-F238E27FC236}">
                <a16:creationId xmlns:a16="http://schemas.microsoft.com/office/drawing/2014/main" id="{EE1AD38F-F140-6DFD-F0D5-9E77C8D1948B}"/>
              </a:ext>
            </a:extLst>
          </p:cNvPr>
          <p:cNvGrpSpPr/>
          <p:nvPr userDrawn="1"/>
        </p:nvGrpSpPr>
        <p:grpSpPr>
          <a:xfrm>
            <a:off x="614363" y="681038"/>
            <a:ext cx="1808162" cy="357187"/>
            <a:chOff x="614363" y="681038"/>
            <a:chExt cx="1808162" cy="357187"/>
          </a:xfrm>
        </p:grpSpPr>
        <p:sp>
          <p:nvSpPr>
            <p:cNvPr id="8" name="Oval 5">
              <a:extLst>
                <a:ext uri="{FF2B5EF4-FFF2-40B4-BE49-F238E27FC236}">
                  <a16:creationId xmlns:a16="http://schemas.microsoft.com/office/drawing/2014/main" id="{F42E6063-8C3F-49B8-3E96-912BB3F48311}"/>
                </a:ext>
              </a:extLst>
            </p:cNvPr>
            <p:cNvSpPr>
              <a:spLocks noChangeArrowheads="1"/>
            </p:cNvSpPr>
            <p:nvPr userDrawn="1"/>
          </p:nvSpPr>
          <p:spPr bwMode="auto">
            <a:xfrm>
              <a:off x="2327275" y="804863"/>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Oval 6">
              <a:extLst>
                <a:ext uri="{FF2B5EF4-FFF2-40B4-BE49-F238E27FC236}">
                  <a16:creationId xmlns:a16="http://schemas.microsoft.com/office/drawing/2014/main" id="{187338FF-951E-0D2C-DF1A-6700D0DA4600}"/>
                </a:ext>
              </a:extLst>
            </p:cNvPr>
            <p:cNvSpPr>
              <a:spLocks noChangeArrowheads="1"/>
            </p:cNvSpPr>
            <p:nvPr userDrawn="1"/>
          </p:nvSpPr>
          <p:spPr bwMode="auto">
            <a:xfrm>
              <a:off x="2327275" y="941388"/>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EEB18D4D-278F-9DA2-43D3-ADBAFE0BF05B}"/>
                </a:ext>
              </a:extLst>
            </p:cNvPr>
            <p:cNvSpPr>
              <a:spLocks/>
            </p:cNvSpPr>
            <p:nvPr userDrawn="1"/>
          </p:nvSpPr>
          <p:spPr bwMode="auto">
            <a:xfrm>
              <a:off x="614363" y="681038"/>
              <a:ext cx="250825" cy="357187"/>
            </a:xfrm>
            <a:custGeom>
              <a:avLst/>
              <a:gdLst>
                <a:gd name="T0" fmla="*/ 309 w 555"/>
                <a:gd name="T1" fmla="*/ 323 h 784"/>
                <a:gd name="T2" fmla="*/ 254 w 555"/>
                <a:gd name="T3" fmla="*/ 308 h 784"/>
                <a:gd name="T4" fmla="*/ 125 w 555"/>
                <a:gd name="T5" fmla="*/ 171 h 784"/>
                <a:gd name="T6" fmla="*/ 278 w 555"/>
                <a:gd name="T7" fmla="*/ 53 h 784"/>
                <a:gd name="T8" fmla="*/ 440 w 555"/>
                <a:gd name="T9" fmla="*/ 154 h 784"/>
                <a:gd name="T10" fmla="*/ 471 w 555"/>
                <a:gd name="T11" fmla="*/ 219 h 784"/>
                <a:gd name="T12" fmla="*/ 473 w 555"/>
                <a:gd name="T13" fmla="*/ 221 h 784"/>
                <a:gd name="T14" fmla="*/ 504 w 555"/>
                <a:gd name="T15" fmla="*/ 221 h 784"/>
                <a:gd name="T16" fmla="*/ 506 w 555"/>
                <a:gd name="T17" fmla="*/ 218 h 784"/>
                <a:gd name="T18" fmla="*/ 475 w 555"/>
                <a:gd name="T19" fmla="*/ 33 h 784"/>
                <a:gd name="T20" fmla="*/ 473 w 555"/>
                <a:gd name="T21" fmla="*/ 32 h 784"/>
                <a:gd name="T22" fmla="*/ 292 w 555"/>
                <a:gd name="T23" fmla="*/ 0 h 784"/>
                <a:gd name="T24" fmla="*/ 22 w 555"/>
                <a:gd name="T25" fmla="*/ 205 h 784"/>
                <a:gd name="T26" fmla="*/ 220 w 555"/>
                <a:gd name="T27" fmla="*/ 427 h 784"/>
                <a:gd name="T28" fmla="*/ 274 w 555"/>
                <a:gd name="T29" fmla="*/ 440 h 784"/>
                <a:gd name="T30" fmla="*/ 448 w 555"/>
                <a:gd name="T31" fmla="*/ 598 h 784"/>
                <a:gd name="T32" fmla="*/ 267 w 555"/>
                <a:gd name="T33" fmla="*/ 732 h 784"/>
                <a:gd name="T34" fmla="*/ 75 w 555"/>
                <a:gd name="T35" fmla="*/ 619 h 784"/>
                <a:gd name="T36" fmla="*/ 35 w 555"/>
                <a:gd name="T37" fmla="*/ 527 h 784"/>
                <a:gd name="T38" fmla="*/ 33 w 555"/>
                <a:gd name="T39" fmla="*/ 526 h 784"/>
                <a:gd name="T40" fmla="*/ 2 w 555"/>
                <a:gd name="T41" fmla="*/ 526 h 784"/>
                <a:gd name="T42" fmla="*/ 0 w 555"/>
                <a:gd name="T43" fmla="*/ 529 h 784"/>
                <a:gd name="T44" fmla="*/ 36 w 555"/>
                <a:gd name="T45" fmla="*/ 732 h 784"/>
                <a:gd name="T46" fmla="*/ 36 w 555"/>
                <a:gd name="T47" fmla="*/ 734 h 784"/>
                <a:gd name="T48" fmla="*/ 38 w 555"/>
                <a:gd name="T49" fmla="*/ 735 h 784"/>
                <a:gd name="T50" fmla="*/ 271 w 555"/>
                <a:gd name="T51" fmla="*/ 784 h 784"/>
                <a:gd name="T52" fmla="*/ 555 w 555"/>
                <a:gd name="T53" fmla="*/ 558 h 784"/>
                <a:gd name="T54" fmla="*/ 309 w 555"/>
                <a:gd name="T55" fmla="*/ 32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5" h="784">
                  <a:moveTo>
                    <a:pt x="309" y="323"/>
                  </a:moveTo>
                  <a:cubicBezTo>
                    <a:pt x="254" y="308"/>
                    <a:pt x="254" y="308"/>
                    <a:pt x="254" y="308"/>
                  </a:cubicBezTo>
                  <a:cubicBezTo>
                    <a:pt x="167" y="285"/>
                    <a:pt x="125" y="240"/>
                    <a:pt x="125" y="171"/>
                  </a:cubicBezTo>
                  <a:cubicBezTo>
                    <a:pt x="125" y="99"/>
                    <a:pt x="185" y="53"/>
                    <a:pt x="278" y="53"/>
                  </a:cubicBezTo>
                  <a:cubicBezTo>
                    <a:pt x="356" y="53"/>
                    <a:pt x="400" y="68"/>
                    <a:pt x="440" y="154"/>
                  </a:cubicBezTo>
                  <a:cubicBezTo>
                    <a:pt x="471" y="219"/>
                    <a:pt x="471" y="219"/>
                    <a:pt x="471" y="219"/>
                  </a:cubicBezTo>
                  <a:cubicBezTo>
                    <a:pt x="472" y="220"/>
                    <a:pt x="472" y="221"/>
                    <a:pt x="473" y="221"/>
                  </a:cubicBezTo>
                  <a:cubicBezTo>
                    <a:pt x="504" y="221"/>
                    <a:pt x="504" y="221"/>
                    <a:pt x="504" y="221"/>
                  </a:cubicBezTo>
                  <a:cubicBezTo>
                    <a:pt x="505" y="221"/>
                    <a:pt x="506" y="220"/>
                    <a:pt x="506" y="218"/>
                  </a:cubicBezTo>
                  <a:cubicBezTo>
                    <a:pt x="475" y="33"/>
                    <a:pt x="475" y="33"/>
                    <a:pt x="475" y="33"/>
                  </a:cubicBezTo>
                  <a:cubicBezTo>
                    <a:pt x="473" y="32"/>
                    <a:pt x="473" y="32"/>
                    <a:pt x="473" y="32"/>
                  </a:cubicBezTo>
                  <a:cubicBezTo>
                    <a:pt x="426" y="12"/>
                    <a:pt x="360" y="0"/>
                    <a:pt x="292" y="0"/>
                  </a:cubicBezTo>
                  <a:cubicBezTo>
                    <a:pt x="133" y="0"/>
                    <a:pt x="22" y="84"/>
                    <a:pt x="22" y="205"/>
                  </a:cubicBezTo>
                  <a:cubicBezTo>
                    <a:pt x="22" y="316"/>
                    <a:pt x="92" y="394"/>
                    <a:pt x="220" y="427"/>
                  </a:cubicBezTo>
                  <a:cubicBezTo>
                    <a:pt x="274" y="440"/>
                    <a:pt x="274" y="440"/>
                    <a:pt x="274" y="440"/>
                  </a:cubicBezTo>
                  <a:cubicBezTo>
                    <a:pt x="391" y="470"/>
                    <a:pt x="448" y="522"/>
                    <a:pt x="448" y="598"/>
                  </a:cubicBezTo>
                  <a:cubicBezTo>
                    <a:pt x="448" y="677"/>
                    <a:pt x="374" y="732"/>
                    <a:pt x="267" y="732"/>
                  </a:cubicBezTo>
                  <a:cubicBezTo>
                    <a:pt x="178" y="732"/>
                    <a:pt x="118" y="714"/>
                    <a:pt x="75" y="619"/>
                  </a:cubicBezTo>
                  <a:cubicBezTo>
                    <a:pt x="35" y="527"/>
                    <a:pt x="35" y="527"/>
                    <a:pt x="35" y="527"/>
                  </a:cubicBezTo>
                  <a:cubicBezTo>
                    <a:pt x="34" y="527"/>
                    <a:pt x="34" y="526"/>
                    <a:pt x="33" y="526"/>
                  </a:cubicBezTo>
                  <a:cubicBezTo>
                    <a:pt x="2" y="526"/>
                    <a:pt x="2" y="526"/>
                    <a:pt x="2" y="526"/>
                  </a:cubicBezTo>
                  <a:cubicBezTo>
                    <a:pt x="1" y="526"/>
                    <a:pt x="0" y="527"/>
                    <a:pt x="0" y="529"/>
                  </a:cubicBezTo>
                  <a:cubicBezTo>
                    <a:pt x="36" y="732"/>
                    <a:pt x="36" y="732"/>
                    <a:pt x="36" y="732"/>
                  </a:cubicBezTo>
                  <a:cubicBezTo>
                    <a:pt x="36" y="734"/>
                    <a:pt x="36" y="734"/>
                    <a:pt x="36" y="734"/>
                  </a:cubicBezTo>
                  <a:cubicBezTo>
                    <a:pt x="38" y="735"/>
                    <a:pt x="38" y="735"/>
                    <a:pt x="38" y="735"/>
                  </a:cubicBezTo>
                  <a:cubicBezTo>
                    <a:pt x="96" y="766"/>
                    <a:pt x="181" y="784"/>
                    <a:pt x="271" y="784"/>
                  </a:cubicBezTo>
                  <a:cubicBezTo>
                    <a:pt x="407" y="784"/>
                    <a:pt x="555" y="697"/>
                    <a:pt x="555" y="558"/>
                  </a:cubicBezTo>
                  <a:cubicBezTo>
                    <a:pt x="555" y="416"/>
                    <a:pt x="465" y="364"/>
                    <a:pt x="309" y="32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AF89A0D7-5184-8F6F-AE42-CE52BDBC32A1}"/>
                </a:ext>
              </a:extLst>
            </p:cNvPr>
            <p:cNvSpPr>
              <a:spLocks/>
            </p:cNvSpPr>
            <p:nvPr userDrawn="1"/>
          </p:nvSpPr>
          <p:spPr bwMode="auto">
            <a:xfrm>
              <a:off x="1098550" y="804863"/>
              <a:ext cx="261937" cy="231775"/>
            </a:xfrm>
            <a:custGeom>
              <a:avLst/>
              <a:gdLst>
                <a:gd name="T0" fmla="*/ 381 w 577"/>
                <a:gd name="T1" fmla="*/ 2 h 511"/>
                <a:gd name="T2" fmla="*/ 381 w 577"/>
                <a:gd name="T3" fmla="*/ 33 h 511"/>
                <a:gd name="T4" fmla="*/ 383 w 577"/>
                <a:gd name="T5" fmla="*/ 35 h 511"/>
                <a:gd name="T6" fmla="*/ 414 w 577"/>
                <a:gd name="T7" fmla="*/ 42 h 511"/>
                <a:gd name="T8" fmla="*/ 446 w 577"/>
                <a:gd name="T9" fmla="*/ 56 h 511"/>
                <a:gd name="T10" fmla="*/ 444 w 577"/>
                <a:gd name="T11" fmla="*/ 72 h 511"/>
                <a:gd name="T12" fmla="*/ 317 w 577"/>
                <a:gd name="T13" fmla="*/ 367 h 511"/>
                <a:gd name="T14" fmla="*/ 191 w 577"/>
                <a:gd name="T15" fmla="*/ 72 h 511"/>
                <a:gd name="T16" fmla="*/ 190 w 577"/>
                <a:gd name="T17" fmla="*/ 57 h 511"/>
                <a:gd name="T18" fmla="*/ 224 w 577"/>
                <a:gd name="T19" fmla="*/ 42 h 511"/>
                <a:gd name="T20" fmla="*/ 255 w 577"/>
                <a:gd name="T21" fmla="*/ 35 h 511"/>
                <a:gd name="T22" fmla="*/ 257 w 577"/>
                <a:gd name="T23" fmla="*/ 33 h 511"/>
                <a:gd name="T24" fmla="*/ 257 w 577"/>
                <a:gd name="T25" fmla="*/ 2 h 511"/>
                <a:gd name="T26" fmla="*/ 255 w 577"/>
                <a:gd name="T27" fmla="*/ 0 h 511"/>
                <a:gd name="T28" fmla="*/ 2 w 577"/>
                <a:gd name="T29" fmla="*/ 0 h 511"/>
                <a:gd name="T30" fmla="*/ 0 w 577"/>
                <a:gd name="T31" fmla="*/ 2 h 511"/>
                <a:gd name="T32" fmla="*/ 0 w 577"/>
                <a:gd name="T33" fmla="*/ 33 h 511"/>
                <a:gd name="T34" fmla="*/ 2 w 577"/>
                <a:gd name="T35" fmla="*/ 35 h 511"/>
                <a:gd name="T36" fmla="*/ 32 w 577"/>
                <a:gd name="T37" fmla="*/ 42 h 511"/>
                <a:gd name="T38" fmla="*/ 78 w 577"/>
                <a:gd name="T39" fmla="*/ 75 h 511"/>
                <a:gd name="T40" fmla="*/ 267 w 577"/>
                <a:gd name="T41" fmla="*/ 511 h 511"/>
                <a:gd name="T42" fmla="*/ 309 w 577"/>
                <a:gd name="T43" fmla="*/ 511 h 511"/>
                <a:gd name="T44" fmla="*/ 499 w 577"/>
                <a:gd name="T45" fmla="*/ 75 h 511"/>
                <a:gd name="T46" fmla="*/ 545 w 577"/>
                <a:gd name="T47" fmla="*/ 42 h 511"/>
                <a:gd name="T48" fmla="*/ 575 w 577"/>
                <a:gd name="T49" fmla="*/ 35 h 511"/>
                <a:gd name="T50" fmla="*/ 577 w 577"/>
                <a:gd name="T51" fmla="*/ 33 h 511"/>
                <a:gd name="T52" fmla="*/ 577 w 577"/>
                <a:gd name="T53" fmla="*/ 2 h 511"/>
                <a:gd name="T54" fmla="*/ 575 w 577"/>
                <a:gd name="T55" fmla="*/ 0 h 511"/>
                <a:gd name="T56" fmla="*/ 383 w 577"/>
                <a:gd name="T57" fmla="*/ 0 h 511"/>
                <a:gd name="T58" fmla="*/ 381 w 577"/>
                <a:gd name="T59" fmla="*/ 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7" h="511">
                  <a:moveTo>
                    <a:pt x="381" y="2"/>
                  </a:moveTo>
                  <a:cubicBezTo>
                    <a:pt x="381" y="33"/>
                    <a:pt x="381" y="33"/>
                    <a:pt x="381" y="33"/>
                  </a:cubicBezTo>
                  <a:cubicBezTo>
                    <a:pt x="381" y="34"/>
                    <a:pt x="382" y="34"/>
                    <a:pt x="383" y="35"/>
                  </a:cubicBezTo>
                  <a:cubicBezTo>
                    <a:pt x="414" y="42"/>
                    <a:pt x="414" y="42"/>
                    <a:pt x="414" y="42"/>
                  </a:cubicBezTo>
                  <a:cubicBezTo>
                    <a:pt x="434" y="46"/>
                    <a:pt x="444" y="51"/>
                    <a:pt x="446" y="56"/>
                  </a:cubicBezTo>
                  <a:cubicBezTo>
                    <a:pt x="448" y="60"/>
                    <a:pt x="447" y="65"/>
                    <a:pt x="444" y="72"/>
                  </a:cubicBezTo>
                  <a:cubicBezTo>
                    <a:pt x="317" y="367"/>
                    <a:pt x="317" y="367"/>
                    <a:pt x="317" y="367"/>
                  </a:cubicBezTo>
                  <a:cubicBezTo>
                    <a:pt x="191" y="72"/>
                    <a:pt x="191" y="72"/>
                    <a:pt x="191" y="72"/>
                  </a:cubicBezTo>
                  <a:cubicBezTo>
                    <a:pt x="188" y="65"/>
                    <a:pt x="188" y="61"/>
                    <a:pt x="190" y="57"/>
                  </a:cubicBezTo>
                  <a:cubicBezTo>
                    <a:pt x="193" y="51"/>
                    <a:pt x="203" y="47"/>
                    <a:pt x="224" y="42"/>
                  </a:cubicBezTo>
                  <a:cubicBezTo>
                    <a:pt x="255" y="35"/>
                    <a:pt x="255" y="35"/>
                    <a:pt x="255" y="35"/>
                  </a:cubicBezTo>
                  <a:cubicBezTo>
                    <a:pt x="256" y="34"/>
                    <a:pt x="257" y="34"/>
                    <a:pt x="257" y="33"/>
                  </a:cubicBezTo>
                  <a:cubicBezTo>
                    <a:pt x="257" y="2"/>
                    <a:pt x="257" y="2"/>
                    <a:pt x="257" y="2"/>
                  </a:cubicBezTo>
                  <a:cubicBezTo>
                    <a:pt x="257" y="1"/>
                    <a:pt x="256" y="0"/>
                    <a:pt x="255" y="0"/>
                  </a:cubicBezTo>
                  <a:cubicBezTo>
                    <a:pt x="2" y="0"/>
                    <a:pt x="2" y="0"/>
                    <a:pt x="2" y="0"/>
                  </a:cubicBezTo>
                  <a:cubicBezTo>
                    <a:pt x="1" y="0"/>
                    <a:pt x="0" y="1"/>
                    <a:pt x="0" y="2"/>
                  </a:cubicBezTo>
                  <a:cubicBezTo>
                    <a:pt x="0" y="33"/>
                    <a:pt x="0" y="33"/>
                    <a:pt x="0" y="33"/>
                  </a:cubicBezTo>
                  <a:cubicBezTo>
                    <a:pt x="0" y="34"/>
                    <a:pt x="1" y="34"/>
                    <a:pt x="2" y="35"/>
                  </a:cubicBezTo>
                  <a:cubicBezTo>
                    <a:pt x="32" y="42"/>
                    <a:pt x="32" y="42"/>
                    <a:pt x="32" y="42"/>
                  </a:cubicBezTo>
                  <a:cubicBezTo>
                    <a:pt x="67" y="50"/>
                    <a:pt x="70" y="57"/>
                    <a:pt x="78" y="75"/>
                  </a:cubicBezTo>
                  <a:cubicBezTo>
                    <a:pt x="267" y="511"/>
                    <a:pt x="267" y="511"/>
                    <a:pt x="267" y="511"/>
                  </a:cubicBezTo>
                  <a:cubicBezTo>
                    <a:pt x="309" y="511"/>
                    <a:pt x="309" y="511"/>
                    <a:pt x="309" y="511"/>
                  </a:cubicBezTo>
                  <a:cubicBezTo>
                    <a:pt x="499" y="75"/>
                    <a:pt x="499" y="75"/>
                    <a:pt x="499" y="75"/>
                  </a:cubicBezTo>
                  <a:cubicBezTo>
                    <a:pt x="507" y="57"/>
                    <a:pt x="511" y="50"/>
                    <a:pt x="545" y="42"/>
                  </a:cubicBezTo>
                  <a:cubicBezTo>
                    <a:pt x="575" y="35"/>
                    <a:pt x="575" y="35"/>
                    <a:pt x="575" y="35"/>
                  </a:cubicBezTo>
                  <a:cubicBezTo>
                    <a:pt x="576" y="34"/>
                    <a:pt x="577" y="34"/>
                    <a:pt x="577" y="33"/>
                  </a:cubicBezTo>
                  <a:cubicBezTo>
                    <a:pt x="577" y="2"/>
                    <a:pt x="577" y="2"/>
                    <a:pt x="577" y="2"/>
                  </a:cubicBezTo>
                  <a:cubicBezTo>
                    <a:pt x="577" y="1"/>
                    <a:pt x="576" y="0"/>
                    <a:pt x="575" y="0"/>
                  </a:cubicBezTo>
                  <a:cubicBezTo>
                    <a:pt x="383" y="0"/>
                    <a:pt x="383" y="0"/>
                    <a:pt x="383" y="0"/>
                  </a:cubicBezTo>
                  <a:cubicBezTo>
                    <a:pt x="382" y="0"/>
                    <a:pt x="381" y="1"/>
                    <a:pt x="381" y="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03F346A2-FFE7-BBA3-E6A3-FD49F588106C}"/>
                </a:ext>
              </a:extLst>
            </p:cNvPr>
            <p:cNvSpPr>
              <a:spLocks/>
            </p:cNvSpPr>
            <p:nvPr userDrawn="1"/>
          </p:nvSpPr>
          <p:spPr bwMode="auto">
            <a:xfrm>
              <a:off x="1614488" y="798513"/>
              <a:ext cx="254000" cy="233362"/>
            </a:xfrm>
            <a:custGeom>
              <a:avLst/>
              <a:gdLst>
                <a:gd name="T0" fmla="*/ 530 w 563"/>
                <a:gd name="T1" fmla="*/ 475 h 516"/>
                <a:gd name="T2" fmla="*/ 493 w 563"/>
                <a:gd name="T3" fmla="*/ 443 h 516"/>
                <a:gd name="T4" fmla="*/ 493 w 563"/>
                <a:gd name="T5" fmla="*/ 197 h 516"/>
                <a:gd name="T6" fmla="*/ 335 w 563"/>
                <a:gd name="T7" fmla="*/ 0 h 516"/>
                <a:gd name="T8" fmla="*/ 173 w 563"/>
                <a:gd name="T9" fmla="*/ 110 h 516"/>
                <a:gd name="T10" fmla="*/ 173 w 563"/>
                <a:gd name="T11" fmla="*/ 4 h 516"/>
                <a:gd name="T12" fmla="*/ 2 w 563"/>
                <a:gd name="T13" fmla="*/ 27 h 516"/>
                <a:gd name="T14" fmla="*/ 0 w 563"/>
                <a:gd name="T15" fmla="*/ 29 h 516"/>
                <a:gd name="T16" fmla="*/ 0 w 563"/>
                <a:gd name="T17" fmla="*/ 58 h 516"/>
                <a:gd name="T18" fmla="*/ 2 w 563"/>
                <a:gd name="T19" fmla="*/ 60 h 516"/>
                <a:gd name="T20" fmla="*/ 33 w 563"/>
                <a:gd name="T21" fmla="*/ 68 h 516"/>
                <a:gd name="T22" fmla="*/ 71 w 563"/>
                <a:gd name="T23" fmla="*/ 99 h 516"/>
                <a:gd name="T24" fmla="*/ 71 w 563"/>
                <a:gd name="T25" fmla="*/ 443 h 516"/>
                <a:gd name="T26" fmla="*/ 33 w 563"/>
                <a:gd name="T27" fmla="*/ 475 h 516"/>
                <a:gd name="T28" fmla="*/ 2 w 563"/>
                <a:gd name="T29" fmla="*/ 482 h 516"/>
                <a:gd name="T30" fmla="*/ 0 w 563"/>
                <a:gd name="T31" fmla="*/ 484 h 516"/>
                <a:gd name="T32" fmla="*/ 0 w 563"/>
                <a:gd name="T33" fmla="*/ 514 h 516"/>
                <a:gd name="T34" fmla="*/ 2 w 563"/>
                <a:gd name="T35" fmla="*/ 516 h 516"/>
                <a:gd name="T36" fmla="*/ 242 w 563"/>
                <a:gd name="T37" fmla="*/ 516 h 516"/>
                <a:gd name="T38" fmla="*/ 244 w 563"/>
                <a:gd name="T39" fmla="*/ 514 h 516"/>
                <a:gd name="T40" fmla="*/ 244 w 563"/>
                <a:gd name="T41" fmla="*/ 484 h 516"/>
                <a:gd name="T42" fmla="*/ 243 w 563"/>
                <a:gd name="T43" fmla="*/ 482 h 516"/>
                <a:gd name="T44" fmla="*/ 211 w 563"/>
                <a:gd name="T45" fmla="*/ 475 h 516"/>
                <a:gd name="T46" fmla="*/ 173 w 563"/>
                <a:gd name="T47" fmla="*/ 443 h 516"/>
                <a:gd name="T48" fmla="*/ 173 w 563"/>
                <a:gd name="T49" fmla="*/ 226 h 516"/>
                <a:gd name="T50" fmla="*/ 288 w 563"/>
                <a:gd name="T51" fmla="*/ 69 h 516"/>
                <a:gd name="T52" fmla="*/ 389 w 563"/>
                <a:gd name="T53" fmla="*/ 218 h 516"/>
                <a:gd name="T54" fmla="*/ 389 w 563"/>
                <a:gd name="T55" fmla="*/ 443 h 516"/>
                <a:gd name="T56" fmla="*/ 351 w 563"/>
                <a:gd name="T57" fmla="*/ 475 h 516"/>
                <a:gd name="T58" fmla="*/ 320 w 563"/>
                <a:gd name="T59" fmla="*/ 482 h 516"/>
                <a:gd name="T60" fmla="*/ 318 w 563"/>
                <a:gd name="T61" fmla="*/ 484 h 516"/>
                <a:gd name="T62" fmla="*/ 318 w 563"/>
                <a:gd name="T63" fmla="*/ 514 h 516"/>
                <a:gd name="T64" fmla="*/ 320 w 563"/>
                <a:gd name="T65" fmla="*/ 516 h 516"/>
                <a:gd name="T66" fmla="*/ 561 w 563"/>
                <a:gd name="T67" fmla="*/ 516 h 516"/>
                <a:gd name="T68" fmla="*/ 563 w 563"/>
                <a:gd name="T69" fmla="*/ 514 h 516"/>
                <a:gd name="T70" fmla="*/ 563 w 563"/>
                <a:gd name="T71" fmla="*/ 484 h 516"/>
                <a:gd name="T72" fmla="*/ 562 w 563"/>
                <a:gd name="T73" fmla="*/ 482 h 516"/>
                <a:gd name="T74" fmla="*/ 530 w 563"/>
                <a:gd name="T75" fmla="*/ 47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3" h="516">
                  <a:moveTo>
                    <a:pt x="530" y="475"/>
                  </a:moveTo>
                  <a:cubicBezTo>
                    <a:pt x="496" y="467"/>
                    <a:pt x="493" y="462"/>
                    <a:pt x="493" y="443"/>
                  </a:cubicBezTo>
                  <a:cubicBezTo>
                    <a:pt x="493" y="197"/>
                    <a:pt x="493" y="197"/>
                    <a:pt x="493" y="197"/>
                  </a:cubicBezTo>
                  <a:cubicBezTo>
                    <a:pt x="493" y="65"/>
                    <a:pt x="441" y="0"/>
                    <a:pt x="335" y="0"/>
                  </a:cubicBezTo>
                  <a:cubicBezTo>
                    <a:pt x="257" y="0"/>
                    <a:pt x="203" y="37"/>
                    <a:pt x="173" y="110"/>
                  </a:cubicBezTo>
                  <a:cubicBezTo>
                    <a:pt x="173" y="4"/>
                    <a:pt x="173" y="4"/>
                    <a:pt x="173" y="4"/>
                  </a:cubicBezTo>
                  <a:cubicBezTo>
                    <a:pt x="2" y="27"/>
                    <a:pt x="2" y="27"/>
                    <a:pt x="2" y="27"/>
                  </a:cubicBezTo>
                  <a:cubicBezTo>
                    <a:pt x="1" y="27"/>
                    <a:pt x="0" y="28"/>
                    <a:pt x="0" y="29"/>
                  </a:cubicBezTo>
                  <a:cubicBezTo>
                    <a:pt x="0" y="58"/>
                    <a:pt x="0" y="58"/>
                    <a:pt x="0" y="58"/>
                  </a:cubicBezTo>
                  <a:cubicBezTo>
                    <a:pt x="0" y="59"/>
                    <a:pt x="1" y="60"/>
                    <a:pt x="2" y="60"/>
                  </a:cubicBezTo>
                  <a:cubicBezTo>
                    <a:pt x="33" y="68"/>
                    <a:pt x="33" y="68"/>
                    <a:pt x="33" y="68"/>
                  </a:cubicBezTo>
                  <a:cubicBezTo>
                    <a:pt x="68" y="76"/>
                    <a:pt x="71" y="82"/>
                    <a:pt x="71" y="99"/>
                  </a:cubicBezTo>
                  <a:cubicBezTo>
                    <a:pt x="71" y="443"/>
                    <a:pt x="71" y="443"/>
                    <a:pt x="71" y="443"/>
                  </a:cubicBezTo>
                  <a:cubicBezTo>
                    <a:pt x="71" y="462"/>
                    <a:pt x="67" y="467"/>
                    <a:pt x="33" y="475"/>
                  </a:cubicBezTo>
                  <a:cubicBezTo>
                    <a:pt x="2" y="482"/>
                    <a:pt x="2" y="482"/>
                    <a:pt x="2" y="482"/>
                  </a:cubicBezTo>
                  <a:cubicBezTo>
                    <a:pt x="1" y="482"/>
                    <a:pt x="0" y="483"/>
                    <a:pt x="0" y="484"/>
                  </a:cubicBezTo>
                  <a:cubicBezTo>
                    <a:pt x="0" y="514"/>
                    <a:pt x="0" y="514"/>
                    <a:pt x="0" y="514"/>
                  </a:cubicBezTo>
                  <a:cubicBezTo>
                    <a:pt x="0" y="515"/>
                    <a:pt x="1" y="516"/>
                    <a:pt x="2" y="516"/>
                  </a:cubicBezTo>
                  <a:cubicBezTo>
                    <a:pt x="242" y="516"/>
                    <a:pt x="242" y="516"/>
                    <a:pt x="242" y="516"/>
                  </a:cubicBezTo>
                  <a:cubicBezTo>
                    <a:pt x="243" y="516"/>
                    <a:pt x="244" y="515"/>
                    <a:pt x="244" y="514"/>
                  </a:cubicBezTo>
                  <a:cubicBezTo>
                    <a:pt x="244" y="484"/>
                    <a:pt x="244" y="484"/>
                    <a:pt x="244" y="484"/>
                  </a:cubicBezTo>
                  <a:cubicBezTo>
                    <a:pt x="244" y="483"/>
                    <a:pt x="243" y="482"/>
                    <a:pt x="243" y="482"/>
                  </a:cubicBezTo>
                  <a:cubicBezTo>
                    <a:pt x="211" y="475"/>
                    <a:pt x="211" y="475"/>
                    <a:pt x="211" y="475"/>
                  </a:cubicBezTo>
                  <a:cubicBezTo>
                    <a:pt x="177" y="467"/>
                    <a:pt x="173" y="462"/>
                    <a:pt x="173" y="443"/>
                  </a:cubicBezTo>
                  <a:cubicBezTo>
                    <a:pt x="173" y="226"/>
                    <a:pt x="173" y="226"/>
                    <a:pt x="173" y="226"/>
                  </a:cubicBezTo>
                  <a:cubicBezTo>
                    <a:pt x="173" y="80"/>
                    <a:pt x="261" y="69"/>
                    <a:pt x="288" y="69"/>
                  </a:cubicBezTo>
                  <a:cubicBezTo>
                    <a:pt x="359" y="69"/>
                    <a:pt x="389" y="112"/>
                    <a:pt x="389" y="218"/>
                  </a:cubicBezTo>
                  <a:cubicBezTo>
                    <a:pt x="389" y="443"/>
                    <a:pt x="389" y="443"/>
                    <a:pt x="389" y="443"/>
                  </a:cubicBezTo>
                  <a:cubicBezTo>
                    <a:pt x="389" y="462"/>
                    <a:pt x="385" y="467"/>
                    <a:pt x="351" y="475"/>
                  </a:cubicBezTo>
                  <a:cubicBezTo>
                    <a:pt x="320" y="482"/>
                    <a:pt x="320" y="482"/>
                    <a:pt x="320" y="482"/>
                  </a:cubicBezTo>
                  <a:cubicBezTo>
                    <a:pt x="319" y="482"/>
                    <a:pt x="318" y="483"/>
                    <a:pt x="318" y="484"/>
                  </a:cubicBezTo>
                  <a:cubicBezTo>
                    <a:pt x="318" y="514"/>
                    <a:pt x="318" y="514"/>
                    <a:pt x="318" y="514"/>
                  </a:cubicBezTo>
                  <a:cubicBezTo>
                    <a:pt x="318" y="515"/>
                    <a:pt x="319" y="516"/>
                    <a:pt x="320" y="516"/>
                  </a:cubicBezTo>
                  <a:cubicBezTo>
                    <a:pt x="561" y="516"/>
                    <a:pt x="561" y="516"/>
                    <a:pt x="561" y="516"/>
                  </a:cubicBezTo>
                  <a:cubicBezTo>
                    <a:pt x="562" y="516"/>
                    <a:pt x="563" y="515"/>
                    <a:pt x="563" y="514"/>
                  </a:cubicBezTo>
                  <a:cubicBezTo>
                    <a:pt x="563" y="484"/>
                    <a:pt x="563" y="484"/>
                    <a:pt x="563" y="484"/>
                  </a:cubicBezTo>
                  <a:cubicBezTo>
                    <a:pt x="563" y="483"/>
                    <a:pt x="563" y="482"/>
                    <a:pt x="562" y="482"/>
                  </a:cubicBezTo>
                  <a:lnTo>
                    <a:pt x="530" y="47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10">
              <a:extLst>
                <a:ext uri="{FF2B5EF4-FFF2-40B4-BE49-F238E27FC236}">
                  <a16:creationId xmlns:a16="http://schemas.microsoft.com/office/drawing/2014/main" id="{9D94C7D7-FACD-B027-9B82-D976CF6205E3}"/>
                </a:ext>
              </a:extLst>
            </p:cNvPr>
            <p:cNvSpPr>
              <a:spLocks/>
            </p:cNvSpPr>
            <p:nvPr userDrawn="1"/>
          </p:nvSpPr>
          <p:spPr bwMode="auto">
            <a:xfrm>
              <a:off x="1868488" y="742950"/>
              <a:ext cx="177800" cy="295275"/>
            </a:xfrm>
            <a:custGeom>
              <a:avLst/>
              <a:gdLst>
                <a:gd name="T0" fmla="*/ 364 w 394"/>
                <a:gd name="T1" fmla="*/ 529 h 649"/>
                <a:gd name="T2" fmla="*/ 361 w 394"/>
                <a:gd name="T3" fmla="*/ 530 h 649"/>
                <a:gd name="T4" fmla="*/ 352 w 394"/>
                <a:gd name="T5" fmla="*/ 545 h 649"/>
                <a:gd name="T6" fmla="*/ 268 w 394"/>
                <a:gd name="T7" fmla="*/ 590 h 649"/>
                <a:gd name="T8" fmla="*/ 193 w 394"/>
                <a:gd name="T9" fmla="*/ 507 h 649"/>
                <a:gd name="T10" fmla="*/ 193 w 394"/>
                <a:gd name="T11" fmla="*/ 198 h 649"/>
                <a:gd name="T12" fmla="*/ 366 w 394"/>
                <a:gd name="T13" fmla="*/ 198 h 649"/>
                <a:gd name="T14" fmla="*/ 369 w 394"/>
                <a:gd name="T15" fmla="*/ 195 h 649"/>
                <a:gd name="T16" fmla="*/ 369 w 394"/>
                <a:gd name="T17" fmla="*/ 139 h 649"/>
                <a:gd name="T18" fmla="*/ 366 w 394"/>
                <a:gd name="T19" fmla="*/ 137 h 649"/>
                <a:gd name="T20" fmla="*/ 193 w 394"/>
                <a:gd name="T21" fmla="*/ 137 h 649"/>
                <a:gd name="T22" fmla="*/ 193 w 394"/>
                <a:gd name="T23" fmla="*/ 2 h 649"/>
                <a:gd name="T24" fmla="*/ 191 w 394"/>
                <a:gd name="T25" fmla="*/ 0 h 649"/>
                <a:gd name="T26" fmla="*/ 155 w 394"/>
                <a:gd name="T27" fmla="*/ 0 h 649"/>
                <a:gd name="T28" fmla="*/ 155 w 394"/>
                <a:gd name="T29" fmla="*/ 3 h 649"/>
                <a:gd name="T30" fmla="*/ 3 w 394"/>
                <a:gd name="T31" fmla="*/ 161 h 649"/>
                <a:gd name="T32" fmla="*/ 0 w 394"/>
                <a:gd name="T33" fmla="*/ 161 h 649"/>
                <a:gd name="T34" fmla="*/ 0 w 394"/>
                <a:gd name="T35" fmla="*/ 195 h 649"/>
                <a:gd name="T36" fmla="*/ 2 w 394"/>
                <a:gd name="T37" fmla="*/ 198 h 649"/>
                <a:gd name="T38" fmla="*/ 90 w 394"/>
                <a:gd name="T39" fmla="*/ 198 h 649"/>
                <a:gd name="T40" fmla="*/ 90 w 394"/>
                <a:gd name="T41" fmla="*/ 516 h 649"/>
                <a:gd name="T42" fmla="*/ 228 w 394"/>
                <a:gd name="T43" fmla="*/ 649 h 649"/>
                <a:gd name="T44" fmla="*/ 384 w 394"/>
                <a:gd name="T45" fmla="*/ 565 h 649"/>
                <a:gd name="T46" fmla="*/ 393 w 394"/>
                <a:gd name="T47" fmla="*/ 551 h 649"/>
                <a:gd name="T48" fmla="*/ 393 w 394"/>
                <a:gd name="T49" fmla="*/ 548 h 649"/>
                <a:gd name="T50" fmla="*/ 364 w 394"/>
                <a:gd name="T51" fmla="*/ 52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4" h="649">
                  <a:moveTo>
                    <a:pt x="364" y="529"/>
                  </a:moveTo>
                  <a:cubicBezTo>
                    <a:pt x="363" y="529"/>
                    <a:pt x="362" y="529"/>
                    <a:pt x="361" y="530"/>
                  </a:cubicBezTo>
                  <a:cubicBezTo>
                    <a:pt x="360" y="533"/>
                    <a:pt x="356" y="539"/>
                    <a:pt x="352" y="545"/>
                  </a:cubicBezTo>
                  <a:cubicBezTo>
                    <a:pt x="329" y="574"/>
                    <a:pt x="300" y="590"/>
                    <a:pt x="268" y="590"/>
                  </a:cubicBezTo>
                  <a:cubicBezTo>
                    <a:pt x="220" y="590"/>
                    <a:pt x="193" y="559"/>
                    <a:pt x="193" y="507"/>
                  </a:cubicBezTo>
                  <a:cubicBezTo>
                    <a:pt x="193" y="198"/>
                    <a:pt x="193" y="198"/>
                    <a:pt x="193" y="198"/>
                  </a:cubicBezTo>
                  <a:cubicBezTo>
                    <a:pt x="366" y="198"/>
                    <a:pt x="366" y="198"/>
                    <a:pt x="366" y="198"/>
                  </a:cubicBezTo>
                  <a:cubicBezTo>
                    <a:pt x="368" y="198"/>
                    <a:pt x="369" y="197"/>
                    <a:pt x="369" y="195"/>
                  </a:cubicBezTo>
                  <a:cubicBezTo>
                    <a:pt x="369" y="139"/>
                    <a:pt x="369" y="139"/>
                    <a:pt x="369" y="139"/>
                  </a:cubicBezTo>
                  <a:cubicBezTo>
                    <a:pt x="369" y="138"/>
                    <a:pt x="368" y="137"/>
                    <a:pt x="366" y="137"/>
                  </a:cubicBezTo>
                  <a:cubicBezTo>
                    <a:pt x="193" y="137"/>
                    <a:pt x="193" y="137"/>
                    <a:pt x="193" y="137"/>
                  </a:cubicBezTo>
                  <a:cubicBezTo>
                    <a:pt x="193" y="2"/>
                    <a:pt x="193" y="2"/>
                    <a:pt x="193" y="2"/>
                  </a:cubicBezTo>
                  <a:cubicBezTo>
                    <a:pt x="193" y="1"/>
                    <a:pt x="192" y="0"/>
                    <a:pt x="191" y="0"/>
                  </a:cubicBezTo>
                  <a:cubicBezTo>
                    <a:pt x="155" y="0"/>
                    <a:pt x="155" y="0"/>
                    <a:pt x="155" y="0"/>
                  </a:cubicBezTo>
                  <a:cubicBezTo>
                    <a:pt x="155" y="3"/>
                    <a:pt x="155" y="3"/>
                    <a:pt x="155" y="3"/>
                  </a:cubicBezTo>
                  <a:cubicBezTo>
                    <a:pt x="136" y="104"/>
                    <a:pt x="88" y="154"/>
                    <a:pt x="3" y="161"/>
                  </a:cubicBezTo>
                  <a:cubicBezTo>
                    <a:pt x="0" y="161"/>
                    <a:pt x="0" y="161"/>
                    <a:pt x="0" y="161"/>
                  </a:cubicBezTo>
                  <a:cubicBezTo>
                    <a:pt x="0" y="195"/>
                    <a:pt x="0" y="195"/>
                    <a:pt x="0" y="195"/>
                  </a:cubicBezTo>
                  <a:cubicBezTo>
                    <a:pt x="0" y="197"/>
                    <a:pt x="1" y="198"/>
                    <a:pt x="2" y="198"/>
                  </a:cubicBezTo>
                  <a:cubicBezTo>
                    <a:pt x="90" y="198"/>
                    <a:pt x="90" y="198"/>
                    <a:pt x="90" y="198"/>
                  </a:cubicBezTo>
                  <a:cubicBezTo>
                    <a:pt x="90" y="516"/>
                    <a:pt x="90" y="516"/>
                    <a:pt x="90" y="516"/>
                  </a:cubicBezTo>
                  <a:cubicBezTo>
                    <a:pt x="90" y="599"/>
                    <a:pt x="142" y="649"/>
                    <a:pt x="228" y="649"/>
                  </a:cubicBezTo>
                  <a:cubicBezTo>
                    <a:pt x="293" y="649"/>
                    <a:pt x="349" y="619"/>
                    <a:pt x="384" y="565"/>
                  </a:cubicBezTo>
                  <a:cubicBezTo>
                    <a:pt x="387" y="562"/>
                    <a:pt x="391" y="554"/>
                    <a:pt x="393" y="551"/>
                  </a:cubicBezTo>
                  <a:cubicBezTo>
                    <a:pt x="394" y="550"/>
                    <a:pt x="394" y="548"/>
                    <a:pt x="393" y="548"/>
                  </a:cubicBezTo>
                  <a:lnTo>
                    <a:pt x="364" y="52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11">
              <a:extLst>
                <a:ext uri="{FF2B5EF4-FFF2-40B4-BE49-F238E27FC236}">
                  <a16:creationId xmlns:a16="http://schemas.microsoft.com/office/drawing/2014/main" id="{CE0D0186-C6B6-33E2-30F7-E5B3D87E3844}"/>
                </a:ext>
              </a:extLst>
            </p:cNvPr>
            <p:cNvSpPr>
              <a:spLocks noEditPoints="1"/>
            </p:cNvSpPr>
            <p:nvPr userDrawn="1"/>
          </p:nvSpPr>
          <p:spPr bwMode="auto">
            <a:xfrm>
              <a:off x="2066925" y="798513"/>
              <a:ext cx="234950" cy="239712"/>
            </a:xfrm>
            <a:custGeom>
              <a:avLst/>
              <a:gdLst>
                <a:gd name="T0" fmla="*/ 502 w 521"/>
                <a:gd name="T1" fmla="*/ 437 h 528"/>
                <a:gd name="T2" fmla="*/ 500 w 521"/>
                <a:gd name="T3" fmla="*/ 437 h 528"/>
                <a:gd name="T4" fmla="*/ 486 w 521"/>
                <a:gd name="T5" fmla="*/ 450 h 528"/>
                <a:gd name="T6" fmla="*/ 451 w 521"/>
                <a:gd name="T7" fmla="*/ 466 h 528"/>
                <a:gd name="T8" fmla="*/ 428 w 521"/>
                <a:gd name="T9" fmla="*/ 457 h 528"/>
                <a:gd name="T10" fmla="*/ 413 w 521"/>
                <a:gd name="T11" fmla="*/ 384 h 528"/>
                <a:gd name="T12" fmla="*/ 417 w 521"/>
                <a:gd name="T13" fmla="*/ 181 h 528"/>
                <a:gd name="T14" fmla="*/ 377 w 521"/>
                <a:gd name="T15" fmla="*/ 43 h 528"/>
                <a:gd name="T16" fmla="*/ 231 w 521"/>
                <a:gd name="T17" fmla="*/ 0 h 528"/>
                <a:gd name="T18" fmla="*/ 25 w 521"/>
                <a:gd name="T19" fmla="*/ 120 h 528"/>
                <a:gd name="T20" fmla="*/ 81 w 521"/>
                <a:gd name="T21" fmla="*/ 179 h 528"/>
                <a:gd name="T22" fmla="*/ 140 w 521"/>
                <a:gd name="T23" fmla="*/ 118 h 528"/>
                <a:gd name="T24" fmla="*/ 133 w 521"/>
                <a:gd name="T25" fmla="*/ 84 h 528"/>
                <a:gd name="T26" fmla="*/ 129 w 521"/>
                <a:gd name="T27" fmla="*/ 66 h 528"/>
                <a:gd name="T28" fmla="*/ 209 w 521"/>
                <a:gd name="T29" fmla="*/ 42 h 528"/>
                <a:gd name="T30" fmla="*/ 285 w 521"/>
                <a:gd name="T31" fmla="*/ 68 h 528"/>
                <a:gd name="T32" fmla="*/ 314 w 521"/>
                <a:gd name="T33" fmla="*/ 174 h 528"/>
                <a:gd name="T34" fmla="*/ 313 w 521"/>
                <a:gd name="T35" fmla="*/ 214 h 528"/>
                <a:gd name="T36" fmla="*/ 0 w 521"/>
                <a:gd name="T37" fmla="*/ 390 h 528"/>
                <a:gd name="T38" fmla="*/ 161 w 521"/>
                <a:gd name="T39" fmla="*/ 528 h 528"/>
                <a:gd name="T40" fmla="*/ 313 w 521"/>
                <a:gd name="T41" fmla="*/ 432 h 528"/>
                <a:gd name="T42" fmla="*/ 313 w 521"/>
                <a:gd name="T43" fmla="*/ 434 h 528"/>
                <a:gd name="T44" fmla="*/ 406 w 521"/>
                <a:gd name="T45" fmla="*/ 528 h 528"/>
                <a:gd name="T46" fmla="*/ 509 w 521"/>
                <a:gd name="T47" fmla="*/ 473 h 528"/>
                <a:gd name="T48" fmla="*/ 521 w 521"/>
                <a:gd name="T49" fmla="*/ 455 h 528"/>
                <a:gd name="T50" fmla="*/ 520 w 521"/>
                <a:gd name="T51" fmla="*/ 453 h 528"/>
                <a:gd name="T52" fmla="*/ 502 w 521"/>
                <a:gd name="T53" fmla="*/ 437 h 528"/>
                <a:gd name="T54" fmla="*/ 314 w 521"/>
                <a:gd name="T55" fmla="*/ 246 h 528"/>
                <a:gd name="T56" fmla="*/ 312 w 521"/>
                <a:gd name="T57" fmla="*/ 340 h 528"/>
                <a:gd name="T58" fmla="*/ 202 w 521"/>
                <a:gd name="T59" fmla="*/ 470 h 528"/>
                <a:gd name="T60" fmla="*/ 117 w 521"/>
                <a:gd name="T61" fmla="*/ 379 h 528"/>
                <a:gd name="T62" fmla="*/ 314 w 521"/>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528">
                  <a:moveTo>
                    <a:pt x="502" y="437"/>
                  </a:moveTo>
                  <a:cubicBezTo>
                    <a:pt x="502" y="436"/>
                    <a:pt x="500" y="436"/>
                    <a:pt x="500" y="437"/>
                  </a:cubicBezTo>
                  <a:cubicBezTo>
                    <a:pt x="496" y="440"/>
                    <a:pt x="489" y="447"/>
                    <a:pt x="486" y="450"/>
                  </a:cubicBezTo>
                  <a:cubicBezTo>
                    <a:pt x="473" y="460"/>
                    <a:pt x="462" y="466"/>
                    <a:pt x="451" y="466"/>
                  </a:cubicBezTo>
                  <a:cubicBezTo>
                    <a:pt x="442" y="466"/>
                    <a:pt x="434" y="463"/>
                    <a:pt x="428" y="457"/>
                  </a:cubicBezTo>
                  <a:cubicBezTo>
                    <a:pt x="417" y="445"/>
                    <a:pt x="412" y="421"/>
                    <a:pt x="413" y="384"/>
                  </a:cubicBezTo>
                  <a:cubicBezTo>
                    <a:pt x="417" y="181"/>
                    <a:pt x="417" y="181"/>
                    <a:pt x="417" y="181"/>
                  </a:cubicBezTo>
                  <a:cubicBezTo>
                    <a:pt x="418" y="116"/>
                    <a:pt x="405" y="71"/>
                    <a:pt x="377" y="43"/>
                  </a:cubicBezTo>
                  <a:cubicBezTo>
                    <a:pt x="349" y="13"/>
                    <a:pt x="304" y="0"/>
                    <a:pt x="231" y="0"/>
                  </a:cubicBezTo>
                  <a:cubicBezTo>
                    <a:pt x="104" y="0"/>
                    <a:pt x="25" y="62"/>
                    <a:pt x="25" y="120"/>
                  </a:cubicBezTo>
                  <a:cubicBezTo>
                    <a:pt x="25" y="149"/>
                    <a:pt x="44" y="179"/>
                    <a:pt x="81" y="179"/>
                  </a:cubicBezTo>
                  <a:cubicBezTo>
                    <a:pt x="116" y="179"/>
                    <a:pt x="140" y="154"/>
                    <a:pt x="140" y="118"/>
                  </a:cubicBezTo>
                  <a:cubicBezTo>
                    <a:pt x="140" y="105"/>
                    <a:pt x="136" y="94"/>
                    <a:pt x="133" y="84"/>
                  </a:cubicBezTo>
                  <a:cubicBezTo>
                    <a:pt x="131" y="77"/>
                    <a:pt x="129" y="71"/>
                    <a:pt x="129" y="66"/>
                  </a:cubicBezTo>
                  <a:cubicBezTo>
                    <a:pt x="129" y="56"/>
                    <a:pt x="157" y="42"/>
                    <a:pt x="209" y="42"/>
                  </a:cubicBezTo>
                  <a:cubicBezTo>
                    <a:pt x="243" y="42"/>
                    <a:pt x="268" y="51"/>
                    <a:pt x="285" y="68"/>
                  </a:cubicBezTo>
                  <a:cubicBezTo>
                    <a:pt x="305" y="89"/>
                    <a:pt x="315" y="124"/>
                    <a:pt x="314" y="174"/>
                  </a:cubicBezTo>
                  <a:cubicBezTo>
                    <a:pt x="313" y="214"/>
                    <a:pt x="313" y="214"/>
                    <a:pt x="313" y="214"/>
                  </a:cubicBezTo>
                  <a:cubicBezTo>
                    <a:pt x="105" y="233"/>
                    <a:pt x="0" y="292"/>
                    <a:pt x="0" y="390"/>
                  </a:cubicBezTo>
                  <a:cubicBezTo>
                    <a:pt x="0" y="470"/>
                    <a:pt x="68" y="528"/>
                    <a:pt x="161" y="528"/>
                  </a:cubicBezTo>
                  <a:cubicBezTo>
                    <a:pt x="236" y="528"/>
                    <a:pt x="288" y="495"/>
                    <a:pt x="313" y="432"/>
                  </a:cubicBezTo>
                  <a:cubicBezTo>
                    <a:pt x="313" y="434"/>
                    <a:pt x="313" y="434"/>
                    <a:pt x="313" y="434"/>
                  </a:cubicBezTo>
                  <a:cubicBezTo>
                    <a:pt x="313" y="499"/>
                    <a:pt x="360" y="528"/>
                    <a:pt x="406" y="528"/>
                  </a:cubicBezTo>
                  <a:cubicBezTo>
                    <a:pt x="448" y="528"/>
                    <a:pt x="483" y="509"/>
                    <a:pt x="509" y="473"/>
                  </a:cubicBezTo>
                  <a:cubicBezTo>
                    <a:pt x="513" y="468"/>
                    <a:pt x="519" y="459"/>
                    <a:pt x="521" y="455"/>
                  </a:cubicBezTo>
                  <a:cubicBezTo>
                    <a:pt x="521" y="454"/>
                    <a:pt x="521" y="453"/>
                    <a:pt x="520" y="453"/>
                  </a:cubicBezTo>
                  <a:lnTo>
                    <a:pt x="502" y="437"/>
                  </a:lnTo>
                  <a:close/>
                  <a:moveTo>
                    <a:pt x="314" y="246"/>
                  </a:moveTo>
                  <a:cubicBezTo>
                    <a:pt x="312" y="340"/>
                    <a:pt x="312" y="340"/>
                    <a:pt x="312" y="340"/>
                  </a:cubicBezTo>
                  <a:cubicBezTo>
                    <a:pt x="310" y="430"/>
                    <a:pt x="255" y="470"/>
                    <a:pt x="202" y="470"/>
                  </a:cubicBezTo>
                  <a:cubicBezTo>
                    <a:pt x="151" y="470"/>
                    <a:pt x="117" y="434"/>
                    <a:pt x="117" y="379"/>
                  </a:cubicBezTo>
                  <a:cubicBezTo>
                    <a:pt x="117"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12">
              <a:extLst>
                <a:ext uri="{FF2B5EF4-FFF2-40B4-BE49-F238E27FC236}">
                  <a16:creationId xmlns:a16="http://schemas.microsoft.com/office/drawing/2014/main" id="{DE8D205B-154D-CC1E-A7F0-5DC94F8D5C0C}"/>
                </a:ext>
              </a:extLst>
            </p:cNvPr>
            <p:cNvSpPr>
              <a:spLocks noEditPoints="1"/>
            </p:cNvSpPr>
            <p:nvPr userDrawn="1"/>
          </p:nvSpPr>
          <p:spPr bwMode="auto">
            <a:xfrm>
              <a:off x="1365250" y="798513"/>
              <a:ext cx="234950" cy="239712"/>
            </a:xfrm>
            <a:custGeom>
              <a:avLst/>
              <a:gdLst>
                <a:gd name="T0" fmla="*/ 503 w 522"/>
                <a:gd name="T1" fmla="*/ 437 h 528"/>
                <a:gd name="T2" fmla="*/ 500 w 522"/>
                <a:gd name="T3" fmla="*/ 437 h 528"/>
                <a:gd name="T4" fmla="*/ 486 w 522"/>
                <a:gd name="T5" fmla="*/ 450 h 528"/>
                <a:gd name="T6" fmla="*/ 451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1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1" y="466"/>
                  </a:cubicBezTo>
                  <a:cubicBezTo>
                    <a:pt x="442" y="466"/>
                    <a:pt x="435" y="463"/>
                    <a:pt x="429" y="457"/>
                  </a:cubicBezTo>
                  <a:cubicBezTo>
                    <a:pt x="417" y="445"/>
                    <a:pt x="412" y="421"/>
                    <a:pt x="413" y="384"/>
                  </a:cubicBezTo>
                  <a:cubicBezTo>
                    <a:pt x="417" y="181"/>
                    <a:pt x="417" y="181"/>
                    <a:pt x="417" y="181"/>
                  </a:cubicBezTo>
                  <a:cubicBezTo>
                    <a:pt x="418" y="116"/>
                    <a:pt x="405" y="71"/>
                    <a:pt x="378" y="43"/>
                  </a:cubicBezTo>
                  <a:cubicBezTo>
                    <a:pt x="349" y="13"/>
                    <a:pt x="304" y="0"/>
                    <a:pt x="232" y="0"/>
                  </a:cubicBezTo>
                  <a:cubicBezTo>
                    <a:pt x="104" y="0"/>
                    <a:pt x="26" y="62"/>
                    <a:pt x="26" y="120"/>
                  </a:cubicBezTo>
                  <a:cubicBezTo>
                    <a:pt x="26" y="149"/>
                    <a:pt x="45" y="179"/>
                    <a:pt x="81"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5"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8" y="528"/>
                    <a:pt x="484" y="509"/>
                    <a:pt x="510" y="473"/>
                  </a:cubicBezTo>
                  <a:cubicBezTo>
                    <a:pt x="514" y="468"/>
                    <a:pt x="519" y="459"/>
                    <a:pt x="521" y="455"/>
                  </a:cubicBezTo>
                  <a:cubicBezTo>
                    <a:pt x="522" y="454"/>
                    <a:pt x="521" y="453"/>
                    <a:pt x="521" y="453"/>
                  </a:cubicBezTo>
                  <a:lnTo>
                    <a:pt x="503" y="437"/>
                  </a:lnTo>
                  <a:close/>
                  <a:moveTo>
                    <a:pt x="314" y="246"/>
                  </a:moveTo>
                  <a:cubicBezTo>
                    <a:pt x="312" y="340"/>
                    <a:pt x="312" y="340"/>
                    <a:pt x="312" y="340"/>
                  </a:cubicBezTo>
                  <a:cubicBezTo>
                    <a:pt x="310"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6" name="Freeform 13">
              <a:extLst>
                <a:ext uri="{FF2B5EF4-FFF2-40B4-BE49-F238E27FC236}">
                  <a16:creationId xmlns:a16="http://schemas.microsoft.com/office/drawing/2014/main" id="{D6270562-CCAB-D936-B6ED-0CEB4DA37EAB}"/>
                </a:ext>
              </a:extLst>
            </p:cNvPr>
            <p:cNvSpPr>
              <a:spLocks noEditPoints="1"/>
            </p:cNvSpPr>
            <p:nvPr userDrawn="1"/>
          </p:nvSpPr>
          <p:spPr bwMode="auto">
            <a:xfrm>
              <a:off x="889000" y="798513"/>
              <a:ext cx="234950" cy="239712"/>
            </a:xfrm>
            <a:custGeom>
              <a:avLst/>
              <a:gdLst>
                <a:gd name="T0" fmla="*/ 503 w 522"/>
                <a:gd name="T1" fmla="*/ 437 h 528"/>
                <a:gd name="T2" fmla="*/ 500 w 522"/>
                <a:gd name="T3" fmla="*/ 437 h 528"/>
                <a:gd name="T4" fmla="*/ 486 w 522"/>
                <a:gd name="T5" fmla="*/ 450 h 528"/>
                <a:gd name="T6" fmla="*/ 452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2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2" y="466"/>
                  </a:cubicBezTo>
                  <a:cubicBezTo>
                    <a:pt x="442" y="466"/>
                    <a:pt x="435" y="463"/>
                    <a:pt x="429" y="457"/>
                  </a:cubicBezTo>
                  <a:cubicBezTo>
                    <a:pt x="418" y="445"/>
                    <a:pt x="412" y="421"/>
                    <a:pt x="413" y="384"/>
                  </a:cubicBezTo>
                  <a:cubicBezTo>
                    <a:pt x="417" y="181"/>
                    <a:pt x="417" y="181"/>
                    <a:pt x="417" y="181"/>
                  </a:cubicBezTo>
                  <a:cubicBezTo>
                    <a:pt x="418" y="116"/>
                    <a:pt x="406" y="71"/>
                    <a:pt x="378" y="43"/>
                  </a:cubicBezTo>
                  <a:cubicBezTo>
                    <a:pt x="349" y="13"/>
                    <a:pt x="304" y="0"/>
                    <a:pt x="232" y="0"/>
                  </a:cubicBezTo>
                  <a:cubicBezTo>
                    <a:pt x="104" y="0"/>
                    <a:pt x="26" y="62"/>
                    <a:pt x="26" y="120"/>
                  </a:cubicBezTo>
                  <a:cubicBezTo>
                    <a:pt x="26" y="149"/>
                    <a:pt x="45" y="179"/>
                    <a:pt x="82"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6"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9" y="528"/>
                    <a:pt x="484" y="509"/>
                    <a:pt x="510" y="473"/>
                  </a:cubicBezTo>
                  <a:cubicBezTo>
                    <a:pt x="514" y="468"/>
                    <a:pt x="519" y="459"/>
                    <a:pt x="521" y="455"/>
                  </a:cubicBezTo>
                  <a:cubicBezTo>
                    <a:pt x="522" y="454"/>
                    <a:pt x="522" y="453"/>
                    <a:pt x="521" y="453"/>
                  </a:cubicBezTo>
                  <a:lnTo>
                    <a:pt x="503" y="437"/>
                  </a:lnTo>
                  <a:close/>
                  <a:moveTo>
                    <a:pt x="314" y="246"/>
                  </a:moveTo>
                  <a:cubicBezTo>
                    <a:pt x="312" y="340"/>
                    <a:pt x="312" y="340"/>
                    <a:pt x="312" y="340"/>
                  </a:cubicBezTo>
                  <a:cubicBezTo>
                    <a:pt x="311"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8" name="savanta.com">
            <a:extLst>
              <a:ext uri="{FF2B5EF4-FFF2-40B4-BE49-F238E27FC236}">
                <a16:creationId xmlns:a16="http://schemas.microsoft.com/office/drawing/2014/main" id="{DF639836-5A5F-3648-85E8-7093516739FC}"/>
              </a:ext>
            </a:extLst>
          </p:cNvPr>
          <p:cNvSpPr txBox="1"/>
          <p:nvPr userDrawn="1"/>
        </p:nvSpPr>
        <p:spPr>
          <a:xfrm>
            <a:off x="609600" y="5989220"/>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7" name="Sub Ttile">
            <a:extLst>
              <a:ext uri="{FF2B5EF4-FFF2-40B4-BE49-F238E27FC236}">
                <a16:creationId xmlns:a16="http://schemas.microsoft.com/office/drawing/2014/main" id="{D5DFC16B-E280-AE48-B900-41952CB7CDE5}"/>
              </a:ext>
            </a:extLst>
          </p:cNvPr>
          <p:cNvSpPr>
            <a:spLocks noGrp="1"/>
          </p:cNvSpPr>
          <p:nvPr>
            <p:ph type="body" sz="quarter" idx="13" hasCustomPrompt="1"/>
          </p:nvPr>
        </p:nvSpPr>
        <p:spPr>
          <a:xfrm>
            <a:off x="609600" y="3658828"/>
            <a:ext cx="4876800"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24" name="Title">
            <a:extLst>
              <a:ext uri="{FF2B5EF4-FFF2-40B4-BE49-F238E27FC236}">
                <a16:creationId xmlns:a16="http://schemas.microsoft.com/office/drawing/2014/main" id="{5D601748-323F-754C-815A-BCD42580509B}"/>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Insert Title</a:t>
            </a:r>
          </a:p>
        </p:txBody>
      </p:sp>
    </p:spTree>
    <p:extLst>
      <p:ext uri="{BB962C8B-B14F-4D97-AF65-F5344CB8AC3E}">
        <p14:creationId xmlns:p14="http://schemas.microsoft.com/office/powerpoint/2010/main" val="36963045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Divider 1">
    <p:bg>
      <p:bgPr>
        <a:solidFill>
          <a:schemeClr val="tx1"/>
        </a:solidFill>
        <a:effectLst/>
      </p:bgPr>
    </p:bg>
    <p:spTree>
      <p:nvGrpSpPr>
        <p:cNvPr id="1" name=""/>
        <p:cNvGrpSpPr/>
        <p:nvPr/>
      </p:nvGrpSpPr>
      <p:grpSpPr>
        <a:xfrm>
          <a:off x="0" y="0"/>
          <a:ext cx="0" cy="0"/>
          <a:chOff x="0" y="0"/>
          <a:chExt cx="0" cy="0"/>
        </a:xfrm>
      </p:grpSpPr>
      <p:pic>
        <p:nvPicPr>
          <p:cNvPr id="13" name="half dots">
            <a:extLst>
              <a:ext uri="{FF2B5EF4-FFF2-40B4-BE49-F238E27FC236}">
                <a16:creationId xmlns:a16="http://schemas.microsoft.com/office/drawing/2014/main" id="{F761FEBB-4487-A641-8A74-98721378F86A}"/>
              </a:ext>
            </a:extLst>
          </p:cNvPr>
          <p:cNvPicPr>
            <a:picLocks noGrp="1" noRot="1" noChangeAspect="1" noMove="1" noResize="1" noEditPoints="1" noAdjustHandles="1" noChangeArrowheads="1" noChangeShapeType="1" noCrop="1"/>
          </p:cNvPicPr>
          <p:nvPr userDrawn="1"/>
        </p:nvPicPr>
        <p:blipFill rotWithShape="1">
          <a:blip r:embed="rId2"/>
          <a:srcRect r="5873"/>
          <a:stretch/>
        </p:blipFill>
        <p:spPr>
          <a:xfrm>
            <a:off x="6147385" y="0"/>
            <a:ext cx="6044615" cy="6858000"/>
          </a:xfrm>
          <a:prstGeom prst="rect">
            <a:avLst/>
          </a:prstGeom>
        </p:spPr>
      </p:pic>
      <p:sp>
        <p:nvSpPr>
          <p:cNvPr id="15" name="page number">
            <a:extLst>
              <a:ext uri="{FF2B5EF4-FFF2-40B4-BE49-F238E27FC236}">
                <a16:creationId xmlns:a16="http://schemas.microsoft.com/office/drawing/2014/main" id="{B457C18E-EA0A-1B4A-8B45-8BD27ADAE58E}"/>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11" name="make better decisions">
            <a:extLst>
              <a:ext uri="{FF2B5EF4-FFF2-40B4-BE49-F238E27FC236}">
                <a16:creationId xmlns:a16="http://schemas.microsoft.com/office/drawing/2014/main" id="{0C767353-B1B7-EF48-9BD5-43F46E7B995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p:blipFill>
        <p:spPr>
          <a:xfrm>
            <a:off x="2096772" y="6364638"/>
            <a:ext cx="2075479" cy="234298"/>
          </a:xfrm>
          <a:prstGeom prst="rect">
            <a:avLst/>
          </a:prstGeom>
        </p:spPr>
      </p:pic>
      <p:cxnSp>
        <p:nvCxnSpPr>
          <p:cNvPr id="12" name="vertical line">
            <a:extLst>
              <a:ext uri="{FF2B5EF4-FFF2-40B4-BE49-F238E27FC236}">
                <a16:creationId xmlns:a16="http://schemas.microsoft.com/office/drawing/2014/main" id="{1115B500-D218-8349-AC60-78E645CC4390}"/>
              </a:ext>
            </a:extLst>
          </p:cNvPr>
          <p:cNvCxnSpPr>
            <a:cxnSpLocks noGrp="1" noRot="1" noMove="1" noResize="1" noEditPoints="1" noAdjustHandles="1" noChangeArrowheads="1" noChangeShapeType="1"/>
          </p:cNvCxnSpPr>
          <p:nvPr/>
        </p:nvCxnSpPr>
        <p:spPr>
          <a:xfrm>
            <a:off x="1957388" y="6379369"/>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savanta.com">
            <a:extLst>
              <a:ext uri="{FF2B5EF4-FFF2-40B4-BE49-F238E27FC236}">
                <a16:creationId xmlns:a16="http://schemas.microsoft.com/office/drawing/2014/main" id="{E56032F8-FD3D-D1CB-074B-E2E7B0504B32}"/>
              </a:ext>
            </a:extLst>
          </p:cNvPr>
          <p:cNvSpPr txBox="1"/>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32" name="Sub Ttile">
            <a:extLst>
              <a:ext uri="{FF2B5EF4-FFF2-40B4-BE49-F238E27FC236}">
                <a16:creationId xmlns:a16="http://schemas.microsoft.com/office/drawing/2014/main" id="{8E6B7917-2CAA-0ADD-D969-B4FBF0CC4A12}"/>
              </a:ext>
            </a:extLst>
          </p:cNvPr>
          <p:cNvSpPr>
            <a:spLocks noGrp="1"/>
          </p:cNvSpPr>
          <p:nvPr>
            <p:ph type="body" sz="quarter" idx="13" hasCustomPrompt="1"/>
          </p:nvPr>
        </p:nvSpPr>
        <p:spPr>
          <a:xfrm>
            <a:off x="609600" y="3658828"/>
            <a:ext cx="4855482"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31" name="Title">
            <a:extLst>
              <a:ext uri="{FF2B5EF4-FFF2-40B4-BE49-F238E27FC236}">
                <a16:creationId xmlns:a16="http://schemas.microsoft.com/office/drawing/2014/main" id="{E7736B37-49FF-8D8E-865E-EE9DEA154952}"/>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Divider 1</a:t>
            </a:r>
          </a:p>
        </p:txBody>
      </p:sp>
    </p:spTree>
    <p:extLst>
      <p:ext uri="{BB962C8B-B14F-4D97-AF65-F5344CB8AC3E}">
        <p14:creationId xmlns:p14="http://schemas.microsoft.com/office/powerpoint/2010/main" val="1297679886"/>
      </p:ext>
    </p:extLst>
  </p:cSld>
  <p:clrMapOvr>
    <a:masterClrMapping/>
  </p:clrMapOvr>
  <p:extLst>
    <p:ext uri="{DCECCB84-F9BA-43D5-87BE-67443E8EF086}">
      <p15:sldGuideLst xmlns:p15="http://schemas.microsoft.com/office/powerpoint/2012/main">
        <p15:guide id="1" orient="horz" pos="4110">
          <p15:clr>
            <a:srgbClr val="FBAE40"/>
          </p15:clr>
        </p15:guide>
        <p15:guide id="2" orient="horz" pos="404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bstract">
    <p:bg>
      <p:bgPr>
        <a:solidFill>
          <a:schemeClr val="tx1"/>
        </a:solidFill>
        <a:effectLst/>
      </p:bgPr>
    </p:bg>
    <p:spTree>
      <p:nvGrpSpPr>
        <p:cNvPr id="1" name=""/>
        <p:cNvGrpSpPr/>
        <p:nvPr/>
      </p:nvGrpSpPr>
      <p:grpSpPr>
        <a:xfrm>
          <a:off x="0" y="0"/>
          <a:ext cx="0" cy="0"/>
          <a:chOff x="0" y="0"/>
          <a:chExt cx="0" cy="0"/>
        </a:xfrm>
      </p:grpSpPr>
      <p:pic>
        <p:nvPicPr>
          <p:cNvPr id="5" name="Abstract Savanta" descr="A picture containing graphics, graphic design, font, design&#10;&#10;Description automatically generated">
            <a:extLst>
              <a:ext uri="{FF2B5EF4-FFF2-40B4-BE49-F238E27FC236}">
                <a16:creationId xmlns:a16="http://schemas.microsoft.com/office/drawing/2014/main" id="{D2D9E4F3-9D59-A938-67BA-5C157C53F9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096000" y="0"/>
            <a:ext cx="6096000" cy="6858000"/>
          </a:xfrm>
          <a:prstGeom prst="rect">
            <a:avLst/>
          </a:prstGeom>
        </p:spPr>
      </p:pic>
      <p:pic>
        <p:nvPicPr>
          <p:cNvPr id="6" name="MakeBetterDecisions">
            <a:extLst>
              <a:ext uri="{FF2B5EF4-FFF2-40B4-BE49-F238E27FC236}">
                <a16:creationId xmlns:a16="http://schemas.microsoft.com/office/drawing/2014/main" id="{67B446E8-EE14-FA7F-2004-08728061A5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83033" y="6017155"/>
            <a:ext cx="2199367" cy="251356"/>
          </a:xfrm>
          <a:prstGeom prst="rect">
            <a:avLst/>
          </a:prstGeom>
        </p:spPr>
      </p:pic>
      <p:grpSp>
        <p:nvGrpSpPr>
          <p:cNvPr id="17" name="Savanta logo emf">
            <a:extLst>
              <a:ext uri="{FF2B5EF4-FFF2-40B4-BE49-F238E27FC236}">
                <a16:creationId xmlns:a16="http://schemas.microsoft.com/office/drawing/2014/main" id="{EE1AD38F-F140-6DFD-F0D5-9E77C8D1948B}"/>
              </a:ext>
            </a:extLst>
          </p:cNvPr>
          <p:cNvGrpSpPr/>
          <p:nvPr userDrawn="1"/>
        </p:nvGrpSpPr>
        <p:grpSpPr>
          <a:xfrm>
            <a:off x="614363" y="681038"/>
            <a:ext cx="1808162" cy="357187"/>
            <a:chOff x="614363" y="681038"/>
            <a:chExt cx="1808162" cy="357187"/>
          </a:xfrm>
        </p:grpSpPr>
        <p:sp>
          <p:nvSpPr>
            <p:cNvPr id="8" name="Oval 5">
              <a:extLst>
                <a:ext uri="{FF2B5EF4-FFF2-40B4-BE49-F238E27FC236}">
                  <a16:creationId xmlns:a16="http://schemas.microsoft.com/office/drawing/2014/main" id="{F42E6063-8C3F-49B8-3E96-912BB3F48311}"/>
                </a:ext>
              </a:extLst>
            </p:cNvPr>
            <p:cNvSpPr>
              <a:spLocks noChangeArrowheads="1"/>
            </p:cNvSpPr>
            <p:nvPr userDrawn="1"/>
          </p:nvSpPr>
          <p:spPr bwMode="auto">
            <a:xfrm>
              <a:off x="2327275" y="804863"/>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9" name="Oval 6">
              <a:extLst>
                <a:ext uri="{FF2B5EF4-FFF2-40B4-BE49-F238E27FC236}">
                  <a16:creationId xmlns:a16="http://schemas.microsoft.com/office/drawing/2014/main" id="{187338FF-951E-0D2C-DF1A-6700D0DA4600}"/>
                </a:ext>
              </a:extLst>
            </p:cNvPr>
            <p:cNvSpPr>
              <a:spLocks noChangeArrowheads="1"/>
            </p:cNvSpPr>
            <p:nvPr userDrawn="1"/>
          </p:nvSpPr>
          <p:spPr bwMode="auto">
            <a:xfrm>
              <a:off x="2327275" y="941388"/>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EEB18D4D-278F-9DA2-43D3-ADBAFE0BF05B}"/>
                </a:ext>
              </a:extLst>
            </p:cNvPr>
            <p:cNvSpPr>
              <a:spLocks/>
            </p:cNvSpPr>
            <p:nvPr userDrawn="1"/>
          </p:nvSpPr>
          <p:spPr bwMode="auto">
            <a:xfrm>
              <a:off x="614363" y="681038"/>
              <a:ext cx="250825" cy="357187"/>
            </a:xfrm>
            <a:custGeom>
              <a:avLst/>
              <a:gdLst>
                <a:gd name="T0" fmla="*/ 309 w 555"/>
                <a:gd name="T1" fmla="*/ 323 h 784"/>
                <a:gd name="T2" fmla="*/ 254 w 555"/>
                <a:gd name="T3" fmla="*/ 308 h 784"/>
                <a:gd name="T4" fmla="*/ 125 w 555"/>
                <a:gd name="T5" fmla="*/ 171 h 784"/>
                <a:gd name="T6" fmla="*/ 278 w 555"/>
                <a:gd name="T7" fmla="*/ 53 h 784"/>
                <a:gd name="T8" fmla="*/ 440 w 555"/>
                <a:gd name="T9" fmla="*/ 154 h 784"/>
                <a:gd name="T10" fmla="*/ 471 w 555"/>
                <a:gd name="T11" fmla="*/ 219 h 784"/>
                <a:gd name="T12" fmla="*/ 473 w 555"/>
                <a:gd name="T13" fmla="*/ 221 h 784"/>
                <a:gd name="T14" fmla="*/ 504 w 555"/>
                <a:gd name="T15" fmla="*/ 221 h 784"/>
                <a:gd name="T16" fmla="*/ 506 w 555"/>
                <a:gd name="T17" fmla="*/ 218 h 784"/>
                <a:gd name="T18" fmla="*/ 475 w 555"/>
                <a:gd name="T19" fmla="*/ 33 h 784"/>
                <a:gd name="T20" fmla="*/ 473 w 555"/>
                <a:gd name="T21" fmla="*/ 32 h 784"/>
                <a:gd name="T22" fmla="*/ 292 w 555"/>
                <a:gd name="T23" fmla="*/ 0 h 784"/>
                <a:gd name="T24" fmla="*/ 22 w 555"/>
                <a:gd name="T25" fmla="*/ 205 h 784"/>
                <a:gd name="T26" fmla="*/ 220 w 555"/>
                <a:gd name="T27" fmla="*/ 427 h 784"/>
                <a:gd name="T28" fmla="*/ 274 w 555"/>
                <a:gd name="T29" fmla="*/ 440 h 784"/>
                <a:gd name="T30" fmla="*/ 448 w 555"/>
                <a:gd name="T31" fmla="*/ 598 h 784"/>
                <a:gd name="T32" fmla="*/ 267 w 555"/>
                <a:gd name="T33" fmla="*/ 732 h 784"/>
                <a:gd name="T34" fmla="*/ 75 w 555"/>
                <a:gd name="T35" fmla="*/ 619 h 784"/>
                <a:gd name="T36" fmla="*/ 35 w 555"/>
                <a:gd name="T37" fmla="*/ 527 h 784"/>
                <a:gd name="T38" fmla="*/ 33 w 555"/>
                <a:gd name="T39" fmla="*/ 526 h 784"/>
                <a:gd name="T40" fmla="*/ 2 w 555"/>
                <a:gd name="T41" fmla="*/ 526 h 784"/>
                <a:gd name="T42" fmla="*/ 0 w 555"/>
                <a:gd name="T43" fmla="*/ 529 h 784"/>
                <a:gd name="T44" fmla="*/ 36 w 555"/>
                <a:gd name="T45" fmla="*/ 732 h 784"/>
                <a:gd name="T46" fmla="*/ 36 w 555"/>
                <a:gd name="T47" fmla="*/ 734 h 784"/>
                <a:gd name="T48" fmla="*/ 38 w 555"/>
                <a:gd name="T49" fmla="*/ 735 h 784"/>
                <a:gd name="T50" fmla="*/ 271 w 555"/>
                <a:gd name="T51" fmla="*/ 784 h 784"/>
                <a:gd name="T52" fmla="*/ 555 w 555"/>
                <a:gd name="T53" fmla="*/ 558 h 784"/>
                <a:gd name="T54" fmla="*/ 309 w 555"/>
                <a:gd name="T55" fmla="*/ 32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5" h="784">
                  <a:moveTo>
                    <a:pt x="309" y="323"/>
                  </a:moveTo>
                  <a:cubicBezTo>
                    <a:pt x="254" y="308"/>
                    <a:pt x="254" y="308"/>
                    <a:pt x="254" y="308"/>
                  </a:cubicBezTo>
                  <a:cubicBezTo>
                    <a:pt x="167" y="285"/>
                    <a:pt x="125" y="240"/>
                    <a:pt x="125" y="171"/>
                  </a:cubicBezTo>
                  <a:cubicBezTo>
                    <a:pt x="125" y="99"/>
                    <a:pt x="185" y="53"/>
                    <a:pt x="278" y="53"/>
                  </a:cubicBezTo>
                  <a:cubicBezTo>
                    <a:pt x="356" y="53"/>
                    <a:pt x="400" y="68"/>
                    <a:pt x="440" y="154"/>
                  </a:cubicBezTo>
                  <a:cubicBezTo>
                    <a:pt x="471" y="219"/>
                    <a:pt x="471" y="219"/>
                    <a:pt x="471" y="219"/>
                  </a:cubicBezTo>
                  <a:cubicBezTo>
                    <a:pt x="472" y="220"/>
                    <a:pt x="472" y="221"/>
                    <a:pt x="473" y="221"/>
                  </a:cubicBezTo>
                  <a:cubicBezTo>
                    <a:pt x="504" y="221"/>
                    <a:pt x="504" y="221"/>
                    <a:pt x="504" y="221"/>
                  </a:cubicBezTo>
                  <a:cubicBezTo>
                    <a:pt x="505" y="221"/>
                    <a:pt x="506" y="220"/>
                    <a:pt x="506" y="218"/>
                  </a:cubicBezTo>
                  <a:cubicBezTo>
                    <a:pt x="475" y="33"/>
                    <a:pt x="475" y="33"/>
                    <a:pt x="475" y="33"/>
                  </a:cubicBezTo>
                  <a:cubicBezTo>
                    <a:pt x="473" y="32"/>
                    <a:pt x="473" y="32"/>
                    <a:pt x="473" y="32"/>
                  </a:cubicBezTo>
                  <a:cubicBezTo>
                    <a:pt x="426" y="12"/>
                    <a:pt x="360" y="0"/>
                    <a:pt x="292" y="0"/>
                  </a:cubicBezTo>
                  <a:cubicBezTo>
                    <a:pt x="133" y="0"/>
                    <a:pt x="22" y="84"/>
                    <a:pt x="22" y="205"/>
                  </a:cubicBezTo>
                  <a:cubicBezTo>
                    <a:pt x="22" y="316"/>
                    <a:pt x="92" y="394"/>
                    <a:pt x="220" y="427"/>
                  </a:cubicBezTo>
                  <a:cubicBezTo>
                    <a:pt x="274" y="440"/>
                    <a:pt x="274" y="440"/>
                    <a:pt x="274" y="440"/>
                  </a:cubicBezTo>
                  <a:cubicBezTo>
                    <a:pt x="391" y="470"/>
                    <a:pt x="448" y="522"/>
                    <a:pt x="448" y="598"/>
                  </a:cubicBezTo>
                  <a:cubicBezTo>
                    <a:pt x="448" y="677"/>
                    <a:pt x="374" y="732"/>
                    <a:pt x="267" y="732"/>
                  </a:cubicBezTo>
                  <a:cubicBezTo>
                    <a:pt x="178" y="732"/>
                    <a:pt x="118" y="714"/>
                    <a:pt x="75" y="619"/>
                  </a:cubicBezTo>
                  <a:cubicBezTo>
                    <a:pt x="35" y="527"/>
                    <a:pt x="35" y="527"/>
                    <a:pt x="35" y="527"/>
                  </a:cubicBezTo>
                  <a:cubicBezTo>
                    <a:pt x="34" y="527"/>
                    <a:pt x="34" y="526"/>
                    <a:pt x="33" y="526"/>
                  </a:cubicBezTo>
                  <a:cubicBezTo>
                    <a:pt x="2" y="526"/>
                    <a:pt x="2" y="526"/>
                    <a:pt x="2" y="526"/>
                  </a:cubicBezTo>
                  <a:cubicBezTo>
                    <a:pt x="1" y="526"/>
                    <a:pt x="0" y="527"/>
                    <a:pt x="0" y="529"/>
                  </a:cubicBezTo>
                  <a:cubicBezTo>
                    <a:pt x="36" y="732"/>
                    <a:pt x="36" y="732"/>
                    <a:pt x="36" y="732"/>
                  </a:cubicBezTo>
                  <a:cubicBezTo>
                    <a:pt x="36" y="734"/>
                    <a:pt x="36" y="734"/>
                    <a:pt x="36" y="734"/>
                  </a:cubicBezTo>
                  <a:cubicBezTo>
                    <a:pt x="38" y="735"/>
                    <a:pt x="38" y="735"/>
                    <a:pt x="38" y="735"/>
                  </a:cubicBezTo>
                  <a:cubicBezTo>
                    <a:pt x="96" y="766"/>
                    <a:pt x="181" y="784"/>
                    <a:pt x="271" y="784"/>
                  </a:cubicBezTo>
                  <a:cubicBezTo>
                    <a:pt x="407" y="784"/>
                    <a:pt x="555" y="697"/>
                    <a:pt x="555" y="558"/>
                  </a:cubicBezTo>
                  <a:cubicBezTo>
                    <a:pt x="555" y="416"/>
                    <a:pt x="465" y="364"/>
                    <a:pt x="309" y="32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AF89A0D7-5184-8F6F-AE42-CE52BDBC32A1}"/>
                </a:ext>
              </a:extLst>
            </p:cNvPr>
            <p:cNvSpPr>
              <a:spLocks/>
            </p:cNvSpPr>
            <p:nvPr userDrawn="1"/>
          </p:nvSpPr>
          <p:spPr bwMode="auto">
            <a:xfrm>
              <a:off x="1098550" y="804863"/>
              <a:ext cx="261937" cy="231775"/>
            </a:xfrm>
            <a:custGeom>
              <a:avLst/>
              <a:gdLst>
                <a:gd name="T0" fmla="*/ 381 w 577"/>
                <a:gd name="T1" fmla="*/ 2 h 511"/>
                <a:gd name="T2" fmla="*/ 381 w 577"/>
                <a:gd name="T3" fmla="*/ 33 h 511"/>
                <a:gd name="T4" fmla="*/ 383 w 577"/>
                <a:gd name="T5" fmla="*/ 35 h 511"/>
                <a:gd name="T6" fmla="*/ 414 w 577"/>
                <a:gd name="T7" fmla="*/ 42 h 511"/>
                <a:gd name="T8" fmla="*/ 446 w 577"/>
                <a:gd name="T9" fmla="*/ 56 h 511"/>
                <a:gd name="T10" fmla="*/ 444 w 577"/>
                <a:gd name="T11" fmla="*/ 72 h 511"/>
                <a:gd name="T12" fmla="*/ 317 w 577"/>
                <a:gd name="T13" fmla="*/ 367 h 511"/>
                <a:gd name="T14" fmla="*/ 191 w 577"/>
                <a:gd name="T15" fmla="*/ 72 h 511"/>
                <a:gd name="T16" fmla="*/ 190 w 577"/>
                <a:gd name="T17" fmla="*/ 57 h 511"/>
                <a:gd name="T18" fmla="*/ 224 w 577"/>
                <a:gd name="T19" fmla="*/ 42 h 511"/>
                <a:gd name="T20" fmla="*/ 255 w 577"/>
                <a:gd name="T21" fmla="*/ 35 h 511"/>
                <a:gd name="T22" fmla="*/ 257 w 577"/>
                <a:gd name="T23" fmla="*/ 33 h 511"/>
                <a:gd name="T24" fmla="*/ 257 w 577"/>
                <a:gd name="T25" fmla="*/ 2 h 511"/>
                <a:gd name="T26" fmla="*/ 255 w 577"/>
                <a:gd name="T27" fmla="*/ 0 h 511"/>
                <a:gd name="T28" fmla="*/ 2 w 577"/>
                <a:gd name="T29" fmla="*/ 0 h 511"/>
                <a:gd name="T30" fmla="*/ 0 w 577"/>
                <a:gd name="T31" fmla="*/ 2 h 511"/>
                <a:gd name="T32" fmla="*/ 0 w 577"/>
                <a:gd name="T33" fmla="*/ 33 h 511"/>
                <a:gd name="T34" fmla="*/ 2 w 577"/>
                <a:gd name="T35" fmla="*/ 35 h 511"/>
                <a:gd name="T36" fmla="*/ 32 w 577"/>
                <a:gd name="T37" fmla="*/ 42 h 511"/>
                <a:gd name="T38" fmla="*/ 78 w 577"/>
                <a:gd name="T39" fmla="*/ 75 h 511"/>
                <a:gd name="T40" fmla="*/ 267 w 577"/>
                <a:gd name="T41" fmla="*/ 511 h 511"/>
                <a:gd name="T42" fmla="*/ 309 w 577"/>
                <a:gd name="T43" fmla="*/ 511 h 511"/>
                <a:gd name="T44" fmla="*/ 499 w 577"/>
                <a:gd name="T45" fmla="*/ 75 h 511"/>
                <a:gd name="T46" fmla="*/ 545 w 577"/>
                <a:gd name="T47" fmla="*/ 42 h 511"/>
                <a:gd name="T48" fmla="*/ 575 w 577"/>
                <a:gd name="T49" fmla="*/ 35 h 511"/>
                <a:gd name="T50" fmla="*/ 577 w 577"/>
                <a:gd name="T51" fmla="*/ 33 h 511"/>
                <a:gd name="T52" fmla="*/ 577 w 577"/>
                <a:gd name="T53" fmla="*/ 2 h 511"/>
                <a:gd name="T54" fmla="*/ 575 w 577"/>
                <a:gd name="T55" fmla="*/ 0 h 511"/>
                <a:gd name="T56" fmla="*/ 383 w 577"/>
                <a:gd name="T57" fmla="*/ 0 h 511"/>
                <a:gd name="T58" fmla="*/ 381 w 577"/>
                <a:gd name="T59" fmla="*/ 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7" h="511">
                  <a:moveTo>
                    <a:pt x="381" y="2"/>
                  </a:moveTo>
                  <a:cubicBezTo>
                    <a:pt x="381" y="33"/>
                    <a:pt x="381" y="33"/>
                    <a:pt x="381" y="33"/>
                  </a:cubicBezTo>
                  <a:cubicBezTo>
                    <a:pt x="381" y="34"/>
                    <a:pt x="382" y="34"/>
                    <a:pt x="383" y="35"/>
                  </a:cubicBezTo>
                  <a:cubicBezTo>
                    <a:pt x="414" y="42"/>
                    <a:pt x="414" y="42"/>
                    <a:pt x="414" y="42"/>
                  </a:cubicBezTo>
                  <a:cubicBezTo>
                    <a:pt x="434" y="46"/>
                    <a:pt x="444" y="51"/>
                    <a:pt x="446" y="56"/>
                  </a:cubicBezTo>
                  <a:cubicBezTo>
                    <a:pt x="448" y="60"/>
                    <a:pt x="447" y="65"/>
                    <a:pt x="444" y="72"/>
                  </a:cubicBezTo>
                  <a:cubicBezTo>
                    <a:pt x="317" y="367"/>
                    <a:pt x="317" y="367"/>
                    <a:pt x="317" y="367"/>
                  </a:cubicBezTo>
                  <a:cubicBezTo>
                    <a:pt x="191" y="72"/>
                    <a:pt x="191" y="72"/>
                    <a:pt x="191" y="72"/>
                  </a:cubicBezTo>
                  <a:cubicBezTo>
                    <a:pt x="188" y="65"/>
                    <a:pt x="188" y="61"/>
                    <a:pt x="190" y="57"/>
                  </a:cubicBezTo>
                  <a:cubicBezTo>
                    <a:pt x="193" y="51"/>
                    <a:pt x="203" y="47"/>
                    <a:pt x="224" y="42"/>
                  </a:cubicBezTo>
                  <a:cubicBezTo>
                    <a:pt x="255" y="35"/>
                    <a:pt x="255" y="35"/>
                    <a:pt x="255" y="35"/>
                  </a:cubicBezTo>
                  <a:cubicBezTo>
                    <a:pt x="256" y="34"/>
                    <a:pt x="257" y="34"/>
                    <a:pt x="257" y="33"/>
                  </a:cubicBezTo>
                  <a:cubicBezTo>
                    <a:pt x="257" y="2"/>
                    <a:pt x="257" y="2"/>
                    <a:pt x="257" y="2"/>
                  </a:cubicBezTo>
                  <a:cubicBezTo>
                    <a:pt x="257" y="1"/>
                    <a:pt x="256" y="0"/>
                    <a:pt x="255" y="0"/>
                  </a:cubicBezTo>
                  <a:cubicBezTo>
                    <a:pt x="2" y="0"/>
                    <a:pt x="2" y="0"/>
                    <a:pt x="2" y="0"/>
                  </a:cubicBezTo>
                  <a:cubicBezTo>
                    <a:pt x="1" y="0"/>
                    <a:pt x="0" y="1"/>
                    <a:pt x="0" y="2"/>
                  </a:cubicBezTo>
                  <a:cubicBezTo>
                    <a:pt x="0" y="33"/>
                    <a:pt x="0" y="33"/>
                    <a:pt x="0" y="33"/>
                  </a:cubicBezTo>
                  <a:cubicBezTo>
                    <a:pt x="0" y="34"/>
                    <a:pt x="1" y="34"/>
                    <a:pt x="2" y="35"/>
                  </a:cubicBezTo>
                  <a:cubicBezTo>
                    <a:pt x="32" y="42"/>
                    <a:pt x="32" y="42"/>
                    <a:pt x="32" y="42"/>
                  </a:cubicBezTo>
                  <a:cubicBezTo>
                    <a:pt x="67" y="50"/>
                    <a:pt x="70" y="57"/>
                    <a:pt x="78" y="75"/>
                  </a:cubicBezTo>
                  <a:cubicBezTo>
                    <a:pt x="267" y="511"/>
                    <a:pt x="267" y="511"/>
                    <a:pt x="267" y="511"/>
                  </a:cubicBezTo>
                  <a:cubicBezTo>
                    <a:pt x="309" y="511"/>
                    <a:pt x="309" y="511"/>
                    <a:pt x="309" y="511"/>
                  </a:cubicBezTo>
                  <a:cubicBezTo>
                    <a:pt x="499" y="75"/>
                    <a:pt x="499" y="75"/>
                    <a:pt x="499" y="75"/>
                  </a:cubicBezTo>
                  <a:cubicBezTo>
                    <a:pt x="507" y="57"/>
                    <a:pt x="511" y="50"/>
                    <a:pt x="545" y="42"/>
                  </a:cubicBezTo>
                  <a:cubicBezTo>
                    <a:pt x="575" y="35"/>
                    <a:pt x="575" y="35"/>
                    <a:pt x="575" y="35"/>
                  </a:cubicBezTo>
                  <a:cubicBezTo>
                    <a:pt x="576" y="34"/>
                    <a:pt x="577" y="34"/>
                    <a:pt x="577" y="33"/>
                  </a:cubicBezTo>
                  <a:cubicBezTo>
                    <a:pt x="577" y="2"/>
                    <a:pt x="577" y="2"/>
                    <a:pt x="577" y="2"/>
                  </a:cubicBezTo>
                  <a:cubicBezTo>
                    <a:pt x="577" y="1"/>
                    <a:pt x="576" y="0"/>
                    <a:pt x="575" y="0"/>
                  </a:cubicBezTo>
                  <a:cubicBezTo>
                    <a:pt x="383" y="0"/>
                    <a:pt x="383" y="0"/>
                    <a:pt x="383" y="0"/>
                  </a:cubicBezTo>
                  <a:cubicBezTo>
                    <a:pt x="382" y="0"/>
                    <a:pt x="381" y="1"/>
                    <a:pt x="381" y="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03F346A2-FFE7-BBA3-E6A3-FD49F588106C}"/>
                </a:ext>
              </a:extLst>
            </p:cNvPr>
            <p:cNvSpPr>
              <a:spLocks/>
            </p:cNvSpPr>
            <p:nvPr userDrawn="1"/>
          </p:nvSpPr>
          <p:spPr bwMode="auto">
            <a:xfrm>
              <a:off x="1614488" y="798513"/>
              <a:ext cx="254000" cy="233362"/>
            </a:xfrm>
            <a:custGeom>
              <a:avLst/>
              <a:gdLst>
                <a:gd name="T0" fmla="*/ 530 w 563"/>
                <a:gd name="T1" fmla="*/ 475 h 516"/>
                <a:gd name="T2" fmla="*/ 493 w 563"/>
                <a:gd name="T3" fmla="*/ 443 h 516"/>
                <a:gd name="T4" fmla="*/ 493 w 563"/>
                <a:gd name="T5" fmla="*/ 197 h 516"/>
                <a:gd name="T6" fmla="*/ 335 w 563"/>
                <a:gd name="T7" fmla="*/ 0 h 516"/>
                <a:gd name="T8" fmla="*/ 173 w 563"/>
                <a:gd name="T9" fmla="*/ 110 h 516"/>
                <a:gd name="T10" fmla="*/ 173 w 563"/>
                <a:gd name="T11" fmla="*/ 4 h 516"/>
                <a:gd name="T12" fmla="*/ 2 w 563"/>
                <a:gd name="T13" fmla="*/ 27 h 516"/>
                <a:gd name="T14" fmla="*/ 0 w 563"/>
                <a:gd name="T15" fmla="*/ 29 h 516"/>
                <a:gd name="T16" fmla="*/ 0 w 563"/>
                <a:gd name="T17" fmla="*/ 58 h 516"/>
                <a:gd name="T18" fmla="*/ 2 w 563"/>
                <a:gd name="T19" fmla="*/ 60 h 516"/>
                <a:gd name="T20" fmla="*/ 33 w 563"/>
                <a:gd name="T21" fmla="*/ 68 h 516"/>
                <a:gd name="T22" fmla="*/ 71 w 563"/>
                <a:gd name="T23" fmla="*/ 99 h 516"/>
                <a:gd name="T24" fmla="*/ 71 w 563"/>
                <a:gd name="T25" fmla="*/ 443 h 516"/>
                <a:gd name="T26" fmla="*/ 33 w 563"/>
                <a:gd name="T27" fmla="*/ 475 h 516"/>
                <a:gd name="T28" fmla="*/ 2 w 563"/>
                <a:gd name="T29" fmla="*/ 482 h 516"/>
                <a:gd name="T30" fmla="*/ 0 w 563"/>
                <a:gd name="T31" fmla="*/ 484 h 516"/>
                <a:gd name="T32" fmla="*/ 0 w 563"/>
                <a:gd name="T33" fmla="*/ 514 h 516"/>
                <a:gd name="T34" fmla="*/ 2 w 563"/>
                <a:gd name="T35" fmla="*/ 516 h 516"/>
                <a:gd name="T36" fmla="*/ 242 w 563"/>
                <a:gd name="T37" fmla="*/ 516 h 516"/>
                <a:gd name="T38" fmla="*/ 244 w 563"/>
                <a:gd name="T39" fmla="*/ 514 h 516"/>
                <a:gd name="T40" fmla="*/ 244 w 563"/>
                <a:gd name="T41" fmla="*/ 484 h 516"/>
                <a:gd name="T42" fmla="*/ 243 w 563"/>
                <a:gd name="T43" fmla="*/ 482 h 516"/>
                <a:gd name="T44" fmla="*/ 211 w 563"/>
                <a:gd name="T45" fmla="*/ 475 h 516"/>
                <a:gd name="T46" fmla="*/ 173 w 563"/>
                <a:gd name="T47" fmla="*/ 443 h 516"/>
                <a:gd name="T48" fmla="*/ 173 w 563"/>
                <a:gd name="T49" fmla="*/ 226 h 516"/>
                <a:gd name="T50" fmla="*/ 288 w 563"/>
                <a:gd name="T51" fmla="*/ 69 h 516"/>
                <a:gd name="T52" fmla="*/ 389 w 563"/>
                <a:gd name="T53" fmla="*/ 218 h 516"/>
                <a:gd name="T54" fmla="*/ 389 w 563"/>
                <a:gd name="T55" fmla="*/ 443 h 516"/>
                <a:gd name="T56" fmla="*/ 351 w 563"/>
                <a:gd name="T57" fmla="*/ 475 h 516"/>
                <a:gd name="T58" fmla="*/ 320 w 563"/>
                <a:gd name="T59" fmla="*/ 482 h 516"/>
                <a:gd name="T60" fmla="*/ 318 w 563"/>
                <a:gd name="T61" fmla="*/ 484 h 516"/>
                <a:gd name="T62" fmla="*/ 318 w 563"/>
                <a:gd name="T63" fmla="*/ 514 h 516"/>
                <a:gd name="T64" fmla="*/ 320 w 563"/>
                <a:gd name="T65" fmla="*/ 516 h 516"/>
                <a:gd name="T66" fmla="*/ 561 w 563"/>
                <a:gd name="T67" fmla="*/ 516 h 516"/>
                <a:gd name="T68" fmla="*/ 563 w 563"/>
                <a:gd name="T69" fmla="*/ 514 h 516"/>
                <a:gd name="T70" fmla="*/ 563 w 563"/>
                <a:gd name="T71" fmla="*/ 484 h 516"/>
                <a:gd name="T72" fmla="*/ 562 w 563"/>
                <a:gd name="T73" fmla="*/ 482 h 516"/>
                <a:gd name="T74" fmla="*/ 530 w 563"/>
                <a:gd name="T75" fmla="*/ 47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3" h="516">
                  <a:moveTo>
                    <a:pt x="530" y="475"/>
                  </a:moveTo>
                  <a:cubicBezTo>
                    <a:pt x="496" y="467"/>
                    <a:pt x="493" y="462"/>
                    <a:pt x="493" y="443"/>
                  </a:cubicBezTo>
                  <a:cubicBezTo>
                    <a:pt x="493" y="197"/>
                    <a:pt x="493" y="197"/>
                    <a:pt x="493" y="197"/>
                  </a:cubicBezTo>
                  <a:cubicBezTo>
                    <a:pt x="493" y="65"/>
                    <a:pt x="441" y="0"/>
                    <a:pt x="335" y="0"/>
                  </a:cubicBezTo>
                  <a:cubicBezTo>
                    <a:pt x="257" y="0"/>
                    <a:pt x="203" y="37"/>
                    <a:pt x="173" y="110"/>
                  </a:cubicBezTo>
                  <a:cubicBezTo>
                    <a:pt x="173" y="4"/>
                    <a:pt x="173" y="4"/>
                    <a:pt x="173" y="4"/>
                  </a:cubicBezTo>
                  <a:cubicBezTo>
                    <a:pt x="2" y="27"/>
                    <a:pt x="2" y="27"/>
                    <a:pt x="2" y="27"/>
                  </a:cubicBezTo>
                  <a:cubicBezTo>
                    <a:pt x="1" y="27"/>
                    <a:pt x="0" y="28"/>
                    <a:pt x="0" y="29"/>
                  </a:cubicBezTo>
                  <a:cubicBezTo>
                    <a:pt x="0" y="58"/>
                    <a:pt x="0" y="58"/>
                    <a:pt x="0" y="58"/>
                  </a:cubicBezTo>
                  <a:cubicBezTo>
                    <a:pt x="0" y="59"/>
                    <a:pt x="1" y="60"/>
                    <a:pt x="2" y="60"/>
                  </a:cubicBezTo>
                  <a:cubicBezTo>
                    <a:pt x="33" y="68"/>
                    <a:pt x="33" y="68"/>
                    <a:pt x="33" y="68"/>
                  </a:cubicBezTo>
                  <a:cubicBezTo>
                    <a:pt x="68" y="76"/>
                    <a:pt x="71" y="82"/>
                    <a:pt x="71" y="99"/>
                  </a:cubicBezTo>
                  <a:cubicBezTo>
                    <a:pt x="71" y="443"/>
                    <a:pt x="71" y="443"/>
                    <a:pt x="71" y="443"/>
                  </a:cubicBezTo>
                  <a:cubicBezTo>
                    <a:pt x="71" y="462"/>
                    <a:pt x="67" y="467"/>
                    <a:pt x="33" y="475"/>
                  </a:cubicBezTo>
                  <a:cubicBezTo>
                    <a:pt x="2" y="482"/>
                    <a:pt x="2" y="482"/>
                    <a:pt x="2" y="482"/>
                  </a:cubicBezTo>
                  <a:cubicBezTo>
                    <a:pt x="1" y="482"/>
                    <a:pt x="0" y="483"/>
                    <a:pt x="0" y="484"/>
                  </a:cubicBezTo>
                  <a:cubicBezTo>
                    <a:pt x="0" y="514"/>
                    <a:pt x="0" y="514"/>
                    <a:pt x="0" y="514"/>
                  </a:cubicBezTo>
                  <a:cubicBezTo>
                    <a:pt x="0" y="515"/>
                    <a:pt x="1" y="516"/>
                    <a:pt x="2" y="516"/>
                  </a:cubicBezTo>
                  <a:cubicBezTo>
                    <a:pt x="242" y="516"/>
                    <a:pt x="242" y="516"/>
                    <a:pt x="242" y="516"/>
                  </a:cubicBezTo>
                  <a:cubicBezTo>
                    <a:pt x="243" y="516"/>
                    <a:pt x="244" y="515"/>
                    <a:pt x="244" y="514"/>
                  </a:cubicBezTo>
                  <a:cubicBezTo>
                    <a:pt x="244" y="484"/>
                    <a:pt x="244" y="484"/>
                    <a:pt x="244" y="484"/>
                  </a:cubicBezTo>
                  <a:cubicBezTo>
                    <a:pt x="244" y="483"/>
                    <a:pt x="243" y="482"/>
                    <a:pt x="243" y="482"/>
                  </a:cubicBezTo>
                  <a:cubicBezTo>
                    <a:pt x="211" y="475"/>
                    <a:pt x="211" y="475"/>
                    <a:pt x="211" y="475"/>
                  </a:cubicBezTo>
                  <a:cubicBezTo>
                    <a:pt x="177" y="467"/>
                    <a:pt x="173" y="462"/>
                    <a:pt x="173" y="443"/>
                  </a:cubicBezTo>
                  <a:cubicBezTo>
                    <a:pt x="173" y="226"/>
                    <a:pt x="173" y="226"/>
                    <a:pt x="173" y="226"/>
                  </a:cubicBezTo>
                  <a:cubicBezTo>
                    <a:pt x="173" y="80"/>
                    <a:pt x="261" y="69"/>
                    <a:pt x="288" y="69"/>
                  </a:cubicBezTo>
                  <a:cubicBezTo>
                    <a:pt x="359" y="69"/>
                    <a:pt x="389" y="112"/>
                    <a:pt x="389" y="218"/>
                  </a:cubicBezTo>
                  <a:cubicBezTo>
                    <a:pt x="389" y="443"/>
                    <a:pt x="389" y="443"/>
                    <a:pt x="389" y="443"/>
                  </a:cubicBezTo>
                  <a:cubicBezTo>
                    <a:pt x="389" y="462"/>
                    <a:pt x="385" y="467"/>
                    <a:pt x="351" y="475"/>
                  </a:cubicBezTo>
                  <a:cubicBezTo>
                    <a:pt x="320" y="482"/>
                    <a:pt x="320" y="482"/>
                    <a:pt x="320" y="482"/>
                  </a:cubicBezTo>
                  <a:cubicBezTo>
                    <a:pt x="319" y="482"/>
                    <a:pt x="318" y="483"/>
                    <a:pt x="318" y="484"/>
                  </a:cubicBezTo>
                  <a:cubicBezTo>
                    <a:pt x="318" y="514"/>
                    <a:pt x="318" y="514"/>
                    <a:pt x="318" y="514"/>
                  </a:cubicBezTo>
                  <a:cubicBezTo>
                    <a:pt x="318" y="515"/>
                    <a:pt x="319" y="516"/>
                    <a:pt x="320" y="516"/>
                  </a:cubicBezTo>
                  <a:cubicBezTo>
                    <a:pt x="561" y="516"/>
                    <a:pt x="561" y="516"/>
                    <a:pt x="561" y="516"/>
                  </a:cubicBezTo>
                  <a:cubicBezTo>
                    <a:pt x="562" y="516"/>
                    <a:pt x="563" y="515"/>
                    <a:pt x="563" y="514"/>
                  </a:cubicBezTo>
                  <a:cubicBezTo>
                    <a:pt x="563" y="484"/>
                    <a:pt x="563" y="484"/>
                    <a:pt x="563" y="484"/>
                  </a:cubicBezTo>
                  <a:cubicBezTo>
                    <a:pt x="563" y="483"/>
                    <a:pt x="563" y="482"/>
                    <a:pt x="562" y="482"/>
                  </a:cubicBezTo>
                  <a:lnTo>
                    <a:pt x="530" y="47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10">
              <a:extLst>
                <a:ext uri="{FF2B5EF4-FFF2-40B4-BE49-F238E27FC236}">
                  <a16:creationId xmlns:a16="http://schemas.microsoft.com/office/drawing/2014/main" id="{9D94C7D7-FACD-B027-9B82-D976CF6205E3}"/>
                </a:ext>
              </a:extLst>
            </p:cNvPr>
            <p:cNvSpPr>
              <a:spLocks/>
            </p:cNvSpPr>
            <p:nvPr userDrawn="1"/>
          </p:nvSpPr>
          <p:spPr bwMode="auto">
            <a:xfrm>
              <a:off x="1868488" y="742950"/>
              <a:ext cx="177800" cy="295275"/>
            </a:xfrm>
            <a:custGeom>
              <a:avLst/>
              <a:gdLst>
                <a:gd name="T0" fmla="*/ 364 w 394"/>
                <a:gd name="T1" fmla="*/ 529 h 649"/>
                <a:gd name="T2" fmla="*/ 361 w 394"/>
                <a:gd name="T3" fmla="*/ 530 h 649"/>
                <a:gd name="T4" fmla="*/ 352 w 394"/>
                <a:gd name="T5" fmla="*/ 545 h 649"/>
                <a:gd name="T6" fmla="*/ 268 w 394"/>
                <a:gd name="T7" fmla="*/ 590 h 649"/>
                <a:gd name="T8" fmla="*/ 193 w 394"/>
                <a:gd name="T9" fmla="*/ 507 h 649"/>
                <a:gd name="T10" fmla="*/ 193 w 394"/>
                <a:gd name="T11" fmla="*/ 198 h 649"/>
                <a:gd name="T12" fmla="*/ 366 w 394"/>
                <a:gd name="T13" fmla="*/ 198 h 649"/>
                <a:gd name="T14" fmla="*/ 369 w 394"/>
                <a:gd name="T15" fmla="*/ 195 h 649"/>
                <a:gd name="T16" fmla="*/ 369 w 394"/>
                <a:gd name="T17" fmla="*/ 139 h 649"/>
                <a:gd name="T18" fmla="*/ 366 w 394"/>
                <a:gd name="T19" fmla="*/ 137 h 649"/>
                <a:gd name="T20" fmla="*/ 193 w 394"/>
                <a:gd name="T21" fmla="*/ 137 h 649"/>
                <a:gd name="T22" fmla="*/ 193 w 394"/>
                <a:gd name="T23" fmla="*/ 2 h 649"/>
                <a:gd name="T24" fmla="*/ 191 w 394"/>
                <a:gd name="T25" fmla="*/ 0 h 649"/>
                <a:gd name="T26" fmla="*/ 155 w 394"/>
                <a:gd name="T27" fmla="*/ 0 h 649"/>
                <a:gd name="T28" fmla="*/ 155 w 394"/>
                <a:gd name="T29" fmla="*/ 3 h 649"/>
                <a:gd name="T30" fmla="*/ 3 w 394"/>
                <a:gd name="T31" fmla="*/ 161 h 649"/>
                <a:gd name="T32" fmla="*/ 0 w 394"/>
                <a:gd name="T33" fmla="*/ 161 h 649"/>
                <a:gd name="T34" fmla="*/ 0 w 394"/>
                <a:gd name="T35" fmla="*/ 195 h 649"/>
                <a:gd name="T36" fmla="*/ 2 w 394"/>
                <a:gd name="T37" fmla="*/ 198 h 649"/>
                <a:gd name="T38" fmla="*/ 90 w 394"/>
                <a:gd name="T39" fmla="*/ 198 h 649"/>
                <a:gd name="T40" fmla="*/ 90 w 394"/>
                <a:gd name="T41" fmla="*/ 516 h 649"/>
                <a:gd name="T42" fmla="*/ 228 w 394"/>
                <a:gd name="T43" fmla="*/ 649 h 649"/>
                <a:gd name="T44" fmla="*/ 384 w 394"/>
                <a:gd name="T45" fmla="*/ 565 h 649"/>
                <a:gd name="T46" fmla="*/ 393 w 394"/>
                <a:gd name="T47" fmla="*/ 551 h 649"/>
                <a:gd name="T48" fmla="*/ 393 w 394"/>
                <a:gd name="T49" fmla="*/ 548 h 649"/>
                <a:gd name="T50" fmla="*/ 364 w 394"/>
                <a:gd name="T51" fmla="*/ 52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4" h="649">
                  <a:moveTo>
                    <a:pt x="364" y="529"/>
                  </a:moveTo>
                  <a:cubicBezTo>
                    <a:pt x="363" y="529"/>
                    <a:pt x="362" y="529"/>
                    <a:pt x="361" y="530"/>
                  </a:cubicBezTo>
                  <a:cubicBezTo>
                    <a:pt x="360" y="533"/>
                    <a:pt x="356" y="539"/>
                    <a:pt x="352" y="545"/>
                  </a:cubicBezTo>
                  <a:cubicBezTo>
                    <a:pt x="329" y="574"/>
                    <a:pt x="300" y="590"/>
                    <a:pt x="268" y="590"/>
                  </a:cubicBezTo>
                  <a:cubicBezTo>
                    <a:pt x="220" y="590"/>
                    <a:pt x="193" y="559"/>
                    <a:pt x="193" y="507"/>
                  </a:cubicBezTo>
                  <a:cubicBezTo>
                    <a:pt x="193" y="198"/>
                    <a:pt x="193" y="198"/>
                    <a:pt x="193" y="198"/>
                  </a:cubicBezTo>
                  <a:cubicBezTo>
                    <a:pt x="366" y="198"/>
                    <a:pt x="366" y="198"/>
                    <a:pt x="366" y="198"/>
                  </a:cubicBezTo>
                  <a:cubicBezTo>
                    <a:pt x="368" y="198"/>
                    <a:pt x="369" y="197"/>
                    <a:pt x="369" y="195"/>
                  </a:cubicBezTo>
                  <a:cubicBezTo>
                    <a:pt x="369" y="139"/>
                    <a:pt x="369" y="139"/>
                    <a:pt x="369" y="139"/>
                  </a:cubicBezTo>
                  <a:cubicBezTo>
                    <a:pt x="369" y="138"/>
                    <a:pt x="368" y="137"/>
                    <a:pt x="366" y="137"/>
                  </a:cubicBezTo>
                  <a:cubicBezTo>
                    <a:pt x="193" y="137"/>
                    <a:pt x="193" y="137"/>
                    <a:pt x="193" y="137"/>
                  </a:cubicBezTo>
                  <a:cubicBezTo>
                    <a:pt x="193" y="2"/>
                    <a:pt x="193" y="2"/>
                    <a:pt x="193" y="2"/>
                  </a:cubicBezTo>
                  <a:cubicBezTo>
                    <a:pt x="193" y="1"/>
                    <a:pt x="192" y="0"/>
                    <a:pt x="191" y="0"/>
                  </a:cubicBezTo>
                  <a:cubicBezTo>
                    <a:pt x="155" y="0"/>
                    <a:pt x="155" y="0"/>
                    <a:pt x="155" y="0"/>
                  </a:cubicBezTo>
                  <a:cubicBezTo>
                    <a:pt x="155" y="3"/>
                    <a:pt x="155" y="3"/>
                    <a:pt x="155" y="3"/>
                  </a:cubicBezTo>
                  <a:cubicBezTo>
                    <a:pt x="136" y="104"/>
                    <a:pt x="88" y="154"/>
                    <a:pt x="3" y="161"/>
                  </a:cubicBezTo>
                  <a:cubicBezTo>
                    <a:pt x="0" y="161"/>
                    <a:pt x="0" y="161"/>
                    <a:pt x="0" y="161"/>
                  </a:cubicBezTo>
                  <a:cubicBezTo>
                    <a:pt x="0" y="195"/>
                    <a:pt x="0" y="195"/>
                    <a:pt x="0" y="195"/>
                  </a:cubicBezTo>
                  <a:cubicBezTo>
                    <a:pt x="0" y="197"/>
                    <a:pt x="1" y="198"/>
                    <a:pt x="2" y="198"/>
                  </a:cubicBezTo>
                  <a:cubicBezTo>
                    <a:pt x="90" y="198"/>
                    <a:pt x="90" y="198"/>
                    <a:pt x="90" y="198"/>
                  </a:cubicBezTo>
                  <a:cubicBezTo>
                    <a:pt x="90" y="516"/>
                    <a:pt x="90" y="516"/>
                    <a:pt x="90" y="516"/>
                  </a:cubicBezTo>
                  <a:cubicBezTo>
                    <a:pt x="90" y="599"/>
                    <a:pt x="142" y="649"/>
                    <a:pt x="228" y="649"/>
                  </a:cubicBezTo>
                  <a:cubicBezTo>
                    <a:pt x="293" y="649"/>
                    <a:pt x="349" y="619"/>
                    <a:pt x="384" y="565"/>
                  </a:cubicBezTo>
                  <a:cubicBezTo>
                    <a:pt x="387" y="562"/>
                    <a:pt x="391" y="554"/>
                    <a:pt x="393" y="551"/>
                  </a:cubicBezTo>
                  <a:cubicBezTo>
                    <a:pt x="394" y="550"/>
                    <a:pt x="394" y="548"/>
                    <a:pt x="393" y="548"/>
                  </a:cubicBezTo>
                  <a:lnTo>
                    <a:pt x="364" y="52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11">
              <a:extLst>
                <a:ext uri="{FF2B5EF4-FFF2-40B4-BE49-F238E27FC236}">
                  <a16:creationId xmlns:a16="http://schemas.microsoft.com/office/drawing/2014/main" id="{CE0D0186-C6B6-33E2-30F7-E5B3D87E3844}"/>
                </a:ext>
              </a:extLst>
            </p:cNvPr>
            <p:cNvSpPr>
              <a:spLocks noEditPoints="1"/>
            </p:cNvSpPr>
            <p:nvPr userDrawn="1"/>
          </p:nvSpPr>
          <p:spPr bwMode="auto">
            <a:xfrm>
              <a:off x="2066925" y="798513"/>
              <a:ext cx="234950" cy="239712"/>
            </a:xfrm>
            <a:custGeom>
              <a:avLst/>
              <a:gdLst>
                <a:gd name="T0" fmla="*/ 502 w 521"/>
                <a:gd name="T1" fmla="*/ 437 h 528"/>
                <a:gd name="T2" fmla="*/ 500 w 521"/>
                <a:gd name="T3" fmla="*/ 437 h 528"/>
                <a:gd name="T4" fmla="*/ 486 w 521"/>
                <a:gd name="T5" fmla="*/ 450 h 528"/>
                <a:gd name="T6" fmla="*/ 451 w 521"/>
                <a:gd name="T7" fmla="*/ 466 h 528"/>
                <a:gd name="T8" fmla="*/ 428 w 521"/>
                <a:gd name="T9" fmla="*/ 457 h 528"/>
                <a:gd name="T10" fmla="*/ 413 w 521"/>
                <a:gd name="T11" fmla="*/ 384 h 528"/>
                <a:gd name="T12" fmla="*/ 417 w 521"/>
                <a:gd name="T13" fmla="*/ 181 h 528"/>
                <a:gd name="T14" fmla="*/ 377 w 521"/>
                <a:gd name="T15" fmla="*/ 43 h 528"/>
                <a:gd name="T16" fmla="*/ 231 w 521"/>
                <a:gd name="T17" fmla="*/ 0 h 528"/>
                <a:gd name="T18" fmla="*/ 25 w 521"/>
                <a:gd name="T19" fmla="*/ 120 h 528"/>
                <a:gd name="T20" fmla="*/ 81 w 521"/>
                <a:gd name="T21" fmla="*/ 179 h 528"/>
                <a:gd name="T22" fmla="*/ 140 w 521"/>
                <a:gd name="T23" fmla="*/ 118 h 528"/>
                <a:gd name="T24" fmla="*/ 133 w 521"/>
                <a:gd name="T25" fmla="*/ 84 h 528"/>
                <a:gd name="T26" fmla="*/ 129 w 521"/>
                <a:gd name="T27" fmla="*/ 66 h 528"/>
                <a:gd name="T28" fmla="*/ 209 w 521"/>
                <a:gd name="T29" fmla="*/ 42 h 528"/>
                <a:gd name="T30" fmla="*/ 285 w 521"/>
                <a:gd name="T31" fmla="*/ 68 h 528"/>
                <a:gd name="T32" fmla="*/ 314 w 521"/>
                <a:gd name="T33" fmla="*/ 174 h 528"/>
                <a:gd name="T34" fmla="*/ 313 w 521"/>
                <a:gd name="T35" fmla="*/ 214 h 528"/>
                <a:gd name="T36" fmla="*/ 0 w 521"/>
                <a:gd name="T37" fmla="*/ 390 h 528"/>
                <a:gd name="T38" fmla="*/ 161 w 521"/>
                <a:gd name="T39" fmla="*/ 528 h 528"/>
                <a:gd name="T40" fmla="*/ 313 w 521"/>
                <a:gd name="T41" fmla="*/ 432 h 528"/>
                <a:gd name="T42" fmla="*/ 313 w 521"/>
                <a:gd name="T43" fmla="*/ 434 h 528"/>
                <a:gd name="T44" fmla="*/ 406 w 521"/>
                <a:gd name="T45" fmla="*/ 528 h 528"/>
                <a:gd name="T46" fmla="*/ 509 w 521"/>
                <a:gd name="T47" fmla="*/ 473 h 528"/>
                <a:gd name="T48" fmla="*/ 521 w 521"/>
                <a:gd name="T49" fmla="*/ 455 h 528"/>
                <a:gd name="T50" fmla="*/ 520 w 521"/>
                <a:gd name="T51" fmla="*/ 453 h 528"/>
                <a:gd name="T52" fmla="*/ 502 w 521"/>
                <a:gd name="T53" fmla="*/ 437 h 528"/>
                <a:gd name="T54" fmla="*/ 314 w 521"/>
                <a:gd name="T55" fmla="*/ 246 h 528"/>
                <a:gd name="T56" fmla="*/ 312 w 521"/>
                <a:gd name="T57" fmla="*/ 340 h 528"/>
                <a:gd name="T58" fmla="*/ 202 w 521"/>
                <a:gd name="T59" fmla="*/ 470 h 528"/>
                <a:gd name="T60" fmla="*/ 117 w 521"/>
                <a:gd name="T61" fmla="*/ 379 h 528"/>
                <a:gd name="T62" fmla="*/ 314 w 521"/>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528">
                  <a:moveTo>
                    <a:pt x="502" y="437"/>
                  </a:moveTo>
                  <a:cubicBezTo>
                    <a:pt x="502" y="436"/>
                    <a:pt x="500" y="436"/>
                    <a:pt x="500" y="437"/>
                  </a:cubicBezTo>
                  <a:cubicBezTo>
                    <a:pt x="496" y="440"/>
                    <a:pt x="489" y="447"/>
                    <a:pt x="486" y="450"/>
                  </a:cubicBezTo>
                  <a:cubicBezTo>
                    <a:pt x="473" y="460"/>
                    <a:pt x="462" y="466"/>
                    <a:pt x="451" y="466"/>
                  </a:cubicBezTo>
                  <a:cubicBezTo>
                    <a:pt x="442" y="466"/>
                    <a:pt x="434" y="463"/>
                    <a:pt x="428" y="457"/>
                  </a:cubicBezTo>
                  <a:cubicBezTo>
                    <a:pt x="417" y="445"/>
                    <a:pt x="412" y="421"/>
                    <a:pt x="413" y="384"/>
                  </a:cubicBezTo>
                  <a:cubicBezTo>
                    <a:pt x="417" y="181"/>
                    <a:pt x="417" y="181"/>
                    <a:pt x="417" y="181"/>
                  </a:cubicBezTo>
                  <a:cubicBezTo>
                    <a:pt x="418" y="116"/>
                    <a:pt x="405" y="71"/>
                    <a:pt x="377" y="43"/>
                  </a:cubicBezTo>
                  <a:cubicBezTo>
                    <a:pt x="349" y="13"/>
                    <a:pt x="304" y="0"/>
                    <a:pt x="231" y="0"/>
                  </a:cubicBezTo>
                  <a:cubicBezTo>
                    <a:pt x="104" y="0"/>
                    <a:pt x="25" y="62"/>
                    <a:pt x="25" y="120"/>
                  </a:cubicBezTo>
                  <a:cubicBezTo>
                    <a:pt x="25" y="149"/>
                    <a:pt x="44" y="179"/>
                    <a:pt x="81" y="179"/>
                  </a:cubicBezTo>
                  <a:cubicBezTo>
                    <a:pt x="116" y="179"/>
                    <a:pt x="140" y="154"/>
                    <a:pt x="140" y="118"/>
                  </a:cubicBezTo>
                  <a:cubicBezTo>
                    <a:pt x="140" y="105"/>
                    <a:pt x="136" y="94"/>
                    <a:pt x="133" y="84"/>
                  </a:cubicBezTo>
                  <a:cubicBezTo>
                    <a:pt x="131" y="77"/>
                    <a:pt x="129" y="71"/>
                    <a:pt x="129" y="66"/>
                  </a:cubicBezTo>
                  <a:cubicBezTo>
                    <a:pt x="129" y="56"/>
                    <a:pt x="157" y="42"/>
                    <a:pt x="209" y="42"/>
                  </a:cubicBezTo>
                  <a:cubicBezTo>
                    <a:pt x="243" y="42"/>
                    <a:pt x="268" y="51"/>
                    <a:pt x="285" y="68"/>
                  </a:cubicBezTo>
                  <a:cubicBezTo>
                    <a:pt x="305" y="89"/>
                    <a:pt x="315" y="124"/>
                    <a:pt x="314" y="174"/>
                  </a:cubicBezTo>
                  <a:cubicBezTo>
                    <a:pt x="313" y="214"/>
                    <a:pt x="313" y="214"/>
                    <a:pt x="313" y="214"/>
                  </a:cubicBezTo>
                  <a:cubicBezTo>
                    <a:pt x="105" y="233"/>
                    <a:pt x="0" y="292"/>
                    <a:pt x="0" y="390"/>
                  </a:cubicBezTo>
                  <a:cubicBezTo>
                    <a:pt x="0" y="470"/>
                    <a:pt x="68" y="528"/>
                    <a:pt x="161" y="528"/>
                  </a:cubicBezTo>
                  <a:cubicBezTo>
                    <a:pt x="236" y="528"/>
                    <a:pt x="288" y="495"/>
                    <a:pt x="313" y="432"/>
                  </a:cubicBezTo>
                  <a:cubicBezTo>
                    <a:pt x="313" y="434"/>
                    <a:pt x="313" y="434"/>
                    <a:pt x="313" y="434"/>
                  </a:cubicBezTo>
                  <a:cubicBezTo>
                    <a:pt x="313" y="499"/>
                    <a:pt x="360" y="528"/>
                    <a:pt x="406" y="528"/>
                  </a:cubicBezTo>
                  <a:cubicBezTo>
                    <a:pt x="448" y="528"/>
                    <a:pt x="483" y="509"/>
                    <a:pt x="509" y="473"/>
                  </a:cubicBezTo>
                  <a:cubicBezTo>
                    <a:pt x="513" y="468"/>
                    <a:pt x="519" y="459"/>
                    <a:pt x="521" y="455"/>
                  </a:cubicBezTo>
                  <a:cubicBezTo>
                    <a:pt x="521" y="454"/>
                    <a:pt x="521" y="453"/>
                    <a:pt x="520" y="453"/>
                  </a:cubicBezTo>
                  <a:lnTo>
                    <a:pt x="502" y="437"/>
                  </a:lnTo>
                  <a:close/>
                  <a:moveTo>
                    <a:pt x="314" y="246"/>
                  </a:moveTo>
                  <a:cubicBezTo>
                    <a:pt x="312" y="340"/>
                    <a:pt x="312" y="340"/>
                    <a:pt x="312" y="340"/>
                  </a:cubicBezTo>
                  <a:cubicBezTo>
                    <a:pt x="310" y="430"/>
                    <a:pt x="255" y="470"/>
                    <a:pt x="202" y="470"/>
                  </a:cubicBezTo>
                  <a:cubicBezTo>
                    <a:pt x="151" y="470"/>
                    <a:pt x="117" y="434"/>
                    <a:pt x="117" y="379"/>
                  </a:cubicBezTo>
                  <a:cubicBezTo>
                    <a:pt x="117"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12">
              <a:extLst>
                <a:ext uri="{FF2B5EF4-FFF2-40B4-BE49-F238E27FC236}">
                  <a16:creationId xmlns:a16="http://schemas.microsoft.com/office/drawing/2014/main" id="{DE8D205B-154D-CC1E-A7F0-5DC94F8D5C0C}"/>
                </a:ext>
              </a:extLst>
            </p:cNvPr>
            <p:cNvSpPr>
              <a:spLocks noEditPoints="1"/>
            </p:cNvSpPr>
            <p:nvPr userDrawn="1"/>
          </p:nvSpPr>
          <p:spPr bwMode="auto">
            <a:xfrm>
              <a:off x="1365250" y="798513"/>
              <a:ext cx="234950" cy="239712"/>
            </a:xfrm>
            <a:custGeom>
              <a:avLst/>
              <a:gdLst>
                <a:gd name="T0" fmla="*/ 503 w 522"/>
                <a:gd name="T1" fmla="*/ 437 h 528"/>
                <a:gd name="T2" fmla="*/ 500 w 522"/>
                <a:gd name="T3" fmla="*/ 437 h 528"/>
                <a:gd name="T4" fmla="*/ 486 w 522"/>
                <a:gd name="T5" fmla="*/ 450 h 528"/>
                <a:gd name="T6" fmla="*/ 451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1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1" y="466"/>
                  </a:cubicBezTo>
                  <a:cubicBezTo>
                    <a:pt x="442" y="466"/>
                    <a:pt x="435" y="463"/>
                    <a:pt x="429" y="457"/>
                  </a:cubicBezTo>
                  <a:cubicBezTo>
                    <a:pt x="417" y="445"/>
                    <a:pt x="412" y="421"/>
                    <a:pt x="413" y="384"/>
                  </a:cubicBezTo>
                  <a:cubicBezTo>
                    <a:pt x="417" y="181"/>
                    <a:pt x="417" y="181"/>
                    <a:pt x="417" y="181"/>
                  </a:cubicBezTo>
                  <a:cubicBezTo>
                    <a:pt x="418" y="116"/>
                    <a:pt x="405" y="71"/>
                    <a:pt x="378" y="43"/>
                  </a:cubicBezTo>
                  <a:cubicBezTo>
                    <a:pt x="349" y="13"/>
                    <a:pt x="304" y="0"/>
                    <a:pt x="232" y="0"/>
                  </a:cubicBezTo>
                  <a:cubicBezTo>
                    <a:pt x="104" y="0"/>
                    <a:pt x="26" y="62"/>
                    <a:pt x="26" y="120"/>
                  </a:cubicBezTo>
                  <a:cubicBezTo>
                    <a:pt x="26" y="149"/>
                    <a:pt x="45" y="179"/>
                    <a:pt x="81"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5"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8" y="528"/>
                    <a:pt x="484" y="509"/>
                    <a:pt x="510" y="473"/>
                  </a:cubicBezTo>
                  <a:cubicBezTo>
                    <a:pt x="514" y="468"/>
                    <a:pt x="519" y="459"/>
                    <a:pt x="521" y="455"/>
                  </a:cubicBezTo>
                  <a:cubicBezTo>
                    <a:pt x="522" y="454"/>
                    <a:pt x="521" y="453"/>
                    <a:pt x="521" y="453"/>
                  </a:cubicBezTo>
                  <a:lnTo>
                    <a:pt x="503" y="437"/>
                  </a:lnTo>
                  <a:close/>
                  <a:moveTo>
                    <a:pt x="314" y="246"/>
                  </a:moveTo>
                  <a:cubicBezTo>
                    <a:pt x="312" y="340"/>
                    <a:pt x="312" y="340"/>
                    <a:pt x="312" y="340"/>
                  </a:cubicBezTo>
                  <a:cubicBezTo>
                    <a:pt x="310"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6" name="Freeform 13">
              <a:extLst>
                <a:ext uri="{FF2B5EF4-FFF2-40B4-BE49-F238E27FC236}">
                  <a16:creationId xmlns:a16="http://schemas.microsoft.com/office/drawing/2014/main" id="{D6270562-CCAB-D936-B6ED-0CEB4DA37EAB}"/>
                </a:ext>
              </a:extLst>
            </p:cNvPr>
            <p:cNvSpPr>
              <a:spLocks noEditPoints="1"/>
            </p:cNvSpPr>
            <p:nvPr userDrawn="1"/>
          </p:nvSpPr>
          <p:spPr bwMode="auto">
            <a:xfrm>
              <a:off x="889000" y="798513"/>
              <a:ext cx="234950" cy="239712"/>
            </a:xfrm>
            <a:custGeom>
              <a:avLst/>
              <a:gdLst>
                <a:gd name="T0" fmla="*/ 503 w 522"/>
                <a:gd name="T1" fmla="*/ 437 h 528"/>
                <a:gd name="T2" fmla="*/ 500 w 522"/>
                <a:gd name="T3" fmla="*/ 437 h 528"/>
                <a:gd name="T4" fmla="*/ 486 w 522"/>
                <a:gd name="T5" fmla="*/ 450 h 528"/>
                <a:gd name="T6" fmla="*/ 452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2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2" y="466"/>
                  </a:cubicBezTo>
                  <a:cubicBezTo>
                    <a:pt x="442" y="466"/>
                    <a:pt x="435" y="463"/>
                    <a:pt x="429" y="457"/>
                  </a:cubicBezTo>
                  <a:cubicBezTo>
                    <a:pt x="418" y="445"/>
                    <a:pt x="412" y="421"/>
                    <a:pt x="413" y="384"/>
                  </a:cubicBezTo>
                  <a:cubicBezTo>
                    <a:pt x="417" y="181"/>
                    <a:pt x="417" y="181"/>
                    <a:pt x="417" y="181"/>
                  </a:cubicBezTo>
                  <a:cubicBezTo>
                    <a:pt x="418" y="116"/>
                    <a:pt x="406" y="71"/>
                    <a:pt x="378" y="43"/>
                  </a:cubicBezTo>
                  <a:cubicBezTo>
                    <a:pt x="349" y="13"/>
                    <a:pt x="304" y="0"/>
                    <a:pt x="232" y="0"/>
                  </a:cubicBezTo>
                  <a:cubicBezTo>
                    <a:pt x="104" y="0"/>
                    <a:pt x="26" y="62"/>
                    <a:pt x="26" y="120"/>
                  </a:cubicBezTo>
                  <a:cubicBezTo>
                    <a:pt x="26" y="149"/>
                    <a:pt x="45" y="179"/>
                    <a:pt x="82"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6"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9" y="528"/>
                    <a:pt x="484" y="509"/>
                    <a:pt x="510" y="473"/>
                  </a:cubicBezTo>
                  <a:cubicBezTo>
                    <a:pt x="514" y="468"/>
                    <a:pt x="519" y="459"/>
                    <a:pt x="521" y="455"/>
                  </a:cubicBezTo>
                  <a:cubicBezTo>
                    <a:pt x="522" y="454"/>
                    <a:pt x="522" y="453"/>
                    <a:pt x="521" y="453"/>
                  </a:cubicBezTo>
                  <a:lnTo>
                    <a:pt x="503" y="437"/>
                  </a:lnTo>
                  <a:close/>
                  <a:moveTo>
                    <a:pt x="314" y="246"/>
                  </a:moveTo>
                  <a:cubicBezTo>
                    <a:pt x="312" y="340"/>
                    <a:pt x="312" y="340"/>
                    <a:pt x="312" y="340"/>
                  </a:cubicBezTo>
                  <a:cubicBezTo>
                    <a:pt x="311"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8" name="savanta.com">
            <a:extLst>
              <a:ext uri="{FF2B5EF4-FFF2-40B4-BE49-F238E27FC236}">
                <a16:creationId xmlns:a16="http://schemas.microsoft.com/office/drawing/2014/main" id="{DF639836-5A5F-3648-85E8-7093516739FC}"/>
              </a:ext>
            </a:extLst>
          </p:cNvPr>
          <p:cNvSpPr txBox="1"/>
          <p:nvPr userDrawn="1"/>
        </p:nvSpPr>
        <p:spPr>
          <a:xfrm>
            <a:off x="609600" y="5989220"/>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7" name="Sub Ttile">
            <a:extLst>
              <a:ext uri="{FF2B5EF4-FFF2-40B4-BE49-F238E27FC236}">
                <a16:creationId xmlns:a16="http://schemas.microsoft.com/office/drawing/2014/main" id="{D5DFC16B-E280-AE48-B900-41952CB7CDE5}"/>
              </a:ext>
            </a:extLst>
          </p:cNvPr>
          <p:cNvSpPr>
            <a:spLocks noGrp="1"/>
          </p:cNvSpPr>
          <p:nvPr>
            <p:ph type="body" sz="quarter" idx="13" hasCustomPrompt="1"/>
          </p:nvPr>
        </p:nvSpPr>
        <p:spPr>
          <a:xfrm>
            <a:off x="609600" y="3658828"/>
            <a:ext cx="4876800"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24" name="Title">
            <a:extLst>
              <a:ext uri="{FF2B5EF4-FFF2-40B4-BE49-F238E27FC236}">
                <a16:creationId xmlns:a16="http://schemas.microsoft.com/office/drawing/2014/main" id="{5D601748-323F-754C-815A-BCD42580509B}"/>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Insert Title</a:t>
            </a:r>
          </a:p>
        </p:txBody>
      </p:sp>
    </p:spTree>
    <p:extLst>
      <p:ext uri="{BB962C8B-B14F-4D97-AF65-F5344CB8AC3E}">
        <p14:creationId xmlns:p14="http://schemas.microsoft.com/office/powerpoint/2010/main" val="29775845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nternal cover">
    <p:bg>
      <p:bgPr>
        <a:solidFill>
          <a:schemeClr val="tx1"/>
        </a:solidFill>
        <a:effectLst/>
      </p:bgPr>
    </p:bg>
    <p:spTree>
      <p:nvGrpSpPr>
        <p:cNvPr id="1" name=""/>
        <p:cNvGrpSpPr/>
        <p:nvPr/>
      </p:nvGrpSpPr>
      <p:grpSpPr>
        <a:xfrm>
          <a:off x="0" y="0"/>
          <a:ext cx="0" cy="0"/>
          <a:chOff x="0" y="0"/>
          <a:chExt cx="0" cy="0"/>
        </a:xfrm>
      </p:grpSpPr>
      <p:grpSp>
        <p:nvGrpSpPr>
          <p:cNvPr id="3" name="Savanta logo emf">
            <a:extLst>
              <a:ext uri="{FF2B5EF4-FFF2-40B4-BE49-F238E27FC236}">
                <a16:creationId xmlns:a16="http://schemas.microsoft.com/office/drawing/2014/main" id="{535186F2-4423-E235-DA5C-EF046BADD4A1}"/>
              </a:ext>
            </a:extLst>
          </p:cNvPr>
          <p:cNvGrpSpPr/>
          <p:nvPr userDrawn="1"/>
        </p:nvGrpSpPr>
        <p:grpSpPr>
          <a:xfrm>
            <a:off x="614363" y="681038"/>
            <a:ext cx="1808162" cy="357187"/>
            <a:chOff x="614363" y="681038"/>
            <a:chExt cx="1808162" cy="357187"/>
          </a:xfrm>
        </p:grpSpPr>
        <p:sp>
          <p:nvSpPr>
            <p:cNvPr id="4" name="Oval 5">
              <a:extLst>
                <a:ext uri="{FF2B5EF4-FFF2-40B4-BE49-F238E27FC236}">
                  <a16:creationId xmlns:a16="http://schemas.microsoft.com/office/drawing/2014/main" id="{B43724FE-DC35-A997-A5E8-36D93812FCF8}"/>
                </a:ext>
              </a:extLst>
            </p:cNvPr>
            <p:cNvSpPr>
              <a:spLocks noChangeArrowheads="1"/>
            </p:cNvSpPr>
            <p:nvPr userDrawn="1"/>
          </p:nvSpPr>
          <p:spPr bwMode="auto">
            <a:xfrm>
              <a:off x="2327275" y="804863"/>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 name="Oval 6">
              <a:extLst>
                <a:ext uri="{FF2B5EF4-FFF2-40B4-BE49-F238E27FC236}">
                  <a16:creationId xmlns:a16="http://schemas.microsoft.com/office/drawing/2014/main" id="{36C50534-3B41-6150-0043-05247B4A140A}"/>
                </a:ext>
              </a:extLst>
            </p:cNvPr>
            <p:cNvSpPr>
              <a:spLocks noChangeArrowheads="1"/>
            </p:cNvSpPr>
            <p:nvPr userDrawn="1"/>
          </p:nvSpPr>
          <p:spPr bwMode="auto">
            <a:xfrm>
              <a:off x="2327275" y="941388"/>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 name="Freeform 7">
              <a:extLst>
                <a:ext uri="{FF2B5EF4-FFF2-40B4-BE49-F238E27FC236}">
                  <a16:creationId xmlns:a16="http://schemas.microsoft.com/office/drawing/2014/main" id="{2553C711-8640-234D-E536-082E76DDF1B8}"/>
                </a:ext>
              </a:extLst>
            </p:cNvPr>
            <p:cNvSpPr>
              <a:spLocks/>
            </p:cNvSpPr>
            <p:nvPr userDrawn="1"/>
          </p:nvSpPr>
          <p:spPr bwMode="auto">
            <a:xfrm>
              <a:off x="614363" y="681038"/>
              <a:ext cx="250825" cy="357187"/>
            </a:xfrm>
            <a:custGeom>
              <a:avLst/>
              <a:gdLst>
                <a:gd name="T0" fmla="*/ 309 w 555"/>
                <a:gd name="T1" fmla="*/ 323 h 784"/>
                <a:gd name="T2" fmla="*/ 254 w 555"/>
                <a:gd name="T3" fmla="*/ 308 h 784"/>
                <a:gd name="T4" fmla="*/ 125 w 555"/>
                <a:gd name="T5" fmla="*/ 171 h 784"/>
                <a:gd name="T6" fmla="*/ 278 w 555"/>
                <a:gd name="T7" fmla="*/ 53 h 784"/>
                <a:gd name="T8" fmla="*/ 440 w 555"/>
                <a:gd name="T9" fmla="*/ 154 h 784"/>
                <a:gd name="T10" fmla="*/ 471 w 555"/>
                <a:gd name="T11" fmla="*/ 219 h 784"/>
                <a:gd name="T12" fmla="*/ 473 w 555"/>
                <a:gd name="T13" fmla="*/ 221 h 784"/>
                <a:gd name="T14" fmla="*/ 504 w 555"/>
                <a:gd name="T15" fmla="*/ 221 h 784"/>
                <a:gd name="T16" fmla="*/ 506 w 555"/>
                <a:gd name="T17" fmla="*/ 218 h 784"/>
                <a:gd name="T18" fmla="*/ 475 w 555"/>
                <a:gd name="T19" fmla="*/ 33 h 784"/>
                <a:gd name="T20" fmla="*/ 473 w 555"/>
                <a:gd name="T21" fmla="*/ 32 h 784"/>
                <a:gd name="T22" fmla="*/ 292 w 555"/>
                <a:gd name="T23" fmla="*/ 0 h 784"/>
                <a:gd name="T24" fmla="*/ 22 w 555"/>
                <a:gd name="T25" fmla="*/ 205 h 784"/>
                <a:gd name="T26" fmla="*/ 220 w 555"/>
                <a:gd name="T27" fmla="*/ 427 h 784"/>
                <a:gd name="T28" fmla="*/ 274 w 555"/>
                <a:gd name="T29" fmla="*/ 440 h 784"/>
                <a:gd name="T30" fmla="*/ 448 w 555"/>
                <a:gd name="T31" fmla="*/ 598 h 784"/>
                <a:gd name="T32" fmla="*/ 267 w 555"/>
                <a:gd name="T33" fmla="*/ 732 h 784"/>
                <a:gd name="T34" fmla="*/ 75 w 555"/>
                <a:gd name="T35" fmla="*/ 619 h 784"/>
                <a:gd name="T36" fmla="*/ 35 w 555"/>
                <a:gd name="T37" fmla="*/ 527 h 784"/>
                <a:gd name="T38" fmla="*/ 33 w 555"/>
                <a:gd name="T39" fmla="*/ 526 h 784"/>
                <a:gd name="T40" fmla="*/ 2 w 555"/>
                <a:gd name="T41" fmla="*/ 526 h 784"/>
                <a:gd name="T42" fmla="*/ 0 w 555"/>
                <a:gd name="T43" fmla="*/ 529 h 784"/>
                <a:gd name="T44" fmla="*/ 36 w 555"/>
                <a:gd name="T45" fmla="*/ 732 h 784"/>
                <a:gd name="T46" fmla="*/ 36 w 555"/>
                <a:gd name="T47" fmla="*/ 734 h 784"/>
                <a:gd name="T48" fmla="*/ 38 w 555"/>
                <a:gd name="T49" fmla="*/ 735 h 784"/>
                <a:gd name="T50" fmla="*/ 271 w 555"/>
                <a:gd name="T51" fmla="*/ 784 h 784"/>
                <a:gd name="T52" fmla="*/ 555 w 555"/>
                <a:gd name="T53" fmla="*/ 558 h 784"/>
                <a:gd name="T54" fmla="*/ 309 w 555"/>
                <a:gd name="T55" fmla="*/ 32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5" h="784">
                  <a:moveTo>
                    <a:pt x="309" y="323"/>
                  </a:moveTo>
                  <a:cubicBezTo>
                    <a:pt x="254" y="308"/>
                    <a:pt x="254" y="308"/>
                    <a:pt x="254" y="308"/>
                  </a:cubicBezTo>
                  <a:cubicBezTo>
                    <a:pt x="167" y="285"/>
                    <a:pt x="125" y="240"/>
                    <a:pt x="125" y="171"/>
                  </a:cubicBezTo>
                  <a:cubicBezTo>
                    <a:pt x="125" y="99"/>
                    <a:pt x="185" y="53"/>
                    <a:pt x="278" y="53"/>
                  </a:cubicBezTo>
                  <a:cubicBezTo>
                    <a:pt x="356" y="53"/>
                    <a:pt x="400" y="68"/>
                    <a:pt x="440" y="154"/>
                  </a:cubicBezTo>
                  <a:cubicBezTo>
                    <a:pt x="471" y="219"/>
                    <a:pt x="471" y="219"/>
                    <a:pt x="471" y="219"/>
                  </a:cubicBezTo>
                  <a:cubicBezTo>
                    <a:pt x="472" y="220"/>
                    <a:pt x="472" y="221"/>
                    <a:pt x="473" y="221"/>
                  </a:cubicBezTo>
                  <a:cubicBezTo>
                    <a:pt x="504" y="221"/>
                    <a:pt x="504" y="221"/>
                    <a:pt x="504" y="221"/>
                  </a:cubicBezTo>
                  <a:cubicBezTo>
                    <a:pt x="505" y="221"/>
                    <a:pt x="506" y="220"/>
                    <a:pt x="506" y="218"/>
                  </a:cubicBezTo>
                  <a:cubicBezTo>
                    <a:pt x="475" y="33"/>
                    <a:pt x="475" y="33"/>
                    <a:pt x="475" y="33"/>
                  </a:cubicBezTo>
                  <a:cubicBezTo>
                    <a:pt x="473" y="32"/>
                    <a:pt x="473" y="32"/>
                    <a:pt x="473" y="32"/>
                  </a:cubicBezTo>
                  <a:cubicBezTo>
                    <a:pt x="426" y="12"/>
                    <a:pt x="360" y="0"/>
                    <a:pt x="292" y="0"/>
                  </a:cubicBezTo>
                  <a:cubicBezTo>
                    <a:pt x="133" y="0"/>
                    <a:pt x="22" y="84"/>
                    <a:pt x="22" y="205"/>
                  </a:cubicBezTo>
                  <a:cubicBezTo>
                    <a:pt x="22" y="316"/>
                    <a:pt x="92" y="394"/>
                    <a:pt x="220" y="427"/>
                  </a:cubicBezTo>
                  <a:cubicBezTo>
                    <a:pt x="274" y="440"/>
                    <a:pt x="274" y="440"/>
                    <a:pt x="274" y="440"/>
                  </a:cubicBezTo>
                  <a:cubicBezTo>
                    <a:pt x="391" y="470"/>
                    <a:pt x="448" y="522"/>
                    <a:pt x="448" y="598"/>
                  </a:cubicBezTo>
                  <a:cubicBezTo>
                    <a:pt x="448" y="677"/>
                    <a:pt x="374" y="732"/>
                    <a:pt x="267" y="732"/>
                  </a:cubicBezTo>
                  <a:cubicBezTo>
                    <a:pt x="178" y="732"/>
                    <a:pt x="118" y="714"/>
                    <a:pt x="75" y="619"/>
                  </a:cubicBezTo>
                  <a:cubicBezTo>
                    <a:pt x="35" y="527"/>
                    <a:pt x="35" y="527"/>
                    <a:pt x="35" y="527"/>
                  </a:cubicBezTo>
                  <a:cubicBezTo>
                    <a:pt x="34" y="527"/>
                    <a:pt x="34" y="526"/>
                    <a:pt x="33" y="526"/>
                  </a:cubicBezTo>
                  <a:cubicBezTo>
                    <a:pt x="2" y="526"/>
                    <a:pt x="2" y="526"/>
                    <a:pt x="2" y="526"/>
                  </a:cubicBezTo>
                  <a:cubicBezTo>
                    <a:pt x="1" y="526"/>
                    <a:pt x="0" y="527"/>
                    <a:pt x="0" y="529"/>
                  </a:cubicBezTo>
                  <a:cubicBezTo>
                    <a:pt x="36" y="732"/>
                    <a:pt x="36" y="732"/>
                    <a:pt x="36" y="732"/>
                  </a:cubicBezTo>
                  <a:cubicBezTo>
                    <a:pt x="36" y="734"/>
                    <a:pt x="36" y="734"/>
                    <a:pt x="36" y="734"/>
                  </a:cubicBezTo>
                  <a:cubicBezTo>
                    <a:pt x="38" y="735"/>
                    <a:pt x="38" y="735"/>
                    <a:pt x="38" y="735"/>
                  </a:cubicBezTo>
                  <a:cubicBezTo>
                    <a:pt x="96" y="766"/>
                    <a:pt x="181" y="784"/>
                    <a:pt x="271" y="784"/>
                  </a:cubicBezTo>
                  <a:cubicBezTo>
                    <a:pt x="407" y="784"/>
                    <a:pt x="555" y="697"/>
                    <a:pt x="555" y="558"/>
                  </a:cubicBezTo>
                  <a:cubicBezTo>
                    <a:pt x="555" y="416"/>
                    <a:pt x="465" y="364"/>
                    <a:pt x="309" y="32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9" name="Freeform 8">
              <a:extLst>
                <a:ext uri="{FF2B5EF4-FFF2-40B4-BE49-F238E27FC236}">
                  <a16:creationId xmlns:a16="http://schemas.microsoft.com/office/drawing/2014/main" id="{1A576BD3-70BB-7812-C2E6-8872CE04D724}"/>
                </a:ext>
              </a:extLst>
            </p:cNvPr>
            <p:cNvSpPr>
              <a:spLocks/>
            </p:cNvSpPr>
            <p:nvPr userDrawn="1"/>
          </p:nvSpPr>
          <p:spPr bwMode="auto">
            <a:xfrm>
              <a:off x="1098550" y="804863"/>
              <a:ext cx="261937" cy="231775"/>
            </a:xfrm>
            <a:custGeom>
              <a:avLst/>
              <a:gdLst>
                <a:gd name="T0" fmla="*/ 381 w 577"/>
                <a:gd name="T1" fmla="*/ 2 h 511"/>
                <a:gd name="T2" fmla="*/ 381 w 577"/>
                <a:gd name="T3" fmla="*/ 33 h 511"/>
                <a:gd name="T4" fmla="*/ 383 w 577"/>
                <a:gd name="T5" fmla="*/ 35 h 511"/>
                <a:gd name="T6" fmla="*/ 414 w 577"/>
                <a:gd name="T7" fmla="*/ 42 h 511"/>
                <a:gd name="T8" fmla="*/ 446 w 577"/>
                <a:gd name="T9" fmla="*/ 56 h 511"/>
                <a:gd name="T10" fmla="*/ 444 w 577"/>
                <a:gd name="T11" fmla="*/ 72 h 511"/>
                <a:gd name="T12" fmla="*/ 317 w 577"/>
                <a:gd name="T13" fmla="*/ 367 h 511"/>
                <a:gd name="T14" fmla="*/ 191 w 577"/>
                <a:gd name="T15" fmla="*/ 72 h 511"/>
                <a:gd name="T16" fmla="*/ 190 w 577"/>
                <a:gd name="T17" fmla="*/ 57 h 511"/>
                <a:gd name="T18" fmla="*/ 224 w 577"/>
                <a:gd name="T19" fmla="*/ 42 h 511"/>
                <a:gd name="T20" fmla="*/ 255 w 577"/>
                <a:gd name="T21" fmla="*/ 35 h 511"/>
                <a:gd name="T22" fmla="*/ 257 w 577"/>
                <a:gd name="T23" fmla="*/ 33 h 511"/>
                <a:gd name="T24" fmla="*/ 257 w 577"/>
                <a:gd name="T25" fmla="*/ 2 h 511"/>
                <a:gd name="T26" fmla="*/ 255 w 577"/>
                <a:gd name="T27" fmla="*/ 0 h 511"/>
                <a:gd name="T28" fmla="*/ 2 w 577"/>
                <a:gd name="T29" fmla="*/ 0 h 511"/>
                <a:gd name="T30" fmla="*/ 0 w 577"/>
                <a:gd name="T31" fmla="*/ 2 h 511"/>
                <a:gd name="T32" fmla="*/ 0 w 577"/>
                <a:gd name="T33" fmla="*/ 33 h 511"/>
                <a:gd name="T34" fmla="*/ 2 w 577"/>
                <a:gd name="T35" fmla="*/ 35 h 511"/>
                <a:gd name="T36" fmla="*/ 32 w 577"/>
                <a:gd name="T37" fmla="*/ 42 h 511"/>
                <a:gd name="T38" fmla="*/ 78 w 577"/>
                <a:gd name="T39" fmla="*/ 75 h 511"/>
                <a:gd name="T40" fmla="*/ 267 w 577"/>
                <a:gd name="T41" fmla="*/ 511 h 511"/>
                <a:gd name="T42" fmla="*/ 309 w 577"/>
                <a:gd name="T43" fmla="*/ 511 h 511"/>
                <a:gd name="T44" fmla="*/ 499 w 577"/>
                <a:gd name="T45" fmla="*/ 75 h 511"/>
                <a:gd name="T46" fmla="*/ 545 w 577"/>
                <a:gd name="T47" fmla="*/ 42 h 511"/>
                <a:gd name="T48" fmla="*/ 575 w 577"/>
                <a:gd name="T49" fmla="*/ 35 h 511"/>
                <a:gd name="T50" fmla="*/ 577 w 577"/>
                <a:gd name="T51" fmla="*/ 33 h 511"/>
                <a:gd name="T52" fmla="*/ 577 w 577"/>
                <a:gd name="T53" fmla="*/ 2 h 511"/>
                <a:gd name="T54" fmla="*/ 575 w 577"/>
                <a:gd name="T55" fmla="*/ 0 h 511"/>
                <a:gd name="T56" fmla="*/ 383 w 577"/>
                <a:gd name="T57" fmla="*/ 0 h 511"/>
                <a:gd name="T58" fmla="*/ 381 w 577"/>
                <a:gd name="T59" fmla="*/ 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7" h="511">
                  <a:moveTo>
                    <a:pt x="381" y="2"/>
                  </a:moveTo>
                  <a:cubicBezTo>
                    <a:pt x="381" y="33"/>
                    <a:pt x="381" y="33"/>
                    <a:pt x="381" y="33"/>
                  </a:cubicBezTo>
                  <a:cubicBezTo>
                    <a:pt x="381" y="34"/>
                    <a:pt x="382" y="34"/>
                    <a:pt x="383" y="35"/>
                  </a:cubicBezTo>
                  <a:cubicBezTo>
                    <a:pt x="414" y="42"/>
                    <a:pt x="414" y="42"/>
                    <a:pt x="414" y="42"/>
                  </a:cubicBezTo>
                  <a:cubicBezTo>
                    <a:pt x="434" y="46"/>
                    <a:pt x="444" y="51"/>
                    <a:pt x="446" y="56"/>
                  </a:cubicBezTo>
                  <a:cubicBezTo>
                    <a:pt x="448" y="60"/>
                    <a:pt x="447" y="65"/>
                    <a:pt x="444" y="72"/>
                  </a:cubicBezTo>
                  <a:cubicBezTo>
                    <a:pt x="317" y="367"/>
                    <a:pt x="317" y="367"/>
                    <a:pt x="317" y="367"/>
                  </a:cubicBezTo>
                  <a:cubicBezTo>
                    <a:pt x="191" y="72"/>
                    <a:pt x="191" y="72"/>
                    <a:pt x="191" y="72"/>
                  </a:cubicBezTo>
                  <a:cubicBezTo>
                    <a:pt x="188" y="65"/>
                    <a:pt x="188" y="61"/>
                    <a:pt x="190" y="57"/>
                  </a:cubicBezTo>
                  <a:cubicBezTo>
                    <a:pt x="193" y="51"/>
                    <a:pt x="203" y="47"/>
                    <a:pt x="224" y="42"/>
                  </a:cubicBezTo>
                  <a:cubicBezTo>
                    <a:pt x="255" y="35"/>
                    <a:pt x="255" y="35"/>
                    <a:pt x="255" y="35"/>
                  </a:cubicBezTo>
                  <a:cubicBezTo>
                    <a:pt x="256" y="34"/>
                    <a:pt x="257" y="34"/>
                    <a:pt x="257" y="33"/>
                  </a:cubicBezTo>
                  <a:cubicBezTo>
                    <a:pt x="257" y="2"/>
                    <a:pt x="257" y="2"/>
                    <a:pt x="257" y="2"/>
                  </a:cubicBezTo>
                  <a:cubicBezTo>
                    <a:pt x="257" y="1"/>
                    <a:pt x="256" y="0"/>
                    <a:pt x="255" y="0"/>
                  </a:cubicBezTo>
                  <a:cubicBezTo>
                    <a:pt x="2" y="0"/>
                    <a:pt x="2" y="0"/>
                    <a:pt x="2" y="0"/>
                  </a:cubicBezTo>
                  <a:cubicBezTo>
                    <a:pt x="1" y="0"/>
                    <a:pt x="0" y="1"/>
                    <a:pt x="0" y="2"/>
                  </a:cubicBezTo>
                  <a:cubicBezTo>
                    <a:pt x="0" y="33"/>
                    <a:pt x="0" y="33"/>
                    <a:pt x="0" y="33"/>
                  </a:cubicBezTo>
                  <a:cubicBezTo>
                    <a:pt x="0" y="34"/>
                    <a:pt x="1" y="34"/>
                    <a:pt x="2" y="35"/>
                  </a:cubicBezTo>
                  <a:cubicBezTo>
                    <a:pt x="32" y="42"/>
                    <a:pt x="32" y="42"/>
                    <a:pt x="32" y="42"/>
                  </a:cubicBezTo>
                  <a:cubicBezTo>
                    <a:pt x="67" y="50"/>
                    <a:pt x="70" y="57"/>
                    <a:pt x="78" y="75"/>
                  </a:cubicBezTo>
                  <a:cubicBezTo>
                    <a:pt x="267" y="511"/>
                    <a:pt x="267" y="511"/>
                    <a:pt x="267" y="511"/>
                  </a:cubicBezTo>
                  <a:cubicBezTo>
                    <a:pt x="309" y="511"/>
                    <a:pt x="309" y="511"/>
                    <a:pt x="309" y="511"/>
                  </a:cubicBezTo>
                  <a:cubicBezTo>
                    <a:pt x="499" y="75"/>
                    <a:pt x="499" y="75"/>
                    <a:pt x="499" y="75"/>
                  </a:cubicBezTo>
                  <a:cubicBezTo>
                    <a:pt x="507" y="57"/>
                    <a:pt x="511" y="50"/>
                    <a:pt x="545" y="42"/>
                  </a:cubicBezTo>
                  <a:cubicBezTo>
                    <a:pt x="575" y="35"/>
                    <a:pt x="575" y="35"/>
                    <a:pt x="575" y="35"/>
                  </a:cubicBezTo>
                  <a:cubicBezTo>
                    <a:pt x="576" y="34"/>
                    <a:pt x="577" y="34"/>
                    <a:pt x="577" y="33"/>
                  </a:cubicBezTo>
                  <a:cubicBezTo>
                    <a:pt x="577" y="2"/>
                    <a:pt x="577" y="2"/>
                    <a:pt x="577" y="2"/>
                  </a:cubicBezTo>
                  <a:cubicBezTo>
                    <a:pt x="577" y="1"/>
                    <a:pt x="576" y="0"/>
                    <a:pt x="575" y="0"/>
                  </a:cubicBezTo>
                  <a:cubicBezTo>
                    <a:pt x="383" y="0"/>
                    <a:pt x="383" y="0"/>
                    <a:pt x="383" y="0"/>
                  </a:cubicBezTo>
                  <a:cubicBezTo>
                    <a:pt x="382" y="0"/>
                    <a:pt x="381" y="1"/>
                    <a:pt x="381" y="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Freeform 9">
              <a:extLst>
                <a:ext uri="{FF2B5EF4-FFF2-40B4-BE49-F238E27FC236}">
                  <a16:creationId xmlns:a16="http://schemas.microsoft.com/office/drawing/2014/main" id="{AC8DA0B0-CB67-776A-FF15-BC2D7F84123F}"/>
                </a:ext>
              </a:extLst>
            </p:cNvPr>
            <p:cNvSpPr>
              <a:spLocks/>
            </p:cNvSpPr>
            <p:nvPr userDrawn="1"/>
          </p:nvSpPr>
          <p:spPr bwMode="auto">
            <a:xfrm>
              <a:off x="1614488" y="798513"/>
              <a:ext cx="254000" cy="233362"/>
            </a:xfrm>
            <a:custGeom>
              <a:avLst/>
              <a:gdLst>
                <a:gd name="T0" fmla="*/ 530 w 563"/>
                <a:gd name="T1" fmla="*/ 475 h 516"/>
                <a:gd name="T2" fmla="*/ 493 w 563"/>
                <a:gd name="T3" fmla="*/ 443 h 516"/>
                <a:gd name="T4" fmla="*/ 493 w 563"/>
                <a:gd name="T5" fmla="*/ 197 h 516"/>
                <a:gd name="T6" fmla="*/ 335 w 563"/>
                <a:gd name="T7" fmla="*/ 0 h 516"/>
                <a:gd name="T8" fmla="*/ 173 w 563"/>
                <a:gd name="T9" fmla="*/ 110 h 516"/>
                <a:gd name="T10" fmla="*/ 173 w 563"/>
                <a:gd name="T11" fmla="*/ 4 h 516"/>
                <a:gd name="T12" fmla="*/ 2 w 563"/>
                <a:gd name="T13" fmla="*/ 27 h 516"/>
                <a:gd name="T14" fmla="*/ 0 w 563"/>
                <a:gd name="T15" fmla="*/ 29 h 516"/>
                <a:gd name="T16" fmla="*/ 0 w 563"/>
                <a:gd name="T17" fmla="*/ 58 h 516"/>
                <a:gd name="T18" fmla="*/ 2 w 563"/>
                <a:gd name="T19" fmla="*/ 60 h 516"/>
                <a:gd name="T20" fmla="*/ 33 w 563"/>
                <a:gd name="T21" fmla="*/ 68 h 516"/>
                <a:gd name="T22" fmla="*/ 71 w 563"/>
                <a:gd name="T23" fmla="*/ 99 h 516"/>
                <a:gd name="T24" fmla="*/ 71 w 563"/>
                <a:gd name="T25" fmla="*/ 443 h 516"/>
                <a:gd name="T26" fmla="*/ 33 w 563"/>
                <a:gd name="T27" fmla="*/ 475 h 516"/>
                <a:gd name="T28" fmla="*/ 2 w 563"/>
                <a:gd name="T29" fmla="*/ 482 h 516"/>
                <a:gd name="T30" fmla="*/ 0 w 563"/>
                <a:gd name="T31" fmla="*/ 484 h 516"/>
                <a:gd name="T32" fmla="*/ 0 w 563"/>
                <a:gd name="T33" fmla="*/ 514 h 516"/>
                <a:gd name="T34" fmla="*/ 2 w 563"/>
                <a:gd name="T35" fmla="*/ 516 h 516"/>
                <a:gd name="T36" fmla="*/ 242 w 563"/>
                <a:gd name="T37" fmla="*/ 516 h 516"/>
                <a:gd name="T38" fmla="*/ 244 w 563"/>
                <a:gd name="T39" fmla="*/ 514 h 516"/>
                <a:gd name="T40" fmla="*/ 244 w 563"/>
                <a:gd name="T41" fmla="*/ 484 h 516"/>
                <a:gd name="T42" fmla="*/ 243 w 563"/>
                <a:gd name="T43" fmla="*/ 482 h 516"/>
                <a:gd name="T44" fmla="*/ 211 w 563"/>
                <a:gd name="T45" fmla="*/ 475 h 516"/>
                <a:gd name="T46" fmla="*/ 173 w 563"/>
                <a:gd name="T47" fmla="*/ 443 h 516"/>
                <a:gd name="T48" fmla="*/ 173 w 563"/>
                <a:gd name="T49" fmla="*/ 226 h 516"/>
                <a:gd name="T50" fmla="*/ 288 w 563"/>
                <a:gd name="T51" fmla="*/ 69 h 516"/>
                <a:gd name="T52" fmla="*/ 389 w 563"/>
                <a:gd name="T53" fmla="*/ 218 h 516"/>
                <a:gd name="T54" fmla="*/ 389 w 563"/>
                <a:gd name="T55" fmla="*/ 443 h 516"/>
                <a:gd name="T56" fmla="*/ 351 w 563"/>
                <a:gd name="T57" fmla="*/ 475 h 516"/>
                <a:gd name="T58" fmla="*/ 320 w 563"/>
                <a:gd name="T59" fmla="*/ 482 h 516"/>
                <a:gd name="T60" fmla="*/ 318 w 563"/>
                <a:gd name="T61" fmla="*/ 484 h 516"/>
                <a:gd name="T62" fmla="*/ 318 w 563"/>
                <a:gd name="T63" fmla="*/ 514 h 516"/>
                <a:gd name="T64" fmla="*/ 320 w 563"/>
                <a:gd name="T65" fmla="*/ 516 h 516"/>
                <a:gd name="T66" fmla="*/ 561 w 563"/>
                <a:gd name="T67" fmla="*/ 516 h 516"/>
                <a:gd name="T68" fmla="*/ 563 w 563"/>
                <a:gd name="T69" fmla="*/ 514 h 516"/>
                <a:gd name="T70" fmla="*/ 563 w 563"/>
                <a:gd name="T71" fmla="*/ 484 h 516"/>
                <a:gd name="T72" fmla="*/ 562 w 563"/>
                <a:gd name="T73" fmla="*/ 482 h 516"/>
                <a:gd name="T74" fmla="*/ 530 w 563"/>
                <a:gd name="T75" fmla="*/ 47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3" h="516">
                  <a:moveTo>
                    <a:pt x="530" y="475"/>
                  </a:moveTo>
                  <a:cubicBezTo>
                    <a:pt x="496" y="467"/>
                    <a:pt x="493" y="462"/>
                    <a:pt x="493" y="443"/>
                  </a:cubicBezTo>
                  <a:cubicBezTo>
                    <a:pt x="493" y="197"/>
                    <a:pt x="493" y="197"/>
                    <a:pt x="493" y="197"/>
                  </a:cubicBezTo>
                  <a:cubicBezTo>
                    <a:pt x="493" y="65"/>
                    <a:pt x="441" y="0"/>
                    <a:pt x="335" y="0"/>
                  </a:cubicBezTo>
                  <a:cubicBezTo>
                    <a:pt x="257" y="0"/>
                    <a:pt x="203" y="37"/>
                    <a:pt x="173" y="110"/>
                  </a:cubicBezTo>
                  <a:cubicBezTo>
                    <a:pt x="173" y="4"/>
                    <a:pt x="173" y="4"/>
                    <a:pt x="173" y="4"/>
                  </a:cubicBezTo>
                  <a:cubicBezTo>
                    <a:pt x="2" y="27"/>
                    <a:pt x="2" y="27"/>
                    <a:pt x="2" y="27"/>
                  </a:cubicBezTo>
                  <a:cubicBezTo>
                    <a:pt x="1" y="27"/>
                    <a:pt x="0" y="28"/>
                    <a:pt x="0" y="29"/>
                  </a:cubicBezTo>
                  <a:cubicBezTo>
                    <a:pt x="0" y="58"/>
                    <a:pt x="0" y="58"/>
                    <a:pt x="0" y="58"/>
                  </a:cubicBezTo>
                  <a:cubicBezTo>
                    <a:pt x="0" y="59"/>
                    <a:pt x="1" y="60"/>
                    <a:pt x="2" y="60"/>
                  </a:cubicBezTo>
                  <a:cubicBezTo>
                    <a:pt x="33" y="68"/>
                    <a:pt x="33" y="68"/>
                    <a:pt x="33" y="68"/>
                  </a:cubicBezTo>
                  <a:cubicBezTo>
                    <a:pt x="68" y="76"/>
                    <a:pt x="71" y="82"/>
                    <a:pt x="71" y="99"/>
                  </a:cubicBezTo>
                  <a:cubicBezTo>
                    <a:pt x="71" y="443"/>
                    <a:pt x="71" y="443"/>
                    <a:pt x="71" y="443"/>
                  </a:cubicBezTo>
                  <a:cubicBezTo>
                    <a:pt x="71" y="462"/>
                    <a:pt x="67" y="467"/>
                    <a:pt x="33" y="475"/>
                  </a:cubicBezTo>
                  <a:cubicBezTo>
                    <a:pt x="2" y="482"/>
                    <a:pt x="2" y="482"/>
                    <a:pt x="2" y="482"/>
                  </a:cubicBezTo>
                  <a:cubicBezTo>
                    <a:pt x="1" y="482"/>
                    <a:pt x="0" y="483"/>
                    <a:pt x="0" y="484"/>
                  </a:cubicBezTo>
                  <a:cubicBezTo>
                    <a:pt x="0" y="514"/>
                    <a:pt x="0" y="514"/>
                    <a:pt x="0" y="514"/>
                  </a:cubicBezTo>
                  <a:cubicBezTo>
                    <a:pt x="0" y="515"/>
                    <a:pt x="1" y="516"/>
                    <a:pt x="2" y="516"/>
                  </a:cubicBezTo>
                  <a:cubicBezTo>
                    <a:pt x="242" y="516"/>
                    <a:pt x="242" y="516"/>
                    <a:pt x="242" y="516"/>
                  </a:cubicBezTo>
                  <a:cubicBezTo>
                    <a:pt x="243" y="516"/>
                    <a:pt x="244" y="515"/>
                    <a:pt x="244" y="514"/>
                  </a:cubicBezTo>
                  <a:cubicBezTo>
                    <a:pt x="244" y="484"/>
                    <a:pt x="244" y="484"/>
                    <a:pt x="244" y="484"/>
                  </a:cubicBezTo>
                  <a:cubicBezTo>
                    <a:pt x="244" y="483"/>
                    <a:pt x="243" y="482"/>
                    <a:pt x="243" y="482"/>
                  </a:cubicBezTo>
                  <a:cubicBezTo>
                    <a:pt x="211" y="475"/>
                    <a:pt x="211" y="475"/>
                    <a:pt x="211" y="475"/>
                  </a:cubicBezTo>
                  <a:cubicBezTo>
                    <a:pt x="177" y="467"/>
                    <a:pt x="173" y="462"/>
                    <a:pt x="173" y="443"/>
                  </a:cubicBezTo>
                  <a:cubicBezTo>
                    <a:pt x="173" y="226"/>
                    <a:pt x="173" y="226"/>
                    <a:pt x="173" y="226"/>
                  </a:cubicBezTo>
                  <a:cubicBezTo>
                    <a:pt x="173" y="80"/>
                    <a:pt x="261" y="69"/>
                    <a:pt x="288" y="69"/>
                  </a:cubicBezTo>
                  <a:cubicBezTo>
                    <a:pt x="359" y="69"/>
                    <a:pt x="389" y="112"/>
                    <a:pt x="389" y="218"/>
                  </a:cubicBezTo>
                  <a:cubicBezTo>
                    <a:pt x="389" y="443"/>
                    <a:pt x="389" y="443"/>
                    <a:pt x="389" y="443"/>
                  </a:cubicBezTo>
                  <a:cubicBezTo>
                    <a:pt x="389" y="462"/>
                    <a:pt x="385" y="467"/>
                    <a:pt x="351" y="475"/>
                  </a:cubicBezTo>
                  <a:cubicBezTo>
                    <a:pt x="320" y="482"/>
                    <a:pt x="320" y="482"/>
                    <a:pt x="320" y="482"/>
                  </a:cubicBezTo>
                  <a:cubicBezTo>
                    <a:pt x="319" y="482"/>
                    <a:pt x="318" y="483"/>
                    <a:pt x="318" y="484"/>
                  </a:cubicBezTo>
                  <a:cubicBezTo>
                    <a:pt x="318" y="514"/>
                    <a:pt x="318" y="514"/>
                    <a:pt x="318" y="514"/>
                  </a:cubicBezTo>
                  <a:cubicBezTo>
                    <a:pt x="318" y="515"/>
                    <a:pt x="319" y="516"/>
                    <a:pt x="320" y="516"/>
                  </a:cubicBezTo>
                  <a:cubicBezTo>
                    <a:pt x="561" y="516"/>
                    <a:pt x="561" y="516"/>
                    <a:pt x="561" y="516"/>
                  </a:cubicBezTo>
                  <a:cubicBezTo>
                    <a:pt x="562" y="516"/>
                    <a:pt x="563" y="515"/>
                    <a:pt x="563" y="514"/>
                  </a:cubicBezTo>
                  <a:cubicBezTo>
                    <a:pt x="563" y="484"/>
                    <a:pt x="563" y="484"/>
                    <a:pt x="563" y="484"/>
                  </a:cubicBezTo>
                  <a:cubicBezTo>
                    <a:pt x="563" y="483"/>
                    <a:pt x="563" y="482"/>
                    <a:pt x="562" y="482"/>
                  </a:cubicBezTo>
                  <a:lnTo>
                    <a:pt x="530" y="47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10">
              <a:extLst>
                <a:ext uri="{FF2B5EF4-FFF2-40B4-BE49-F238E27FC236}">
                  <a16:creationId xmlns:a16="http://schemas.microsoft.com/office/drawing/2014/main" id="{EF3A7E21-10D9-5129-0184-47B81D1E66AF}"/>
                </a:ext>
              </a:extLst>
            </p:cNvPr>
            <p:cNvSpPr>
              <a:spLocks/>
            </p:cNvSpPr>
            <p:nvPr userDrawn="1"/>
          </p:nvSpPr>
          <p:spPr bwMode="auto">
            <a:xfrm>
              <a:off x="1868488" y="742950"/>
              <a:ext cx="177800" cy="295275"/>
            </a:xfrm>
            <a:custGeom>
              <a:avLst/>
              <a:gdLst>
                <a:gd name="T0" fmla="*/ 364 w 394"/>
                <a:gd name="T1" fmla="*/ 529 h 649"/>
                <a:gd name="T2" fmla="*/ 361 w 394"/>
                <a:gd name="T3" fmla="*/ 530 h 649"/>
                <a:gd name="T4" fmla="*/ 352 w 394"/>
                <a:gd name="T5" fmla="*/ 545 h 649"/>
                <a:gd name="T6" fmla="*/ 268 w 394"/>
                <a:gd name="T7" fmla="*/ 590 h 649"/>
                <a:gd name="T8" fmla="*/ 193 w 394"/>
                <a:gd name="T9" fmla="*/ 507 h 649"/>
                <a:gd name="T10" fmla="*/ 193 w 394"/>
                <a:gd name="T11" fmla="*/ 198 h 649"/>
                <a:gd name="T12" fmla="*/ 366 w 394"/>
                <a:gd name="T13" fmla="*/ 198 h 649"/>
                <a:gd name="T14" fmla="*/ 369 w 394"/>
                <a:gd name="T15" fmla="*/ 195 h 649"/>
                <a:gd name="T16" fmla="*/ 369 w 394"/>
                <a:gd name="T17" fmla="*/ 139 h 649"/>
                <a:gd name="T18" fmla="*/ 366 w 394"/>
                <a:gd name="T19" fmla="*/ 137 h 649"/>
                <a:gd name="T20" fmla="*/ 193 w 394"/>
                <a:gd name="T21" fmla="*/ 137 h 649"/>
                <a:gd name="T22" fmla="*/ 193 w 394"/>
                <a:gd name="T23" fmla="*/ 2 h 649"/>
                <a:gd name="T24" fmla="*/ 191 w 394"/>
                <a:gd name="T25" fmla="*/ 0 h 649"/>
                <a:gd name="T26" fmla="*/ 155 w 394"/>
                <a:gd name="T27" fmla="*/ 0 h 649"/>
                <a:gd name="T28" fmla="*/ 155 w 394"/>
                <a:gd name="T29" fmla="*/ 3 h 649"/>
                <a:gd name="T30" fmla="*/ 3 w 394"/>
                <a:gd name="T31" fmla="*/ 161 h 649"/>
                <a:gd name="T32" fmla="*/ 0 w 394"/>
                <a:gd name="T33" fmla="*/ 161 h 649"/>
                <a:gd name="T34" fmla="*/ 0 w 394"/>
                <a:gd name="T35" fmla="*/ 195 h 649"/>
                <a:gd name="T36" fmla="*/ 2 w 394"/>
                <a:gd name="T37" fmla="*/ 198 h 649"/>
                <a:gd name="T38" fmla="*/ 90 w 394"/>
                <a:gd name="T39" fmla="*/ 198 h 649"/>
                <a:gd name="T40" fmla="*/ 90 w 394"/>
                <a:gd name="T41" fmla="*/ 516 h 649"/>
                <a:gd name="T42" fmla="*/ 228 w 394"/>
                <a:gd name="T43" fmla="*/ 649 h 649"/>
                <a:gd name="T44" fmla="*/ 384 w 394"/>
                <a:gd name="T45" fmla="*/ 565 h 649"/>
                <a:gd name="T46" fmla="*/ 393 w 394"/>
                <a:gd name="T47" fmla="*/ 551 h 649"/>
                <a:gd name="T48" fmla="*/ 393 w 394"/>
                <a:gd name="T49" fmla="*/ 548 h 649"/>
                <a:gd name="T50" fmla="*/ 364 w 394"/>
                <a:gd name="T51" fmla="*/ 52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4" h="649">
                  <a:moveTo>
                    <a:pt x="364" y="529"/>
                  </a:moveTo>
                  <a:cubicBezTo>
                    <a:pt x="363" y="529"/>
                    <a:pt x="362" y="529"/>
                    <a:pt x="361" y="530"/>
                  </a:cubicBezTo>
                  <a:cubicBezTo>
                    <a:pt x="360" y="533"/>
                    <a:pt x="356" y="539"/>
                    <a:pt x="352" y="545"/>
                  </a:cubicBezTo>
                  <a:cubicBezTo>
                    <a:pt x="329" y="574"/>
                    <a:pt x="300" y="590"/>
                    <a:pt x="268" y="590"/>
                  </a:cubicBezTo>
                  <a:cubicBezTo>
                    <a:pt x="220" y="590"/>
                    <a:pt x="193" y="559"/>
                    <a:pt x="193" y="507"/>
                  </a:cubicBezTo>
                  <a:cubicBezTo>
                    <a:pt x="193" y="198"/>
                    <a:pt x="193" y="198"/>
                    <a:pt x="193" y="198"/>
                  </a:cubicBezTo>
                  <a:cubicBezTo>
                    <a:pt x="366" y="198"/>
                    <a:pt x="366" y="198"/>
                    <a:pt x="366" y="198"/>
                  </a:cubicBezTo>
                  <a:cubicBezTo>
                    <a:pt x="368" y="198"/>
                    <a:pt x="369" y="197"/>
                    <a:pt x="369" y="195"/>
                  </a:cubicBezTo>
                  <a:cubicBezTo>
                    <a:pt x="369" y="139"/>
                    <a:pt x="369" y="139"/>
                    <a:pt x="369" y="139"/>
                  </a:cubicBezTo>
                  <a:cubicBezTo>
                    <a:pt x="369" y="138"/>
                    <a:pt x="368" y="137"/>
                    <a:pt x="366" y="137"/>
                  </a:cubicBezTo>
                  <a:cubicBezTo>
                    <a:pt x="193" y="137"/>
                    <a:pt x="193" y="137"/>
                    <a:pt x="193" y="137"/>
                  </a:cubicBezTo>
                  <a:cubicBezTo>
                    <a:pt x="193" y="2"/>
                    <a:pt x="193" y="2"/>
                    <a:pt x="193" y="2"/>
                  </a:cubicBezTo>
                  <a:cubicBezTo>
                    <a:pt x="193" y="1"/>
                    <a:pt x="192" y="0"/>
                    <a:pt x="191" y="0"/>
                  </a:cubicBezTo>
                  <a:cubicBezTo>
                    <a:pt x="155" y="0"/>
                    <a:pt x="155" y="0"/>
                    <a:pt x="155" y="0"/>
                  </a:cubicBezTo>
                  <a:cubicBezTo>
                    <a:pt x="155" y="3"/>
                    <a:pt x="155" y="3"/>
                    <a:pt x="155" y="3"/>
                  </a:cubicBezTo>
                  <a:cubicBezTo>
                    <a:pt x="136" y="104"/>
                    <a:pt x="88" y="154"/>
                    <a:pt x="3" y="161"/>
                  </a:cubicBezTo>
                  <a:cubicBezTo>
                    <a:pt x="0" y="161"/>
                    <a:pt x="0" y="161"/>
                    <a:pt x="0" y="161"/>
                  </a:cubicBezTo>
                  <a:cubicBezTo>
                    <a:pt x="0" y="195"/>
                    <a:pt x="0" y="195"/>
                    <a:pt x="0" y="195"/>
                  </a:cubicBezTo>
                  <a:cubicBezTo>
                    <a:pt x="0" y="197"/>
                    <a:pt x="1" y="198"/>
                    <a:pt x="2" y="198"/>
                  </a:cubicBezTo>
                  <a:cubicBezTo>
                    <a:pt x="90" y="198"/>
                    <a:pt x="90" y="198"/>
                    <a:pt x="90" y="198"/>
                  </a:cubicBezTo>
                  <a:cubicBezTo>
                    <a:pt x="90" y="516"/>
                    <a:pt x="90" y="516"/>
                    <a:pt x="90" y="516"/>
                  </a:cubicBezTo>
                  <a:cubicBezTo>
                    <a:pt x="90" y="599"/>
                    <a:pt x="142" y="649"/>
                    <a:pt x="228" y="649"/>
                  </a:cubicBezTo>
                  <a:cubicBezTo>
                    <a:pt x="293" y="649"/>
                    <a:pt x="349" y="619"/>
                    <a:pt x="384" y="565"/>
                  </a:cubicBezTo>
                  <a:cubicBezTo>
                    <a:pt x="387" y="562"/>
                    <a:pt x="391" y="554"/>
                    <a:pt x="393" y="551"/>
                  </a:cubicBezTo>
                  <a:cubicBezTo>
                    <a:pt x="394" y="550"/>
                    <a:pt x="394" y="548"/>
                    <a:pt x="393" y="548"/>
                  </a:cubicBezTo>
                  <a:lnTo>
                    <a:pt x="364" y="52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11">
              <a:extLst>
                <a:ext uri="{FF2B5EF4-FFF2-40B4-BE49-F238E27FC236}">
                  <a16:creationId xmlns:a16="http://schemas.microsoft.com/office/drawing/2014/main" id="{D057061F-7FE0-019C-FAF2-F4E18E96D692}"/>
                </a:ext>
              </a:extLst>
            </p:cNvPr>
            <p:cNvSpPr>
              <a:spLocks noEditPoints="1"/>
            </p:cNvSpPr>
            <p:nvPr userDrawn="1"/>
          </p:nvSpPr>
          <p:spPr bwMode="auto">
            <a:xfrm>
              <a:off x="2066925" y="798513"/>
              <a:ext cx="234950" cy="239712"/>
            </a:xfrm>
            <a:custGeom>
              <a:avLst/>
              <a:gdLst>
                <a:gd name="T0" fmla="*/ 502 w 521"/>
                <a:gd name="T1" fmla="*/ 437 h 528"/>
                <a:gd name="T2" fmla="*/ 500 w 521"/>
                <a:gd name="T3" fmla="*/ 437 h 528"/>
                <a:gd name="T4" fmla="*/ 486 w 521"/>
                <a:gd name="T5" fmla="*/ 450 h 528"/>
                <a:gd name="T6" fmla="*/ 451 w 521"/>
                <a:gd name="T7" fmla="*/ 466 h 528"/>
                <a:gd name="T8" fmla="*/ 428 w 521"/>
                <a:gd name="T9" fmla="*/ 457 h 528"/>
                <a:gd name="T10" fmla="*/ 413 w 521"/>
                <a:gd name="T11" fmla="*/ 384 h 528"/>
                <a:gd name="T12" fmla="*/ 417 w 521"/>
                <a:gd name="T13" fmla="*/ 181 h 528"/>
                <a:gd name="T14" fmla="*/ 377 w 521"/>
                <a:gd name="T15" fmla="*/ 43 h 528"/>
                <a:gd name="T16" fmla="*/ 231 w 521"/>
                <a:gd name="T17" fmla="*/ 0 h 528"/>
                <a:gd name="T18" fmla="*/ 25 w 521"/>
                <a:gd name="T19" fmla="*/ 120 h 528"/>
                <a:gd name="T20" fmla="*/ 81 w 521"/>
                <a:gd name="T21" fmla="*/ 179 h 528"/>
                <a:gd name="T22" fmla="*/ 140 w 521"/>
                <a:gd name="T23" fmla="*/ 118 h 528"/>
                <a:gd name="T24" fmla="*/ 133 w 521"/>
                <a:gd name="T25" fmla="*/ 84 h 528"/>
                <a:gd name="T26" fmla="*/ 129 w 521"/>
                <a:gd name="T27" fmla="*/ 66 h 528"/>
                <a:gd name="T28" fmla="*/ 209 w 521"/>
                <a:gd name="T29" fmla="*/ 42 h 528"/>
                <a:gd name="T30" fmla="*/ 285 w 521"/>
                <a:gd name="T31" fmla="*/ 68 h 528"/>
                <a:gd name="T32" fmla="*/ 314 w 521"/>
                <a:gd name="T33" fmla="*/ 174 h 528"/>
                <a:gd name="T34" fmla="*/ 313 w 521"/>
                <a:gd name="T35" fmla="*/ 214 h 528"/>
                <a:gd name="T36" fmla="*/ 0 w 521"/>
                <a:gd name="T37" fmla="*/ 390 h 528"/>
                <a:gd name="T38" fmla="*/ 161 w 521"/>
                <a:gd name="T39" fmla="*/ 528 h 528"/>
                <a:gd name="T40" fmla="*/ 313 w 521"/>
                <a:gd name="T41" fmla="*/ 432 h 528"/>
                <a:gd name="T42" fmla="*/ 313 w 521"/>
                <a:gd name="T43" fmla="*/ 434 h 528"/>
                <a:gd name="T44" fmla="*/ 406 w 521"/>
                <a:gd name="T45" fmla="*/ 528 h 528"/>
                <a:gd name="T46" fmla="*/ 509 w 521"/>
                <a:gd name="T47" fmla="*/ 473 h 528"/>
                <a:gd name="T48" fmla="*/ 521 w 521"/>
                <a:gd name="T49" fmla="*/ 455 h 528"/>
                <a:gd name="T50" fmla="*/ 520 w 521"/>
                <a:gd name="T51" fmla="*/ 453 h 528"/>
                <a:gd name="T52" fmla="*/ 502 w 521"/>
                <a:gd name="T53" fmla="*/ 437 h 528"/>
                <a:gd name="T54" fmla="*/ 314 w 521"/>
                <a:gd name="T55" fmla="*/ 246 h 528"/>
                <a:gd name="T56" fmla="*/ 312 w 521"/>
                <a:gd name="T57" fmla="*/ 340 h 528"/>
                <a:gd name="T58" fmla="*/ 202 w 521"/>
                <a:gd name="T59" fmla="*/ 470 h 528"/>
                <a:gd name="T60" fmla="*/ 117 w 521"/>
                <a:gd name="T61" fmla="*/ 379 h 528"/>
                <a:gd name="T62" fmla="*/ 314 w 521"/>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528">
                  <a:moveTo>
                    <a:pt x="502" y="437"/>
                  </a:moveTo>
                  <a:cubicBezTo>
                    <a:pt x="502" y="436"/>
                    <a:pt x="500" y="436"/>
                    <a:pt x="500" y="437"/>
                  </a:cubicBezTo>
                  <a:cubicBezTo>
                    <a:pt x="496" y="440"/>
                    <a:pt x="489" y="447"/>
                    <a:pt x="486" y="450"/>
                  </a:cubicBezTo>
                  <a:cubicBezTo>
                    <a:pt x="473" y="460"/>
                    <a:pt x="462" y="466"/>
                    <a:pt x="451" y="466"/>
                  </a:cubicBezTo>
                  <a:cubicBezTo>
                    <a:pt x="442" y="466"/>
                    <a:pt x="434" y="463"/>
                    <a:pt x="428" y="457"/>
                  </a:cubicBezTo>
                  <a:cubicBezTo>
                    <a:pt x="417" y="445"/>
                    <a:pt x="412" y="421"/>
                    <a:pt x="413" y="384"/>
                  </a:cubicBezTo>
                  <a:cubicBezTo>
                    <a:pt x="417" y="181"/>
                    <a:pt x="417" y="181"/>
                    <a:pt x="417" y="181"/>
                  </a:cubicBezTo>
                  <a:cubicBezTo>
                    <a:pt x="418" y="116"/>
                    <a:pt x="405" y="71"/>
                    <a:pt x="377" y="43"/>
                  </a:cubicBezTo>
                  <a:cubicBezTo>
                    <a:pt x="349" y="13"/>
                    <a:pt x="304" y="0"/>
                    <a:pt x="231" y="0"/>
                  </a:cubicBezTo>
                  <a:cubicBezTo>
                    <a:pt x="104" y="0"/>
                    <a:pt x="25" y="62"/>
                    <a:pt x="25" y="120"/>
                  </a:cubicBezTo>
                  <a:cubicBezTo>
                    <a:pt x="25" y="149"/>
                    <a:pt x="44" y="179"/>
                    <a:pt x="81" y="179"/>
                  </a:cubicBezTo>
                  <a:cubicBezTo>
                    <a:pt x="116" y="179"/>
                    <a:pt x="140" y="154"/>
                    <a:pt x="140" y="118"/>
                  </a:cubicBezTo>
                  <a:cubicBezTo>
                    <a:pt x="140" y="105"/>
                    <a:pt x="136" y="94"/>
                    <a:pt x="133" y="84"/>
                  </a:cubicBezTo>
                  <a:cubicBezTo>
                    <a:pt x="131" y="77"/>
                    <a:pt x="129" y="71"/>
                    <a:pt x="129" y="66"/>
                  </a:cubicBezTo>
                  <a:cubicBezTo>
                    <a:pt x="129" y="56"/>
                    <a:pt x="157" y="42"/>
                    <a:pt x="209" y="42"/>
                  </a:cubicBezTo>
                  <a:cubicBezTo>
                    <a:pt x="243" y="42"/>
                    <a:pt x="268" y="51"/>
                    <a:pt x="285" y="68"/>
                  </a:cubicBezTo>
                  <a:cubicBezTo>
                    <a:pt x="305" y="89"/>
                    <a:pt x="315" y="124"/>
                    <a:pt x="314" y="174"/>
                  </a:cubicBezTo>
                  <a:cubicBezTo>
                    <a:pt x="313" y="214"/>
                    <a:pt x="313" y="214"/>
                    <a:pt x="313" y="214"/>
                  </a:cubicBezTo>
                  <a:cubicBezTo>
                    <a:pt x="105" y="233"/>
                    <a:pt x="0" y="292"/>
                    <a:pt x="0" y="390"/>
                  </a:cubicBezTo>
                  <a:cubicBezTo>
                    <a:pt x="0" y="470"/>
                    <a:pt x="68" y="528"/>
                    <a:pt x="161" y="528"/>
                  </a:cubicBezTo>
                  <a:cubicBezTo>
                    <a:pt x="236" y="528"/>
                    <a:pt x="288" y="495"/>
                    <a:pt x="313" y="432"/>
                  </a:cubicBezTo>
                  <a:cubicBezTo>
                    <a:pt x="313" y="434"/>
                    <a:pt x="313" y="434"/>
                    <a:pt x="313" y="434"/>
                  </a:cubicBezTo>
                  <a:cubicBezTo>
                    <a:pt x="313" y="499"/>
                    <a:pt x="360" y="528"/>
                    <a:pt x="406" y="528"/>
                  </a:cubicBezTo>
                  <a:cubicBezTo>
                    <a:pt x="448" y="528"/>
                    <a:pt x="483" y="509"/>
                    <a:pt x="509" y="473"/>
                  </a:cubicBezTo>
                  <a:cubicBezTo>
                    <a:pt x="513" y="468"/>
                    <a:pt x="519" y="459"/>
                    <a:pt x="521" y="455"/>
                  </a:cubicBezTo>
                  <a:cubicBezTo>
                    <a:pt x="521" y="454"/>
                    <a:pt x="521" y="453"/>
                    <a:pt x="520" y="453"/>
                  </a:cubicBezTo>
                  <a:lnTo>
                    <a:pt x="502" y="437"/>
                  </a:lnTo>
                  <a:close/>
                  <a:moveTo>
                    <a:pt x="314" y="246"/>
                  </a:moveTo>
                  <a:cubicBezTo>
                    <a:pt x="312" y="340"/>
                    <a:pt x="312" y="340"/>
                    <a:pt x="312" y="340"/>
                  </a:cubicBezTo>
                  <a:cubicBezTo>
                    <a:pt x="310" y="430"/>
                    <a:pt x="255" y="470"/>
                    <a:pt x="202" y="470"/>
                  </a:cubicBezTo>
                  <a:cubicBezTo>
                    <a:pt x="151" y="470"/>
                    <a:pt x="117" y="434"/>
                    <a:pt x="117" y="379"/>
                  </a:cubicBezTo>
                  <a:cubicBezTo>
                    <a:pt x="117"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12">
              <a:extLst>
                <a:ext uri="{FF2B5EF4-FFF2-40B4-BE49-F238E27FC236}">
                  <a16:creationId xmlns:a16="http://schemas.microsoft.com/office/drawing/2014/main" id="{BF3F3E79-AF84-6059-3A39-738C2424745E}"/>
                </a:ext>
              </a:extLst>
            </p:cNvPr>
            <p:cNvSpPr>
              <a:spLocks noEditPoints="1"/>
            </p:cNvSpPr>
            <p:nvPr userDrawn="1"/>
          </p:nvSpPr>
          <p:spPr bwMode="auto">
            <a:xfrm>
              <a:off x="1365250" y="798513"/>
              <a:ext cx="234950" cy="239712"/>
            </a:xfrm>
            <a:custGeom>
              <a:avLst/>
              <a:gdLst>
                <a:gd name="T0" fmla="*/ 503 w 522"/>
                <a:gd name="T1" fmla="*/ 437 h 528"/>
                <a:gd name="T2" fmla="*/ 500 w 522"/>
                <a:gd name="T3" fmla="*/ 437 h 528"/>
                <a:gd name="T4" fmla="*/ 486 w 522"/>
                <a:gd name="T5" fmla="*/ 450 h 528"/>
                <a:gd name="T6" fmla="*/ 451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1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1" y="466"/>
                  </a:cubicBezTo>
                  <a:cubicBezTo>
                    <a:pt x="442" y="466"/>
                    <a:pt x="435" y="463"/>
                    <a:pt x="429" y="457"/>
                  </a:cubicBezTo>
                  <a:cubicBezTo>
                    <a:pt x="417" y="445"/>
                    <a:pt x="412" y="421"/>
                    <a:pt x="413" y="384"/>
                  </a:cubicBezTo>
                  <a:cubicBezTo>
                    <a:pt x="417" y="181"/>
                    <a:pt x="417" y="181"/>
                    <a:pt x="417" y="181"/>
                  </a:cubicBezTo>
                  <a:cubicBezTo>
                    <a:pt x="418" y="116"/>
                    <a:pt x="405" y="71"/>
                    <a:pt x="378" y="43"/>
                  </a:cubicBezTo>
                  <a:cubicBezTo>
                    <a:pt x="349" y="13"/>
                    <a:pt x="304" y="0"/>
                    <a:pt x="232" y="0"/>
                  </a:cubicBezTo>
                  <a:cubicBezTo>
                    <a:pt x="104" y="0"/>
                    <a:pt x="26" y="62"/>
                    <a:pt x="26" y="120"/>
                  </a:cubicBezTo>
                  <a:cubicBezTo>
                    <a:pt x="26" y="149"/>
                    <a:pt x="45" y="179"/>
                    <a:pt x="81"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5"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8" y="528"/>
                    <a:pt x="484" y="509"/>
                    <a:pt x="510" y="473"/>
                  </a:cubicBezTo>
                  <a:cubicBezTo>
                    <a:pt x="514" y="468"/>
                    <a:pt x="519" y="459"/>
                    <a:pt x="521" y="455"/>
                  </a:cubicBezTo>
                  <a:cubicBezTo>
                    <a:pt x="522" y="454"/>
                    <a:pt x="521" y="453"/>
                    <a:pt x="521" y="453"/>
                  </a:cubicBezTo>
                  <a:lnTo>
                    <a:pt x="503" y="437"/>
                  </a:lnTo>
                  <a:close/>
                  <a:moveTo>
                    <a:pt x="314" y="246"/>
                  </a:moveTo>
                  <a:cubicBezTo>
                    <a:pt x="312" y="340"/>
                    <a:pt x="312" y="340"/>
                    <a:pt x="312" y="340"/>
                  </a:cubicBezTo>
                  <a:cubicBezTo>
                    <a:pt x="310"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13">
              <a:extLst>
                <a:ext uri="{FF2B5EF4-FFF2-40B4-BE49-F238E27FC236}">
                  <a16:creationId xmlns:a16="http://schemas.microsoft.com/office/drawing/2014/main" id="{A53644EC-41E5-9997-A86E-8148902C946B}"/>
                </a:ext>
              </a:extLst>
            </p:cNvPr>
            <p:cNvSpPr>
              <a:spLocks noEditPoints="1"/>
            </p:cNvSpPr>
            <p:nvPr userDrawn="1"/>
          </p:nvSpPr>
          <p:spPr bwMode="auto">
            <a:xfrm>
              <a:off x="889000" y="798513"/>
              <a:ext cx="234950" cy="239712"/>
            </a:xfrm>
            <a:custGeom>
              <a:avLst/>
              <a:gdLst>
                <a:gd name="T0" fmla="*/ 503 w 522"/>
                <a:gd name="T1" fmla="*/ 437 h 528"/>
                <a:gd name="T2" fmla="*/ 500 w 522"/>
                <a:gd name="T3" fmla="*/ 437 h 528"/>
                <a:gd name="T4" fmla="*/ 486 w 522"/>
                <a:gd name="T5" fmla="*/ 450 h 528"/>
                <a:gd name="T6" fmla="*/ 452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2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2" y="466"/>
                  </a:cubicBezTo>
                  <a:cubicBezTo>
                    <a:pt x="442" y="466"/>
                    <a:pt x="435" y="463"/>
                    <a:pt x="429" y="457"/>
                  </a:cubicBezTo>
                  <a:cubicBezTo>
                    <a:pt x="418" y="445"/>
                    <a:pt x="412" y="421"/>
                    <a:pt x="413" y="384"/>
                  </a:cubicBezTo>
                  <a:cubicBezTo>
                    <a:pt x="417" y="181"/>
                    <a:pt x="417" y="181"/>
                    <a:pt x="417" y="181"/>
                  </a:cubicBezTo>
                  <a:cubicBezTo>
                    <a:pt x="418" y="116"/>
                    <a:pt x="406" y="71"/>
                    <a:pt x="378" y="43"/>
                  </a:cubicBezTo>
                  <a:cubicBezTo>
                    <a:pt x="349" y="13"/>
                    <a:pt x="304" y="0"/>
                    <a:pt x="232" y="0"/>
                  </a:cubicBezTo>
                  <a:cubicBezTo>
                    <a:pt x="104" y="0"/>
                    <a:pt x="26" y="62"/>
                    <a:pt x="26" y="120"/>
                  </a:cubicBezTo>
                  <a:cubicBezTo>
                    <a:pt x="26" y="149"/>
                    <a:pt x="45" y="179"/>
                    <a:pt x="82"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6"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9" y="528"/>
                    <a:pt x="484" y="509"/>
                    <a:pt x="510" y="473"/>
                  </a:cubicBezTo>
                  <a:cubicBezTo>
                    <a:pt x="514" y="468"/>
                    <a:pt x="519" y="459"/>
                    <a:pt x="521" y="455"/>
                  </a:cubicBezTo>
                  <a:cubicBezTo>
                    <a:pt x="522" y="454"/>
                    <a:pt x="522" y="453"/>
                    <a:pt x="521" y="453"/>
                  </a:cubicBezTo>
                  <a:lnTo>
                    <a:pt x="503" y="437"/>
                  </a:lnTo>
                  <a:close/>
                  <a:moveTo>
                    <a:pt x="314" y="246"/>
                  </a:moveTo>
                  <a:cubicBezTo>
                    <a:pt x="312" y="340"/>
                    <a:pt x="312" y="340"/>
                    <a:pt x="312" y="340"/>
                  </a:cubicBezTo>
                  <a:cubicBezTo>
                    <a:pt x="311"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6" name="Image">
            <a:extLst>
              <a:ext uri="{FF2B5EF4-FFF2-40B4-BE49-F238E27FC236}">
                <a16:creationId xmlns:a16="http://schemas.microsoft.com/office/drawing/2014/main" id="{BF852911-3F3F-7A66-982B-E7ACDF634EAA}"/>
              </a:ext>
            </a:extLst>
          </p:cNvPr>
          <p:cNvSpPr>
            <a:spLocks noGrp="1"/>
          </p:cNvSpPr>
          <p:nvPr>
            <p:ph type="pic" sz="quarter" idx="14"/>
          </p:nvPr>
        </p:nvSpPr>
        <p:spPr>
          <a:xfrm>
            <a:off x="6096000" y="0"/>
            <a:ext cx="6096000" cy="6858000"/>
          </a:xfrm>
        </p:spPr>
        <p:txBody>
          <a:bodyPr/>
          <a:lstStyle/>
          <a:p>
            <a:r>
              <a:rPr lang="en-GB" noProof="0"/>
              <a:t>Click icon to add picture</a:t>
            </a:r>
          </a:p>
        </p:txBody>
      </p:sp>
      <p:pic>
        <p:nvPicPr>
          <p:cNvPr id="20" name="make better decisions">
            <a:extLst>
              <a:ext uri="{FF2B5EF4-FFF2-40B4-BE49-F238E27FC236}">
                <a16:creationId xmlns:a16="http://schemas.microsoft.com/office/drawing/2014/main" id="{9D47E228-E981-A1C1-2C65-0E065B859D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96772" y="6013827"/>
            <a:ext cx="2075479" cy="234298"/>
          </a:xfrm>
          <a:prstGeom prst="rect">
            <a:avLst/>
          </a:prstGeom>
        </p:spPr>
      </p:pic>
      <p:cxnSp>
        <p:nvCxnSpPr>
          <p:cNvPr id="19" name="vertical line">
            <a:extLst>
              <a:ext uri="{FF2B5EF4-FFF2-40B4-BE49-F238E27FC236}">
                <a16:creationId xmlns:a16="http://schemas.microsoft.com/office/drawing/2014/main" id="{B8C174FA-EFAF-8152-FC43-F66782851339}"/>
              </a:ext>
            </a:extLst>
          </p:cNvPr>
          <p:cNvCxnSpPr>
            <a:cxnSpLocks/>
          </p:cNvCxnSpPr>
          <p:nvPr userDrawn="1"/>
        </p:nvCxnSpPr>
        <p:spPr>
          <a:xfrm>
            <a:off x="1957388" y="6028558"/>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7" name="savanta.com">
            <a:extLst>
              <a:ext uri="{FF2B5EF4-FFF2-40B4-BE49-F238E27FC236}">
                <a16:creationId xmlns:a16="http://schemas.microsoft.com/office/drawing/2014/main" id="{D1C5E5F0-0558-E5D3-B9F1-DB248E230E53}"/>
              </a:ext>
            </a:extLst>
          </p:cNvPr>
          <p:cNvSpPr txBox="1">
            <a:spLocks/>
          </p:cNvSpPr>
          <p:nvPr userDrawn="1"/>
        </p:nvSpPr>
        <p:spPr>
          <a:xfrm>
            <a:off x="609600" y="5988605"/>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15" name="Sub title">
            <a:extLst>
              <a:ext uri="{FF2B5EF4-FFF2-40B4-BE49-F238E27FC236}">
                <a16:creationId xmlns:a16="http://schemas.microsoft.com/office/drawing/2014/main" id="{2AA0FFD1-F173-2668-7643-478DC44BACFA}"/>
              </a:ext>
            </a:extLst>
          </p:cNvPr>
          <p:cNvSpPr>
            <a:spLocks noGrp="1"/>
          </p:cNvSpPr>
          <p:nvPr>
            <p:ph type="body" sz="quarter" idx="13" hasCustomPrompt="1"/>
          </p:nvPr>
        </p:nvSpPr>
        <p:spPr>
          <a:xfrm>
            <a:off x="609600" y="3658828"/>
            <a:ext cx="4855482"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7" name="Title">
            <a:extLst>
              <a:ext uri="{FF2B5EF4-FFF2-40B4-BE49-F238E27FC236}">
                <a16:creationId xmlns:a16="http://schemas.microsoft.com/office/drawing/2014/main" id="{EC51140B-F843-B285-B057-52CD2F9DE699}"/>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Insert Title</a:t>
            </a:r>
          </a:p>
        </p:txBody>
      </p:sp>
    </p:spTree>
    <p:extLst>
      <p:ext uri="{BB962C8B-B14F-4D97-AF65-F5344CB8AC3E}">
        <p14:creationId xmlns:p14="http://schemas.microsoft.com/office/powerpoint/2010/main" val="1393089603"/>
      </p:ext>
    </p:extLst>
  </p:cSld>
  <p:clrMapOvr>
    <a:masterClrMapping/>
  </p:clrMapOvr>
  <p:extLst>
    <p:ext uri="{DCECCB84-F9BA-43D5-87BE-67443E8EF086}">
      <p15:sldGuideLst xmlns:p15="http://schemas.microsoft.com/office/powerpoint/2012/main">
        <p15:guide id="1" orient="horz" pos="411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ull image cover">
    <p:bg>
      <p:bgPr>
        <a:solidFill>
          <a:schemeClr val="tx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D7D95CA-2757-066F-61D0-096728DFB923}"/>
              </a:ext>
            </a:extLst>
          </p:cNvPr>
          <p:cNvSpPr>
            <a:spLocks noGrp="1"/>
          </p:cNvSpPr>
          <p:nvPr>
            <p:ph type="pic" sz="quarter" idx="14"/>
          </p:nvPr>
        </p:nvSpPr>
        <p:spPr>
          <a:xfrm>
            <a:off x="1" y="0"/>
            <a:ext cx="12191999" cy="6858000"/>
          </a:xfrm>
          <a:custGeom>
            <a:avLst/>
            <a:gdLst>
              <a:gd name="connsiteX0" fmla="*/ 2374900 w 12191999"/>
              <a:gd name="connsiteY0" fmla="*/ 941388 h 6858000"/>
              <a:gd name="connsiteX1" fmla="*/ 2327275 w 12191999"/>
              <a:gd name="connsiteY1" fmla="*/ 989807 h 6858000"/>
              <a:gd name="connsiteX2" fmla="*/ 2374900 w 12191999"/>
              <a:gd name="connsiteY2" fmla="*/ 1038226 h 6858000"/>
              <a:gd name="connsiteX3" fmla="*/ 2422525 w 12191999"/>
              <a:gd name="connsiteY3" fmla="*/ 989807 h 6858000"/>
              <a:gd name="connsiteX4" fmla="*/ 2374900 w 12191999"/>
              <a:gd name="connsiteY4" fmla="*/ 941388 h 6858000"/>
              <a:gd name="connsiteX5" fmla="*/ 2204984 w 12191999"/>
              <a:gd name="connsiteY5" fmla="*/ 919902 h 6858000"/>
              <a:gd name="connsiteX6" fmla="*/ 2204531 w 12191999"/>
              <a:gd name="connsiteY6" fmla="*/ 962348 h 6858000"/>
              <a:gd name="connsiteX7" fmla="*/ 2154184 w 12191999"/>
              <a:gd name="connsiteY7" fmla="*/ 1021502 h 6858000"/>
              <a:gd name="connsiteX8" fmla="*/ 2116084 w 12191999"/>
              <a:gd name="connsiteY8" fmla="*/ 979959 h 6858000"/>
              <a:gd name="connsiteX9" fmla="*/ 2204984 w 12191999"/>
              <a:gd name="connsiteY9" fmla="*/ 919902 h 6858000"/>
              <a:gd name="connsiteX10" fmla="*/ 1498282 w 12191999"/>
              <a:gd name="connsiteY10" fmla="*/ 919902 h 6858000"/>
              <a:gd name="connsiteX11" fmla="*/ 1497829 w 12191999"/>
              <a:gd name="connsiteY11" fmla="*/ 962349 h 6858000"/>
              <a:gd name="connsiteX12" fmla="*/ 1447482 w 12191999"/>
              <a:gd name="connsiteY12" fmla="*/ 1021502 h 6858000"/>
              <a:gd name="connsiteX13" fmla="*/ 1409382 w 12191999"/>
              <a:gd name="connsiteY13" fmla="*/ 979959 h 6858000"/>
              <a:gd name="connsiteX14" fmla="*/ 1498282 w 12191999"/>
              <a:gd name="connsiteY14" fmla="*/ 919902 h 6858000"/>
              <a:gd name="connsiteX15" fmla="*/ 1024202 w 12191999"/>
              <a:gd name="connsiteY15" fmla="*/ 919902 h 6858000"/>
              <a:gd name="connsiteX16" fmla="*/ 1023748 w 12191999"/>
              <a:gd name="connsiteY16" fmla="*/ 962349 h 6858000"/>
              <a:gd name="connsiteX17" fmla="*/ 973402 w 12191999"/>
              <a:gd name="connsiteY17" fmla="*/ 1021502 h 6858000"/>
              <a:gd name="connsiteX18" fmla="*/ 935301 w 12191999"/>
              <a:gd name="connsiteY18" fmla="*/ 979959 h 6858000"/>
              <a:gd name="connsiteX19" fmla="*/ 1024202 w 12191999"/>
              <a:gd name="connsiteY19" fmla="*/ 919902 h 6858000"/>
              <a:gd name="connsiteX20" fmla="*/ 2374900 w 12191999"/>
              <a:gd name="connsiteY20" fmla="*/ 804863 h 6858000"/>
              <a:gd name="connsiteX21" fmla="*/ 2327275 w 12191999"/>
              <a:gd name="connsiteY21" fmla="*/ 853282 h 6858000"/>
              <a:gd name="connsiteX22" fmla="*/ 2374900 w 12191999"/>
              <a:gd name="connsiteY22" fmla="*/ 901701 h 6858000"/>
              <a:gd name="connsiteX23" fmla="*/ 2422525 w 12191999"/>
              <a:gd name="connsiteY23" fmla="*/ 853282 h 6858000"/>
              <a:gd name="connsiteX24" fmla="*/ 2374900 w 12191999"/>
              <a:gd name="connsiteY24" fmla="*/ 804863 h 6858000"/>
              <a:gd name="connsiteX25" fmla="*/ 1099458 w 12191999"/>
              <a:gd name="connsiteY25" fmla="*/ 804863 h 6858000"/>
              <a:gd name="connsiteX26" fmla="*/ 1098550 w 12191999"/>
              <a:gd name="connsiteY26" fmla="*/ 805770 h 6858000"/>
              <a:gd name="connsiteX27" fmla="*/ 1098550 w 12191999"/>
              <a:gd name="connsiteY27" fmla="*/ 819831 h 6858000"/>
              <a:gd name="connsiteX28" fmla="*/ 1099458 w 12191999"/>
              <a:gd name="connsiteY28" fmla="*/ 820738 h 6858000"/>
              <a:gd name="connsiteX29" fmla="*/ 1113077 w 12191999"/>
              <a:gd name="connsiteY29" fmla="*/ 823913 h 6858000"/>
              <a:gd name="connsiteX30" fmla="*/ 1133959 w 12191999"/>
              <a:gd name="connsiteY30" fmla="*/ 838881 h 6858000"/>
              <a:gd name="connsiteX31" fmla="*/ 1219758 w 12191999"/>
              <a:gd name="connsiteY31" fmla="*/ 1036638 h 6858000"/>
              <a:gd name="connsiteX32" fmla="*/ 1238825 w 12191999"/>
              <a:gd name="connsiteY32" fmla="*/ 1036638 h 6858000"/>
              <a:gd name="connsiteX33" fmla="*/ 1325077 w 12191999"/>
              <a:gd name="connsiteY33" fmla="*/ 838881 h 6858000"/>
              <a:gd name="connsiteX34" fmla="*/ 1345960 w 12191999"/>
              <a:gd name="connsiteY34" fmla="*/ 823913 h 6858000"/>
              <a:gd name="connsiteX35" fmla="*/ 1359579 w 12191999"/>
              <a:gd name="connsiteY35" fmla="*/ 820738 h 6858000"/>
              <a:gd name="connsiteX36" fmla="*/ 1360487 w 12191999"/>
              <a:gd name="connsiteY36" fmla="*/ 819831 h 6858000"/>
              <a:gd name="connsiteX37" fmla="*/ 1360487 w 12191999"/>
              <a:gd name="connsiteY37" fmla="*/ 805770 h 6858000"/>
              <a:gd name="connsiteX38" fmla="*/ 1359579 w 12191999"/>
              <a:gd name="connsiteY38" fmla="*/ 804863 h 6858000"/>
              <a:gd name="connsiteX39" fmla="*/ 1272418 w 12191999"/>
              <a:gd name="connsiteY39" fmla="*/ 804863 h 6858000"/>
              <a:gd name="connsiteX40" fmla="*/ 1271510 w 12191999"/>
              <a:gd name="connsiteY40" fmla="*/ 805770 h 6858000"/>
              <a:gd name="connsiteX41" fmla="*/ 1271510 w 12191999"/>
              <a:gd name="connsiteY41" fmla="*/ 819831 h 6858000"/>
              <a:gd name="connsiteX42" fmla="*/ 1272418 w 12191999"/>
              <a:gd name="connsiteY42" fmla="*/ 820738 h 6858000"/>
              <a:gd name="connsiteX43" fmla="*/ 1286491 w 12191999"/>
              <a:gd name="connsiteY43" fmla="*/ 823913 h 6858000"/>
              <a:gd name="connsiteX44" fmla="*/ 1301018 w 12191999"/>
              <a:gd name="connsiteY44" fmla="*/ 830263 h 6858000"/>
              <a:gd name="connsiteX45" fmla="*/ 1300110 w 12191999"/>
              <a:gd name="connsiteY45" fmla="*/ 837520 h 6858000"/>
              <a:gd name="connsiteX46" fmla="*/ 1242457 w 12191999"/>
              <a:gd name="connsiteY46" fmla="*/ 971324 h 6858000"/>
              <a:gd name="connsiteX47" fmla="*/ 1185257 w 12191999"/>
              <a:gd name="connsiteY47" fmla="*/ 837520 h 6858000"/>
              <a:gd name="connsiteX48" fmla="*/ 1184803 w 12191999"/>
              <a:gd name="connsiteY48" fmla="*/ 830717 h 6858000"/>
              <a:gd name="connsiteX49" fmla="*/ 1200238 w 12191999"/>
              <a:gd name="connsiteY49" fmla="*/ 823913 h 6858000"/>
              <a:gd name="connsiteX50" fmla="*/ 1214311 w 12191999"/>
              <a:gd name="connsiteY50" fmla="*/ 820738 h 6858000"/>
              <a:gd name="connsiteX51" fmla="*/ 1215219 w 12191999"/>
              <a:gd name="connsiteY51" fmla="*/ 819831 h 6858000"/>
              <a:gd name="connsiteX52" fmla="*/ 1215219 w 12191999"/>
              <a:gd name="connsiteY52" fmla="*/ 805770 h 6858000"/>
              <a:gd name="connsiteX53" fmla="*/ 1214311 w 12191999"/>
              <a:gd name="connsiteY53" fmla="*/ 804863 h 6858000"/>
              <a:gd name="connsiteX54" fmla="*/ 1099458 w 12191999"/>
              <a:gd name="connsiteY54" fmla="*/ 804863 h 6858000"/>
              <a:gd name="connsiteX55" fmla="*/ 2170144 w 12191999"/>
              <a:gd name="connsiteY55" fmla="*/ 803592 h 6858000"/>
              <a:gd name="connsiteX56" fmla="*/ 2077246 w 12191999"/>
              <a:gd name="connsiteY56" fmla="*/ 857362 h 6858000"/>
              <a:gd name="connsiteX57" fmla="*/ 2102500 w 12191999"/>
              <a:gd name="connsiteY57" fmla="*/ 884021 h 6858000"/>
              <a:gd name="connsiteX58" fmla="*/ 2129107 w 12191999"/>
              <a:gd name="connsiteY58" fmla="*/ 856459 h 6858000"/>
              <a:gd name="connsiteX59" fmla="*/ 2125950 w 12191999"/>
              <a:gd name="connsiteY59" fmla="*/ 841096 h 6858000"/>
              <a:gd name="connsiteX60" fmla="*/ 2124146 w 12191999"/>
              <a:gd name="connsiteY60" fmla="*/ 832962 h 6858000"/>
              <a:gd name="connsiteX61" fmla="*/ 2160223 w 12191999"/>
              <a:gd name="connsiteY61" fmla="*/ 822118 h 6858000"/>
              <a:gd name="connsiteX62" fmla="*/ 2194496 w 12191999"/>
              <a:gd name="connsiteY62" fmla="*/ 833866 h 6858000"/>
              <a:gd name="connsiteX63" fmla="*/ 2207574 w 12191999"/>
              <a:gd name="connsiteY63" fmla="*/ 881762 h 6858000"/>
              <a:gd name="connsiteX64" fmla="*/ 2207123 w 12191999"/>
              <a:gd name="connsiteY64" fmla="*/ 899836 h 6858000"/>
              <a:gd name="connsiteX65" fmla="*/ 2065972 w 12191999"/>
              <a:gd name="connsiteY65" fmla="*/ 979362 h 6858000"/>
              <a:gd name="connsiteX66" fmla="*/ 2139028 w 12191999"/>
              <a:gd name="connsiteY66" fmla="*/ 1041717 h 6858000"/>
              <a:gd name="connsiteX67" fmla="*/ 2207123 w 12191999"/>
              <a:gd name="connsiteY67" fmla="*/ 998339 h 6858000"/>
              <a:gd name="connsiteX68" fmla="*/ 2207123 w 12191999"/>
              <a:gd name="connsiteY68" fmla="*/ 999243 h 6858000"/>
              <a:gd name="connsiteX69" fmla="*/ 2249062 w 12191999"/>
              <a:gd name="connsiteY69" fmla="*/ 1041717 h 6858000"/>
              <a:gd name="connsiteX70" fmla="*/ 2295962 w 12191999"/>
              <a:gd name="connsiteY70" fmla="*/ 1017317 h 6858000"/>
              <a:gd name="connsiteX71" fmla="*/ 2300922 w 12191999"/>
              <a:gd name="connsiteY71" fmla="*/ 1009184 h 6858000"/>
              <a:gd name="connsiteX72" fmla="*/ 2300922 w 12191999"/>
              <a:gd name="connsiteY72" fmla="*/ 1007828 h 6858000"/>
              <a:gd name="connsiteX73" fmla="*/ 2292805 w 12191999"/>
              <a:gd name="connsiteY73" fmla="*/ 1000599 h 6858000"/>
              <a:gd name="connsiteX74" fmla="*/ 2291452 w 12191999"/>
              <a:gd name="connsiteY74" fmla="*/ 1000599 h 6858000"/>
              <a:gd name="connsiteX75" fmla="*/ 2285139 w 12191999"/>
              <a:gd name="connsiteY75" fmla="*/ 1006473 h 6858000"/>
              <a:gd name="connsiteX76" fmla="*/ 2269355 w 12191999"/>
              <a:gd name="connsiteY76" fmla="*/ 1013702 h 6858000"/>
              <a:gd name="connsiteX77" fmla="*/ 2259434 w 12191999"/>
              <a:gd name="connsiteY77" fmla="*/ 1009636 h 6858000"/>
              <a:gd name="connsiteX78" fmla="*/ 2252219 w 12191999"/>
              <a:gd name="connsiteY78" fmla="*/ 976651 h 6858000"/>
              <a:gd name="connsiteX79" fmla="*/ 2254023 w 12191999"/>
              <a:gd name="connsiteY79" fmla="*/ 884925 h 6858000"/>
              <a:gd name="connsiteX80" fmla="*/ 2236435 w 12191999"/>
              <a:gd name="connsiteY80" fmla="*/ 822570 h 6858000"/>
              <a:gd name="connsiteX81" fmla="*/ 2170144 w 12191999"/>
              <a:gd name="connsiteY81" fmla="*/ 803592 h 6858000"/>
              <a:gd name="connsiteX82" fmla="*/ 1464977 w 12191999"/>
              <a:gd name="connsiteY82" fmla="*/ 803592 h 6858000"/>
              <a:gd name="connsiteX83" fmla="*/ 1372079 w 12191999"/>
              <a:gd name="connsiteY83" fmla="*/ 857362 h 6858000"/>
              <a:gd name="connsiteX84" fmla="*/ 1397333 w 12191999"/>
              <a:gd name="connsiteY84" fmla="*/ 884021 h 6858000"/>
              <a:gd name="connsiteX85" fmla="*/ 1423940 w 12191999"/>
              <a:gd name="connsiteY85" fmla="*/ 856459 h 6858000"/>
              <a:gd name="connsiteX86" fmla="*/ 1420783 w 12191999"/>
              <a:gd name="connsiteY86" fmla="*/ 841096 h 6858000"/>
              <a:gd name="connsiteX87" fmla="*/ 1418979 w 12191999"/>
              <a:gd name="connsiteY87" fmla="*/ 832962 h 6858000"/>
              <a:gd name="connsiteX88" fmla="*/ 1455056 w 12191999"/>
              <a:gd name="connsiteY88" fmla="*/ 822118 h 6858000"/>
              <a:gd name="connsiteX89" fmla="*/ 1489329 w 12191999"/>
              <a:gd name="connsiteY89" fmla="*/ 833866 h 6858000"/>
              <a:gd name="connsiteX90" fmla="*/ 1502407 w 12191999"/>
              <a:gd name="connsiteY90" fmla="*/ 881762 h 6858000"/>
              <a:gd name="connsiteX91" fmla="*/ 1501955 w 12191999"/>
              <a:gd name="connsiteY91" fmla="*/ 899836 h 6858000"/>
              <a:gd name="connsiteX92" fmla="*/ 1360805 w 12191999"/>
              <a:gd name="connsiteY92" fmla="*/ 979362 h 6858000"/>
              <a:gd name="connsiteX93" fmla="*/ 1433861 w 12191999"/>
              <a:gd name="connsiteY93" fmla="*/ 1041717 h 6858000"/>
              <a:gd name="connsiteX94" fmla="*/ 1501955 w 12191999"/>
              <a:gd name="connsiteY94" fmla="*/ 998339 h 6858000"/>
              <a:gd name="connsiteX95" fmla="*/ 1501955 w 12191999"/>
              <a:gd name="connsiteY95" fmla="*/ 999243 h 6858000"/>
              <a:gd name="connsiteX96" fmla="*/ 1543895 w 12191999"/>
              <a:gd name="connsiteY96" fmla="*/ 1041717 h 6858000"/>
              <a:gd name="connsiteX97" fmla="*/ 1590795 w 12191999"/>
              <a:gd name="connsiteY97" fmla="*/ 1017317 h 6858000"/>
              <a:gd name="connsiteX98" fmla="*/ 1595755 w 12191999"/>
              <a:gd name="connsiteY98" fmla="*/ 1009184 h 6858000"/>
              <a:gd name="connsiteX99" fmla="*/ 1595755 w 12191999"/>
              <a:gd name="connsiteY99" fmla="*/ 1007828 h 6858000"/>
              <a:gd name="connsiteX100" fmla="*/ 1587638 w 12191999"/>
              <a:gd name="connsiteY100" fmla="*/ 1000599 h 6858000"/>
              <a:gd name="connsiteX101" fmla="*/ 1586285 w 12191999"/>
              <a:gd name="connsiteY101" fmla="*/ 1000599 h 6858000"/>
              <a:gd name="connsiteX102" fmla="*/ 1579972 w 12191999"/>
              <a:gd name="connsiteY102" fmla="*/ 1006473 h 6858000"/>
              <a:gd name="connsiteX103" fmla="*/ 1564188 w 12191999"/>
              <a:gd name="connsiteY103" fmla="*/ 1013702 h 6858000"/>
              <a:gd name="connsiteX104" fmla="*/ 1554267 w 12191999"/>
              <a:gd name="connsiteY104" fmla="*/ 1009636 h 6858000"/>
              <a:gd name="connsiteX105" fmla="*/ 1547052 w 12191999"/>
              <a:gd name="connsiteY105" fmla="*/ 976651 h 6858000"/>
              <a:gd name="connsiteX106" fmla="*/ 1548856 w 12191999"/>
              <a:gd name="connsiteY106" fmla="*/ 884925 h 6858000"/>
              <a:gd name="connsiteX107" fmla="*/ 1531268 w 12191999"/>
              <a:gd name="connsiteY107" fmla="*/ 822570 h 6858000"/>
              <a:gd name="connsiteX108" fmla="*/ 1464977 w 12191999"/>
              <a:gd name="connsiteY108" fmla="*/ 803592 h 6858000"/>
              <a:gd name="connsiteX109" fmla="*/ 989043 w 12191999"/>
              <a:gd name="connsiteY109" fmla="*/ 803592 h 6858000"/>
              <a:gd name="connsiteX110" fmla="*/ 896146 w 12191999"/>
              <a:gd name="connsiteY110" fmla="*/ 857362 h 6858000"/>
              <a:gd name="connsiteX111" fmla="*/ 921400 w 12191999"/>
              <a:gd name="connsiteY111" fmla="*/ 884021 h 6858000"/>
              <a:gd name="connsiteX112" fmla="*/ 948007 w 12191999"/>
              <a:gd name="connsiteY112" fmla="*/ 856459 h 6858000"/>
              <a:gd name="connsiteX113" fmla="*/ 944850 w 12191999"/>
              <a:gd name="connsiteY113" fmla="*/ 841096 h 6858000"/>
              <a:gd name="connsiteX114" fmla="*/ 943046 w 12191999"/>
              <a:gd name="connsiteY114" fmla="*/ 832962 h 6858000"/>
              <a:gd name="connsiteX115" fmla="*/ 979123 w 12191999"/>
              <a:gd name="connsiteY115" fmla="*/ 822118 h 6858000"/>
              <a:gd name="connsiteX116" fmla="*/ 1013396 w 12191999"/>
              <a:gd name="connsiteY116" fmla="*/ 833866 h 6858000"/>
              <a:gd name="connsiteX117" fmla="*/ 1026474 w 12191999"/>
              <a:gd name="connsiteY117" fmla="*/ 881762 h 6858000"/>
              <a:gd name="connsiteX118" fmla="*/ 1026022 w 12191999"/>
              <a:gd name="connsiteY118" fmla="*/ 899836 h 6858000"/>
              <a:gd name="connsiteX119" fmla="*/ 884872 w 12191999"/>
              <a:gd name="connsiteY119" fmla="*/ 979362 h 6858000"/>
              <a:gd name="connsiteX120" fmla="*/ 957928 w 12191999"/>
              <a:gd name="connsiteY120" fmla="*/ 1041717 h 6858000"/>
              <a:gd name="connsiteX121" fmla="*/ 1026022 w 12191999"/>
              <a:gd name="connsiteY121" fmla="*/ 998339 h 6858000"/>
              <a:gd name="connsiteX122" fmla="*/ 1026022 w 12191999"/>
              <a:gd name="connsiteY122" fmla="*/ 999243 h 6858000"/>
              <a:gd name="connsiteX123" fmla="*/ 1067962 w 12191999"/>
              <a:gd name="connsiteY123" fmla="*/ 1041717 h 6858000"/>
              <a:gd name="connsiteX124" fmla="*/ 1114862 w 12191999"/>
              <a:gd name="connsiteY124" fmla="*/ 1017317 h 6858000"/>
              <a:gd name="connsiteX125" fmla="*/ 1119822 w 12191999"/>
              <a:gd name="connsiteY125" fmla="*/ 1009184 h 6858000"/>
              <a:gd name="connsiteX126" fmla="*/ 1119822 w 12191999"/>
              <a:gd name="connsiteY126" fmla="*/ 1007828 h 6858000"/>
              <a:gd name="connsiteX127" fmla="*/ 1111705 w 12191999"/>
              <a:gd name="connsiteY127" fmla="*/ 1000599 h 6858000"/>
              <a:gd name="connsiteX128" fmla="*/ 1110351 w 12191999"/>
              <a:gd name="connsiteY128" fmla="*/ 1000599 h 6858000"/>
              <a:gd name="connsiteX129" fmla="*/ 1104039 w 12191999"/>
              <a:gd name="connsiteY129" fmla="*/ 1006473 h 6858000"/>
              <a:gd name="connsiteX130" fmla="*/ 1088255 w 12191999"/>
              <a:gd name="connsiteY130" fmla="*/ 1013702 h 6858000"/>
              <a:gd name="connsiteX131" fmla="*/ 1078334 w 12191999"/>
              <a:gd name="connsiteY131" fmla="*/ 1009636 h 6858000"/>
              <a:gd name="connsiteX132" fmla="*/ 1071119 w 12191999"/>
              <a:gd name="connsiteY132" fmla="*/ 976651 h 6858000"/>
              <a:gd name="connsiteX133" fmla="*/ 1072923 w 12191999"/>
              <a:gd name="connsiteY133" fmla="*/ 884925 h 6858000"/>
              <a:gd name="connsiteX134" fmla="*/ 1055335 w 12191999"/>
              <a:gd name="connsiteY134" fmla="*/ 822570 h 6858000"/>
              <a:gd name="connsiteX135" fmla="*/ 989043 w 12191999"/>
              <a:gd name="connsiteY135" fmla="*/ 803592 h 6858000"/>
              <a:gd name="connsiteX136" fmla="*/ 1765625 w 12191999"/>
              <a:gd name="connsiteY136" fmla="*/ 798513 h 6858000"/>
              <a:gd name="connsiteX137" fmla="*/ 1692538 w 12191999"/>
              <a:gd name="connsiteY137" fmla="*/ 848261 h 6858000"/>
              <a:gd name="connsiteX138" fmla="*/ 1692538 w 12191999"/>
              <a:gd name="connsiteY138" fmla="*/ 800322 h 6858000"/>
              <a:gd name="connsiteX139" fmla="*/ 1615391 w 12191999"/>
              <a:gd name="connsiteY139" fmla="*/ 810724 h 6858000"/>
              <a:gd name="connsiteX140" fmla="*/ 1614487 w 12191999"/>
              <a:gd name="connsiteY140" fmla="*/ 811628 h 6858000"/>
              <a:gd name="connsiteX141" fmla="*/ 1614487 w 12191999"/>
              <a:gd name="connsiteY141" fmla="*/ 824744 h 6858000"/>
              <a:gd name="connsiteX142" fmla="*/ 1615391 w 12191999"/>
              <a:gd name="connsiteY142" fmla="*/ 825648 h 6858000"/>
              <a:gd name="connsiteX143" fmla="*/ 1629376 w 12191999"/>
              <a:gd name="connsiteY143" fmla="*/ 829266 h 6858000"/>
              <a:gd name="connsiteX144" fmla="*/ 1646520 w 12191999"/>
              <a:gd name="connsiteY144" fmla="*/ 843286 h 6858000"/>
              <a:gd name="connsiteX145" fmla="*/ 1646520 w 12191999"/>
              <a:gd name="connsiteY145" fmla="*/ 998861 h 6858000"/>
              <a:gd name="connsiteX146" fmla="*/ 1629376 w 12191999"/>
              <a:gd name="connsiteY146" fmla="*/ 1013333 h 6858000"/>
              <a:gd name="connsiteX147" fmla="*/ 1615391 w 12191999"/>
              <a:gd name="connsiteY147" fmla="*/ 1016499 h 6858000"/>
              <a:gd name="connsiteX148" fmla="*/ 1614487 w 12191999"/>
              <a:gd name="connsiteY148" fmla="*/ 1017403 h 6858000"/>
              <a:gd name="connsiteX149" fmla="*/ 1614487 w 12191999"/>
              <a:gd name="connsiteY149" fmla="*/ 1030971 h 6858000"/>
              <a:gd name="connsiteX150" fmla="*/ 1615391 w 12191999"/>
              <a:gd name="connsiteY150" fmla="*/ 1031875 h 6858000"/>
              <a:gd name="connsiteX151" fmla="*/ 1723668 w 12191999"/>
              <a:gd name="connsiteY151" fmla="*/ 1031875 h 6858000"/>
              <a:gd name="connsiteX152" fmla="*/ 1724570 w 12191999"/>
              <a:gd name="connsiteY152" fmla="*/ 1030971 h 6858000"/>
              <a:gd name="connsiteX153" fmla="*/ 1724570 w 12191999"/>
              <a:gd name="connsiteY153" fmla="*/ 1017403 h 6858000"/>
              <a:gd name="connsiteX154" fmla="*/ 1724119 w 12191999"/>
              <a:gd name="connsiteY154" fmla="*/ 1016499 h 6858000"/>
              <a:gd name="connsiteX155" fmla="*/ 1709682 w 12191999"/>
              <a:gd name="connsiteY155" fmla="*/ 1013333 h 6858000"/>
              <a:gd name="connsiteX156" fmla="*/ 1692538 w 12191999"/>
              <a:gd name="connsiteY156" fmla="*/ 998861 h 6858000"/>
              <a:gd name="connsiteX157" fmla="*/ 1692538 w 12191999"/>
              <a:gd name="connsiteY157" fmla="*/ 900722 h 6858000"/>
              <a:gd name="connsiteX158" fmla="*/ 1744421 w 12191999"/>
              <a:gd name="connsiteY158" fmla="*/ 829719 h 6858000"/>
              <a:gd name="connsiteX159" fmla="*/ 1789987 w 12191999"/>
              <a:gd name="connsiteY159" fmla="*/ 897104 h 6858000"/>
              <a:gd name="connsiteX160" fmla="*/ 1789987 w 12191999"/>
              <a:gd name="connsiteY160" fmla="*/ 998861 h 6858000"/>
              <a:gd name="connsiteX161" fmla="*/ 1772844 w 12191999"/>
              <a:gd name="connsiteY161" fmla="*/ 1013333 h 6858000"/>
              <a:gd name="connsiteX162" fmla="*/ 1758857 w 12191999"/>
              <a:gd name="connsiteY162" fmla="*/ 1016499 h 6858000"/>
              <a:gd name="connsiteX163" fmla="*/ 1757955 w 12191999"/>
              <a:gd name="connsiteY163" fmla="*/ 1017403 h 6858000"/>
              <a:gd name="connsiteX164" fmla="*/ 1757955 w 12191999"/>
              <a:gd name="connsiteY164" fmla="*/ 1030971 h 6858000"/>
              <a:gd name="connsiteX165" fmla="*/ 1758857 w 12191999"/>
              <a:gd name="connsiteY165" fmla="*/ 1031875 h 6858000"/>
              <a:gd name="connsiteX166" fmla="*/ 1867586 w 12191999"/>
              <a:gd name="connsiteY166" fmla="*/ 1031875 h 6858000"/>
              <a:gd name="connsiteX167" fmla="*/ 1868488 w 12191999"/>
              <a:gd name="connsiteY167" fmla="*/ 1030971 h 6858000"/>
              <a:gd name="connsiteX168" fmla="*/ 1868488 w 12191999"/>
              <a:gd name="connsiteY168" fmla="*/ 1017403 h 6858000"/>
              <a:gd name="connsiteX169" fmla="*/ 1868037 w 12191999"/>
              <a:gd name="connsiteY169" fmla="*/ 1016499 h 6858000"/>
              <a:gd name="connsiteX170" fmla="*/ 1853600 w 12191999"/>
              <a:gd name="connsiteY170" fmla="*/ 1013333 h 6858000"/>
              <a:gd name="connsiteX171" fmla="*/ 1836908 w 12191999"/>
              <a:gd name="connsiteY171" fmla="*/ 998861 h 6858000"/>
              <a:gd name="connsiteX172" fmla="*/ 1836908 w 12191999"/>
              <a:gd name="connsiteY172" fmla="*/ 887607 h 6858000"/>
              <a:gd name="connsiteX173" fmla="*/ 1765625 w 12191999"/>
              <a:gd name="connsiteY173" fmla="*/ 798513 h 6858000"/>
              <a:gd name="connsiteX174" fmla="*/ 1938434 w 12191999"/>
              <a:gd name="connsiteY174" fmla="*/ 742950 h 6858000"/>
              <a:gd name="connsiteX175" fmla="*/ 1938434 w 12191999"/>
              <a:gd name="connsiteY175" fmla="*/ 744315 h 6858000"/>
              <a:gd name="connsiteX176" fmla="*/ 1869842 w 12191999"/>
              <a:gd name="connsiteY176" fmla="*/ 816200 h 6858000"/>
              <a:gd name="connsiteX177" fmla="*/ 1868488 w 12191999"/>
              <a:gd name="connsiteY177" fmla="*/ 816200 h 6858000"/>
              <a:gd name="connsiteX178" fmla="*/ 1868488 w 12191999"/>
              <a:gd name="connsiteY178" fmla="*/ 831669 h 6858000"/>
              <a:gd name="connsiteX179" fmla="*/ 1869391 w 12191999"/>
              <a:gd name="connsiteY179" fmla="*/ 833034 h 6858000"/>
              <a:gd name="connsiteX180" fmla="*/ 1909102 w 12191999"/>
              <a:gd name="connsiteY180" fmla="*/ 833034 h 6858000"/>
              <a:gd name="connsiteX181" fmla="*/ 1909102 w 12191999"/>
              <a:gd name="connsiteY181" fmla="*/ 977714 h 6858000"/>
              <a:gd name="connsiteX182" fmla="*/ 1971378 w 12191999"/>
              <a:gd name="connsiteY182" fmla="*/ 1038225 h 6858000"/>
              <a:gd name="connsiteX183" fmla="*/ 2041776 w 12191999"/>
              <a:gd name="connsiteY183" fmla="*/ 1000008 h 6858000"/>
              <a:gd name="connsiteX184" fmla="*/ 2045837 w 12191999"/>
              <a:gd name="connsiteY184" fmla="*/ 993638 h 6858000"/>
              <a:gd name="connsiteX185" fmla="*/ 2045837 w 12191999"/>
              <a:gd name="connsiteY185" fmla="*/ 992273 h 6858000"/>
              <a:gd name="connsiteX186" fmla="*/ 2032750 w 12191999"/>
              <a:gd name="connsiteY186" fmla="*/ 983629 h 6858000"/>
              <a:gd name="connsiteX187" fmla="*/ 2031396 w 12191999"/>
              <a:gd name="connsiteY187" fmla="*/ 984084 h 6858000"/>
              <a:gd name="connsiteX188" fmla="*/ 2027335 w 12191999"/>
              <a:gd name="connsiteY188" fmla="*/ 990908 h 6858000"/>
              <a:gd name="connsiteX189" fmla="*/ 1989428 w 12191999"/>
              <a:gd name="connsiteY189" fmla="*/ 1011382 h 6858000"/>
              <a:gd name="connsiteX190" fmla="*/ 1955583 w 12191999"/>
              <a:gd name="connsiteY190" fmla="*/ 973620 h 6858000"/>
              <a:gd name="connsiteX191" fmla="*/ 1955583 w 12191999"/>
              <a:gd name="connsiteY191" fmla="*/ 833034 h 6858000"/>
              <a:gd name="connsiteX192" fmla="*/ 2033652 w 12191999"/>
              <a:gd name="connsiteY192" fmla="*/ 833034 h 6858000"/>
              <a:gd name="connsiteX193" fmla="*/ 2035006 w 12191999"/>
              <a:gd name="connsiteY193" fmla="*/ 831669 h 6858000"/>
              <a:gd name="connsiteX194" fmla="*/ 2035006 w 12191999"/>
              <a:gd name="connsiteY194" fmla="*/ 806191 h 6858000"/>
              <a:gd name="connsiteX195" fmla="*/ 2033652 w 12191999"/>
              <a:gd name="connsiteY195" fmla="*/ 805281 h 6858000"/>
              <a:gd name="connsiteX196" fmla="*/ 1955583 w 12191999"/>
              <a:gd name="connsiteY196" fmla="*/ 805281 h 6858000"/>
              <a:gd name="connsiteX197" fmla="*/ 1955583 w 12191999"/>
              <a:gd name="connsiteY197" fmla="*/ 743860 h 6858000"/>
              <a:gd name="connsiteX198" fmla="*/ 1954681 w 12191999"/>
              <a:gd name="connsiteY198" fmla="*/ 742950 h 6858000"/>
              <a:gd name="connsiteX199" fmla="*/ 1938434 w 12191999"/>
              <a:gd name="connsiteY199" fmla="*/ 742950 h 6858000"/>
              <a:gd name="connsiteX200" fmla="*/ 746329 w 12191999"/>
              <a:gd name="connsiteY200" fmla="*/ 681038 h 6858000"/>
              <a:gd name="connsiteX201" fmla="*/ 624306 w 12191999"/>
              <a:gd name="connsiteY201" fmla="*/ 774435 h 6858000"/>
              <a:gd name="connsiteX202" fmla="*/ 713788 w 12191999"/>
              <a:gd name="connsiteY202" fmla="*/ 875577 h 6858000"/>
              <a:gd name="connsiteX203" fmla="*/ 738194 w 12191999"/>
              <a:gd name="connsiteY203" fmla="*/ 881500 h 6858000"/>
              <a:gd name="connsiteX204" fmla="*/ 816831 w 12191999"/>
              <a:gd name="connsiteY204" fmla="*/ 953484 h 6858000"/>
              <a:gd name="connsiteX205" fmla="*/ 735030 w 12191999"/>
              <a:gd name="connsiteY205" fmla="*/ 1014534 h 6858000"/>
              <a:gd name="connsiteX206" fmla="*/ 648258 w 12191999"/>
              <a:gd name="connsiteY206" fmla="*/ 963052 h 6858000"/>
              <a:gd name="connsiteX207" fmla="*/ 630181 w 12191999"/>
              <a:gd name="connsiteY207" fmla="*/ 921137 h 6858000"/>
              <a:gd name="connsiteX208" fmla="*/ 629277 w 12191999"/>
              <a:gd name="connsiteY208" fmla="*/ 920681 h 6858000"/>
              <a:gd name="connsiteX209" fmla="*/ 615267 w 12191999"/>
              <a:gd name="connsiteY209" fmla="*/ 920681 h 6858000"/>
              <a:gd name="connsiteX210" fmla="*/ 614362 w 12191999"/>
              <a:gd name="connsiteY210" fmla="*/ 922048 h 6858000"/>
              <a:gd name="connsiteX211" fmla="*/ 630633 w 12191999"/>
              <a:gd name="connsiteY211" fmla="*/ 1014534 h 6858000"/>
              <a:gd name="connsiteX212" fmla="*/ 630633 w 12191999"/>
              <a:gd name="connsiteY212" fmla="*/ 1015445 h 6858000"/>
              <a:gd name="connsiteX213" fmla="*/ 631537 w 12191999"/>
              <a:gd name="connsiteY213" fmla="*/ 1015901 h 6858000"/>
              <a:gd name="connsiteX214" fmla="*/ 736838 w 12191999"/>
              <a:gd name="connsiteY214" fmla="*/ 1038225 h 6858000"/>
              <a:gd name="connsiteX215" fmla="*/ 865187 w 12191999"/>
              <a:gd name="connsiteY215" fmla="*/ 935260 h 6858000"/>
              <a:gd name="connsiteX216" fmla="*/ 754011 w 12191999"/>
              <a:gd name="connsiteY216" fmla="*/ 828195 h 6858000"/>
              <a:gd name="connsiteX217" fmla="*/ 729155 w 12191999"/>
              <a:gd name="connsiteY217" fmla="*/ 821362 h 6858000"/>
              <a:gd name="connsiteX218" fmla="*/ 670855 w 12191999"/>
              <a:gd name="connsiteY218" fmla="*/ 758945 h 6858000"/>
              <a:gd name="connsiteX219" fmla="*/ 740002 w 12191999"/>
              <a:gd name="connsiteY219" fmla="*/ 705185 h 6858000"/>
              <a:gd name="connsiteX220" fmla="*/ 813215 w 12191999"/>
              <a:gd name="connsiteY220" fmla="*/ 751200 h 6858000"/>
              <a:gd name="connsiteX221" fmla="*/ 827226 w 12191999"/>
              <a:gd name="connsiteY221" fmla="*/ 780814 h 6858000"/>
              <a:gd name="connsiteX222" fmla="*/ 828129 w 12191999"/>
              <a:gd name="connsiteY222" fmla="*/ 781725 h 6858000"/>
              <a:gd name="connsiteX223" fmla="*/ 842139 w 12191999"/>
              <a:gd name="connsiteY223" fmla="*/ 781725 h 6858000"/>
              <a:gd name="connsiteX224" fmla="*/ 843043 w 12191999"/>
              <a:gd name="connsiteY224" fmla="*/ 780358 h 6858000"/>
              <a:gd name="connsiteX225" fmla="*/ 829033 w 12191999"/>
              <a:gd name="connsiteY225" fmla="*/ 696073 h 6858000"/>
              <a:gd name="connsiteX226" fmla="*/ 828129 w 12191999"/>
              <a:gd name="connsiteY226" fmla="*/ 695617 h 6858000"/>
              <a:gd name="connsiteX227" fmla="*/ 746329 w 12191999"/>
              <a:gd name="connsiteY227" fmla="*/ 681038 h 6858000"/>
              <a:gd name="connsiteX228" fmla="*/ 0 w 12191999"/>
              <a:gd name="connsiteY228" fmla="*/ 0 h 6858000"/>
              <a:gd name="connsiteX229" fmla="*/ 12191999 w 12191999"/>
              <a:gd name="connsiteY229" fmla="*/ 0 h 6858000"/>
              <a:gd name="connsiteX230" fmla="*/ 12191999 w 12191999"/>
              <a:gd name="connsiteY230" fmla="*/ 6858000 h 6858000"/>
              <a:gd name="connsiteX231" fmla="*/ 0 w 12191999"/>
              <a:gd name="connsiteY23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2191999" h="6858000">
                <a:moveTo>
                  <a:pt x="2374900" y="941388"/>
                </a:moveTo>
                <a:cubicBezTo>
                  <a:pt x="2348597" y="941388"/>
                  <a:pt x="2327275" y="963066"/>
                  <a:pt x="2327275" y="989807"/>
                </a:cubicBezTo>
                <a:cubicBezTo>
                  <a:pt x="2327275" y="1016548"/>
                  <a:pt x="2348597" y="1038226"/>
                  <a:pt x="2374900" y="1038226"/>
                </a:cubicBezTo>
                <a:cubicBezTo>
                  <a:pt x="2401203" y="1038226"/>
                  <a:pt x="2422525" y="1016548"/>
                  <a:pt x="2422525" y="989807"/>
                </a:cubicBezTo>
                <a:cubicBezTo>
                  <a:pt x="2422525" y="963066"/>
                  <a:pt x="2401203" y="941388"/>
                  <a:pt x="2374900" y="941388"/>
                </a:cubicBezTo>
                <a:close/>
                <a:moveTo>
                  <a:pt x="2204984" y="919902"/>
                </a:moveTo>
                <a:cubicBezTo>
                  <a:pt x="2204531" y="962348"/>
                  <a:pt x="2204531" y="962348"/>
                  <a:pt x="2204531" y="962348"/>
                </a:cubicBezTo>
                <a:cubicBezTo>
                  <a:pt x="2203624" y="1002988"/>
                  <a:pt x="2178677" y="1021502"/>
                  <a:pt x="2154184" y="1021502"/>
                </a:cubicBezTo>
                <a:cubicBezTo>
                  <a:pt x="2131506" y="1021502"/>
                  <a:pt x="2116084" y="1004795"/>
                  <a:pt x="2116084" y="979959"/>
                </a:cubicBezTo>
                <a:cubicBezTo>
                  <a:pt x="2116084" y="946995"/>
                  <a:pt x="2143752" y="928482"/>
                  <a:pt x="2204984" y="919902"/>
                </a:cubicBezTo>
                <a:close/>
                <a:moveTo>
                  <a:pt x="1498282" y="919902"/>
                </a:moveTo>
                <a:cubicBezTo>
                  <a:pt x="1497829" y="962349"/>
                  <a:pt x="1497829" y="962349"/>
                  <a:pt x="1497829" y="962349"/>
                </a:cubicBezTo>
                <a:cubicBezTo>
                  <a:pt x="1496922" y="1002988"/>
                  <a:pt x="1471975" y="1021502"/>
                  <a:pt x="1447482" y="1021502"/>
                </a:cubicBezTo>
                <a:cubicBezTo>
                  <a:pt x="1424804" y="1021502"/>
                  <a:pt x="1409382" y="1004795"/>
                  <a:pt x="1409382" y="979959"/>
                </a:cubicBezTo>
                <a:cubicBezTo>
                  <a:pt x="1409382" y="946996"/>
                  <a:pt x="1437050" y="928482"/>
                  <a:pt x="1498282" y="919902"/>
                </a:cubicBezTo>
                <a:close/>
                <a:moveTo>
                  <a:pt x="1024202" y="919902"/>
                </a:moveTo>
                <a:cubicBezTo>
                  <a:pt x="1023748" y="962349"/>
                  <a:pt x="1023748" y="962349"/>
                  <a:pt x="1023748" y="962349"/>
                </a:cubicBezTo>
                <a:cubicBezTo>
                  <a:pt x="1022841" y="1002989"/>
                  <a:pt x="997894" y="1021502"/>
                  <a:pt x="973402" y="1021502"/>
                </a:cubicBezTo>
                <a:cubicBezTo>
                  <a:pt x="950723" y="1021502"/>
                  <a:pt x="935301" y="1004795"/>
                  <a:pt x="935301" y="979959"/>
                </a:cubicBezTo>
                <a:cubicBezTo>
                  <a:pt x="935301" y="946996"/>
                  <a:pt x="962969" y="928482"/>
                  <a:pt x="1024202" y="919902"/>
                </a:cubicBezTo>
                <a:close/>
                <a:moveTo>
                  <a:pt x="2374900" y="804863"/>
                </a:moveTo>
                <a:cubicBezTo>
                  <a:pt x="2348597" y="804863"/>
                  <a:pt x="2327275" y="826541"/>
                  <a:pt x="2327275" y="853282"/>
                </a:cubicBezTo>
                <a:cubicBezTo>
                  <a:pt x="2327275" y="880023"/>
                  <a:pt x="2348597" y="901701"/>
                  <a:pt x="2374900" y="901701"/>
                </a:cubicBezTo>
                <a:cubicBezTo>
                  <a:pt x="2401203" y="901701"/>
                  <a:pt x="2422525" y="880023"/>
                  <a:pt x="2422525" y="853282"/>
                </a:cubicBezTo>
                <a:cubicBezTo>
                  <a:pt x="2422525" y="826541"/>
                  <a:pt x="2401203" y="804863"/>
                  <a:pt x="2374900" y="804863"/>
                </a:cubicBezTo>
                <a:close/>
                <a:moveTo>
                  <a:pt x="1099458" y="804863"/>
                </a:moveTo>
                <a:cubicBezTo>
                  <a:pt x="1099004" y="804863"/>
                  <a:pt x="1098550" y="805317"/>
                  <a:pt x="1098550" y="805770"/>
                </a:cubicBezTo>
                <a:cubicBezTo>
                  <a:pt x="1098550" y="819831"/>
                  <a:pt x="1098550" y="819831"/>
                  <a:pt x="1098550" y="819831"/>
                </a:cubicBezTo>
                <a:cubicBezTo>
                  <a:pt x="1098550" y="820285"/>
                  <a:pt x="1099004" y="820285"/>
                  <a:pt x="1099458" y="820738"/>
                </a:cubicBezTo>
                <a:cubicBezTo>
                  <a:pt x="1113077" y="823913"/>
                  <a:pt x="1113077" y="823913"/>
                  <a:pt x="1113077" y="823913"/>
                </a:cubicBezTo>
                <a:cubicBezTo>
                  <a:pt x="1128966" y="827542"/>
                  <a:pt x="1130328" y="830717"/>
                  <a:pt x="1133959" y="838881"/>
                </a:cubicBezTo>
                <a:cubicBezTo>
                  <a:pt x="1219758" y="1036638"/>
                  <a:pt x="1219758" y="1036638"/>
                  <a:pt x="1219758" y="1036638"/>
                </a:cubicBezTo>
                <a:cubicBezTo>
                  <a:pt x="1238825" y="1036638"/>
                  <a:pt x="1238825" y="1036638"/>
                  <a:pt x="1238825" y="1036638"/>
                </a:cubicBezTo>
                <a:cubicBezTo>
                  <a:pt x="1325077" y="838881"/>
                  <a:pt x="1325077" y="838881"/>
                  <a:pt x="1325077" y="838881"/>
                </a:cubicBezTo>
                <a:cubicBezTo>
                  <a:pt x="1328710" y="830717"/>
                  <a:pt x="1330526" y="827542"/>
                  <a:pt x="1345960" y="823913"/>
                </a:cubicBezTo>
                <a:cubicBezTo>
                  <a:pt x="1359579" y="820738"/>
                  <a:pt x="1359579" y="820738"/>
                  <a:pt x="1359579" y="820738"/>
                </a:cubicBezTo>
                <a:cubicBezTo>
                  <a:pt x="1360033" y="820285"/>
                  <a:pt x="1360487" y="820285"/>
                  <a:pt x="1360487" y="819831"/>
                </a:cubicBezTo>
                <a:cubicBezTo>
                  <a:pt x="1360487" y="805770"/>
                  <a:pt x="1360487" y="805770"/>
                  <a:pt x="1360487" y="805770"/>
                </a:cubicBezTo>
                <a:cubicBezTo>
                  <a:pt x="1360487" y="805317"/>
                  <a:pt x="1360033" y="804863"/>
                  <a:pt x="1359579" y="804863"/>
                </a:cubicBezTo>
                <a:cubicBezTo>
                  <a:pt x="1272418" y="804863"/>
                  <a:pt x="1272418" y="804863"/>
                  <a:pt x="1272418" y="804863"/>
                </a:cubicBezTo>
                <a:cubicBezTo>
                  <a:pt x="1271964" y="804863"/>
                  <a:pt x="1271510" y="805317"/>
                  <a:pt x="1271510" y="805770"/>
                </a:cubicBezTo>
                <a:cubicBezTo>
                  <a:pt x="1271510" y="819831"/>
                  <a:pt x="1271510" y="819831"/>
                  <a:pt x="1271510" y="819831"/>
                </a:cubicBezTo>
                <a:cubicBezTo>
                  <a:pt x="1271510" y="820285"/>
                  <a:pt x="1271964" y="820285"/>
                  <a:pt x="1272418" y="820738"/>
                </a:cubicBezTo>
                <a:cubicBezTo>
                  <a:pt x="1286491" y="823913"/>
                  <a:pt x="1286491" y="823913"/>
                  <a:pt x="1286491" y="823913"/>
                </a:cubicBezTo>
                <a:cubicBezTo>
                  <a:pt x="1295571" y="825727"/>
                  <a:pt x="1300110" y="827995"/>
                  <a:pt x="1301018" y="830263"/>
                </a:cubicBezTo>
                <a:cubicBezTo>
                  <a:pt x="1301926" y="832077"/>
                  <a:pt x="1301472" y="834345"/>
                  <a:pt x="1300110" y="837520"/>
                </a:cubicBezTo>
                <a:cubicBezTo>
                  <a:pt x="1242457" y="971324"/>
                  <a:pt x="1242457" y="971324"/>
                  <a:pt x="1242457" y="971324"/>
                </a:cubicBezTo>
                <a:cubicBezTo>
                  <a:pt x="1185257" y="837520"/>
                  <a:pt x="1185257" y="837520"/>
                  <a:pt x="1185257" y="837520"/>
                </a:cubicBezTo>
                <a:cubicBezTo>
                  <a:pt x="1183895" y="834345"/>
                  <a:pt x="1183895" y="832531"/>
                  <a:pt x="1184803" y="830717"/>
                </a:cubicBezTo>
                <a:cubicBezTo>
                  <a:pt x="1186165" y="827995"/>
                  <a:pt x="1190705" y="826181"/>
                  <a:pt x="1200238" y="823913"/>
                </a:cubicBezTo>
                <a:cubicBezTo>
                  <a:pt x="1214311" y="820738"/>
                  <a:pt x="1214311" y="820738"/>
                  <a:pt x="1214311" y="820738"/>
                </a:cubicBezTo>
                <a:cubicBezTo>
                  <a:pt x="1214765" y="820285"/>
                  <a:pt x="1215219" y="820285"/>
                  <a:pt x="1215219" y="819831"/>
                </a:cubicBezTo>
                <a:cubicBezTo>
                  <a:pt x="1215219" y="805770"/>
                  <a:pt x="1215219" y="805770"/>
                  <a:pt x="1215219" y="805770"/>
                </a:cubicBezTo>
                <a:cubicBezTo>
                  <a:pt x="1215219" y="805317"/>
                  <a:pt x="1214765" y="804863"/>
                  <a:pt x="1214311" y="804863"/>
                </a:cubicBezTo>
                <a:cubicBezTo>
                  <a:pt x="1099458" y="804863"/>
                  <a:pt x="1099458" y="804863"/>
                  <a:pt x="1099458" y="804863"/>
                </a:cubicBezTo>
                <a:close/>
                <a:moveTo>
                  <a:pt x="2170144" y="803592"/>
                </a:moveTo>
                <a:cubicBezTo>
                  <a:pt x="2112871" y="803592"/>
                  <a:pt x="2077246" y="831607"/>
                  <a:pt x="2077246" y="857362"/>
                </a:cubicBezTo>
                <a:cubicBezTo>
                  <a:pt x="2077246" y="870466"/>
                  <a:pt x="2086264" y="884021"/>
                  <a:pt x="2102500" y="884021"/>
                </a:cubicBezTo>
                <a:cubicBezTo>
                  <a:pt x="2118284" y="884021"/>
                  <a:pt x="2129107" y="872725"/>
                  <a:pt x="2129107" y="856459"/>
                </a:cubicBezTo>
                <a:cubicBezTo>
                  <a:pt x="2129107" y="850585"/>
                  <a:pt x="2127303" y="845614"/>
                  <a:pt x="2125950" y="841096"/>
                </a:cubicBezTo>
                <a:cubicBezTo>
                  <a:pt x="2125048" y="837933"/>
                  <a:pt x="2124146" y="835222"/>
                  <a:pt x="2124146" y="832962"/>
                </a:cubicBezTo>
                <a:cubicBezTo>
                  <a:pt x="2124146" y="828444"/>
                  <a:pt x="2137224" y="822118"/>
                  <a:pt x="2160223" y="822118"/>
                </a:cubicBezTo>
                <a:cubicBezTo>
                  <a:pt x="2175556" y="822118"/>
                  <a:pt x="2186830" y="826185"/>
                  <a:pt x="2194496" y="833866"/>
                </a:cubicBezTo>
                <a:cubicBezTo>
                  <a:pt x="2203966" y="843355"/>
                  <a:pt x="2208025" y="859170"/>
                  <a:pt x="2207574" y="881762"/>
                </a:cubicBezTo>
                <a:cubicBezTo>
                  <a:pt x="2207123" y="899836"/>
                  <a:pt x="2207123" y="899836"/>
                  <a:pt x="2207123" y="899836"/>
                </a:cubicBezTo>
                <a:cubicBezTo>
                  <a:pt x="2113323" y="908421"/>
                  <a:pt x="2065972" y="935081"/>
                  <a:pt x="2065972" y="979362"/>
                </a:cubicBezTo>
                <a:cubicBezTo>
                  <a:pt x="2065972" y="1015510"/>
                  <a:pt x="2096638" y="1041717"/>
                  <a:pt x="2139028" y="1041717"/>
                </a:cubicBezTo>
                <a:cubicBezTo>
                  <a:pt x="2172850" y="1041717"/>
                  <a:pt x="2195849" y="1026806"/>
                  <a:pt x="2207123" y="998339"/>
                </a:cubicBezTo>
                <a:cubicBezTo>
                  <a:pt x="2207123" y="999243"/>
                  <a:pt x="2207123" y="999243"/>
                  <a:pt x="2207123" y="999243"/>
                </a:cubicBezTo>
                <a:cubicBezTo>
                  <a:pt x="2207123" y="1028614"/>
                  <a:pt x="2228318" y="1041717"/>
                  <a:pt x="2249062" y="1041717"/>
                </a:cubicBezTo>
                <a:cubicBezTo>
                  <a:pt x="2268002" y="1041717"/>
                  <a:pt x="2284237" y="1033132"/>
                  <a:pt x="2295962" y="1017317"/>
                </a:cubicBezTo>
                <a:cubicBezTo>
                  <a:pt x="2297314" y="1014606"/>
                  <a:pt x="2300020" y="1010540"/>
                  <a:pt x="2300922" y="1009184"/>
                </a:cubicBezTo>
                <a:cubicBezTo>
                  <a:pt x="2300922" y="1008732"/>
                  <a:pt x="2300922" y="1008280"/>
                  <a:pt x="2300922" y="1007828"/>
                </a:cubicBezTo>
                <a:lnTo>
                  <a:pt x="2292805" y="1000599"/>
                </a:lnTo>
                <a:cubicBezTo>
                  <a:pt x="2292354" y="1000147"/>
                  <a:pt x="2291452" y="1000147"/>
                  <a:pt x="2291452" y="1000599"/>
                </a:cubicBezTo>
                <a:cubicBezTo>
                  <a:pt x="2290099" y="1001954"/>
                  <a:pt x="2286492" y="1005569"/>
                  <a:pt x="2285139" y="1006473"/>
                </a:cubicBezTo>
                <a:cubicBezTo>
                  <a:pt x="2279727" y="1011443"/>
                  <a:pt x="2274316" y="1013702"/>
                  <a:pt x="2269355" y="1013702"/>
                </a:cubicBezTo>
                <a:cubicBezTo>
                  <a:pt x="2265297" y="1013702"/>
                  <a:pt x="2261689" y="1012347"/>
                  <a:pt x="2259434" y="1009636"/>
                </a:cubicBezTo>
                <a:cubicBezTo>
                  <a:pt x="2254023" y="1004214"/>
                  <a:pt x="2251768" y="993821"/>
                  <a:pt x="2252219" y="976651"/>
                </a:cubicBezTo>
                <a:cubicBezTo>
                  <a:pt x="2254023" y="884925"/>
                  <a:pt x="2254023" y="884925"/>
                  <a:pt x="2254023" y="884925"/>
                </a:cubicBezTo>
                <a:cubicBezTo>
                  <a:pt x="2254474" y="855555"/>
                  <a:pt x="2248611" y="835222"/>
                  <a:pt x="2236435" y="822570"/>
                </a:cubicBezTo>
                <a:cubicBezTo>
                  <a:pt x="2223357" y="809466"/>
                  <a:pt x="2203064" y="803592"/>
                  <a:pt x="2170144" y="803592"/>
                </a:cubicBezTo>
                <a:close/>
                <a:moveTo>
                  <a:pt x="1464977" y="803592"/>
                </a:moveTo>
                <a:cubicBezTo>
                  <a:pt x="1407705" y="803592"/>
                  <a:pt x="1372079" y="831607"/>
                  <a:pt x="1372079" y="857362"/>
                </a:cubicBezTo>
                <a:cubicBezTo>
                  <a:pt x="1372079" y="870466"/>
                  <a:pt x="1381097" y="884021"/>
                  <a:pt x="1397333" y="884021"/>
                </a:cubicBezTo>
                <a:cubicBezTo>
                  <a:pt x="1413117" y="884021"/>
                  <a:pt x="1423940" y="872725"/>
                  <a:pt x="1423940" y="856459"/>
                </a:cubicBezTo>
                <a:cubicBezTo>
                  <a:pt x="1423940" y="850585"/>
                  <a:pt x="1422136" y="845614"/>
                  <a:pt x="1420783" y="841096"/>
                </a:cubicBezTo>
                <a:cubicBezTo>
                  <a:pt x="1419881" y="837933"/>
                  <a:pt x="1418979" y="835222"/>
                  <a:pt x="1418979" y="832962"/>
                </a:cubicBezTo>
                <a:cubicBezTo>
                  <a:pt x="1418979" y="828444"/>
                  <a:pt x="1432057" y="822118"/>
                  <a:pt x="1455056" y="822118"/>
                </a:cubicBezTo>
                <a:cubicBezTo>
                  <a:pt x="1470389" y="822118"/>
                  <a:pt x="1481663" y="826185"/>
                  <a:pt x="1489329" y="833866"/>
                </a:cubicBezTo>
                <a:cubicBezTo>
                  <a:pt x="1498799" y="843355"/>
                  <a:pt x="1502857" y="859170"/>
                  <a:pt x="1502407" y="881762"/>
                </a:cubicBezTo>
                <a:cubicBezTo>
                  <a:pt x="1501955" y="899836"/>
                  <a:pt x="1501955" y="899836"/>
                  <a:pt x="1501955" y="899836"/>
                </a:cubicBezTo>
                <a:cubicBezTo>
                  <a:pt x="1408156" y="908421"/>
                  <a:pt x="1360805" y="935081"/>
                  <a:pt x="1360805" y="979362"/>
                </a:cubicBezTo>
                <a:cubicBezTo>
                  <a:pt x="1360805" y="1015510"/>
                  <a:pt x="1391471" y="1041717"/>
                  <a:pt x="1433861" y="1041717"/>
                </a:cubicBezTo>
                <a:cubicBezTo>
                  <a:pt x="1467683" y="1041717"/>
                  <a:pt x="1490682" y="1026806"/>
                  <a:pt x="1501955" y="998339"/>
                </a:cubicBezTo>
                <a:cubicBezTo>
                  <a:pt x="1501955" y="999243"/>
                  <a:pt x="1501955" y="999243"/>
                  <a:pt x="1501955" y="999243"/>
                </a:cubicBezTo>
                <a:cubicBezTo>
                  <a:pt x="1501955" y="1028614"/>
                  <a:pt x="1523151" y="1041717"/>
                  <a:pt x="1543895" y="1041717"/>
                </a:cubicBezTo>
                <a:cubicBezTo>
                  <a:pt x="1562835" y="1041717"/>
                  <a:pt x="1579070" y="1033132"/>
                  <a:pt x="1590795" y="1017317"/>
                </a:cubicBezTo>
                <a:cubicBezTo>
                  <a:pt x="1592147" y="1014606"/>
                  <a:pt x="1594853" y="1010540"/>
                  <a:pt x="1595755" y="1009184"/>
                </a:cubicBezTo>
                <a:cubicBezTo>
                  <a:pt x="1595755" y="1008732"/>
                  <a:pt x="1595755" y="1008280"/>
                  <a:pt x="1595755" y="1007828"/>
                </a:cubicBezTo>
                <a:lnTo>
                  <a:pt x="1587638" y="1000599"/>
                </a:lnTo>
                <a:cubicBezTo>
                  <a:pt x="1587186" y="1000147"/>
                  <a:pt x="1586285" y="1000147"/>
                  <a:pt x="1586285" y="1000599"/>
                </a:cubicBezTo>
                <a:cubicBezTo>
                  <a:pt x="1584932" y="1001954"/>
                  <a:pt x="1581325" y="1005569"/>
                  <a:pt x="1579972" y="1006473"/>
                </a:cubicBezTo>
                <a:cubicBezTo>
                  <a:pt x="1574560" y="1011443"/>
                  <a:pt x="1569149" y="1013702"/>
                  <a:pt x="1564188" y="1013702"/>
                </a:cubicBezTo>
                <a:cubicBezTo>
                  <a:pt x="1560130" y="1013702"/>
                  <a:pt x="1556522" y="1012347"/>
                  <a:pt x="1554267" y="1009636"/>
                </a:cubicBezTo>
                <a:cubicBezTo>
                  <a:pt x="1548856" y="1004214"/>
                  <a:pt x="1546600" y="993821"/>
                  <a:pt x="1547052" y="976651"/>
                </a:cubicBezTo>
                <a:cubicBezTo>
                  <a:pt x="1548856" y="884925"/>
                  <a:pt x="1548856" y="884925"/>
                  <a:pt x="1548856" y="884925"/>
                </a:cubicBezTo>
                <a:cubicBezTo>
                  <a:pt x="1549306" y="855555"/>
                  <a:pt x="1543444" y="835222"/>
                  <a:pt x="1531268" y="822570"/>
                </a:cubicBezTo>
                <a:cubicBezTo>
                  <a:pt x="1518190" y="809466"/>
                  <a:pt x="1497897" y="803592"/>
                  <a:pt x="1464977" y="803592"/>
                </a:cubicBezTo>
                <a:close/>
                <a:moveTo>
                  <a:pt x="989043" y="803592"/>
                </a:moveTo>
                <a:cubicBezTo>
                  <a:pt x="931772" y="803592"/>
                  <a:pt x="896146" y="831607"/>
                  <a:pt x="896146" y="857362"/>
                </a:cubicBezTo>
                <a:cubicBezTo>
                  <a:pt x="896146" y="870466"/>
                  <a:pt x="905165" y="884021"/>
                  <a:pt x="921400" y="884021"/>
                </a:cubicBezTo>
                <a:cubicBezTo>
                  <a:pt x="937184" y="884021"/>
                  <a:pt x="948007" y="872725"/>
                  <a:pt x="948007" y="856459"/>
                </a:cubicBezTo>
                <a:cubicBezTo>
                  <a:pt x="948007" y="850585"/>
                  <a:pt x="946203" y="845614"/>
                  <a:pt x="944850" y="841096"/>
                </a:cubicBezTo>
                <a:cubicBezTo>
                  <a:pt x="943948" y="837933"/>
                  <a:pt x="943046" y="835222"/>
                  <a:pt x="943046" y="832962"/>
                </a:cubicBezTo>
                <a:cubicBezTo>
                  <a:pt x="943046" y="828444"/>
                  <a:pt x="956124" y="822118"/>
                  <a:pt x="979123" y="822118"/>
                </a:cubicBezTo>
                <a:cubicBezTo>
                  <a:pt x="994454" y="822118"/>
                  <a:pt x="1005728" y="826185"/>
                  <a:pt x="1013396" y="833866"/>
                </a:cubicBezTo>
                <a:cubicBezTo>
                  <a:pt x="1022866" y="843355"/>
                  <a:pt x="1026924" y="859170"/>
                  <a:pt x="1026474" y="881762"/>
                </a:cubicBezTo>
                <a:cubicBezTo>
                  <a:pt x="1026022" y="899836"/>
                  <a:pt x="1026022" y="899836"/>
                  <a:pt x="1026022" y="899836"/>
                </a:cubicBezTo>
                <a:cubicBezTo>
                  <a:pt x="932223" y="908421"/>
                  <a:pt x="884872" y="935081"/>
                  <a:pt x="884872" y="979362"/>
                </a:cubicBezTo>
                <a:cubicBezTo>
                  <a:pt x="884872" y="1015510"/>
                  <a:pt x="915538" y="1041717"/>
                  <a:pt x="957928" y="1041717"/>
                </a:cubicBezTo>
                <a:cubicBezTo>
                  <a:pt x="991750" y="1041717"/>
                  <a:pt x="1014748" y="1026806"/>
                  <a:pt x="1026022" y="998339"/>
                </a:cubicBezTo>
                <a:cubicBezTo>
                  <a:pt x="1026022" y="999243"/>
                  <a:pt x="1026022" y="999243"/>
                  <a:pt x="1026022" y="999243"/>
                </a:cubicBezTo>
                <a:cubicBezTo>
                  <a:pt x="1026022" y="1028614"/>
                  <a:pt x="1047218" y="1041717"/>
                  <a:pt x="1067962" y="1041717"/>
                </a:cubicBezTo>
                <a:cubicBezTo>
                  <a:pt x="1086902" y="1041717"/>
                  <a:pt x="1103137" y="1033132"/>
                  <a:pt x="1114862" y="1017317"/>
                </a:cubicBezTo>
                <a:cubicBezTo>
                  <a:pt x="1116215" y="1014606"/>
                  <a:pt x="1118920" y="1010540"/>
                  <a:pt x="1119822" y="1009184"/>
                </a:cubicBezTo>
                <a:cubicBezTo>
                  <a:pt x="1119822" y="1008732"/>
                  <a:pt x="1119822" y="1008280"/>
                  <a:pt x="1119822" y="1007828"/>
                </a:cubicBezTo>
                <a:lnTo>
                  <a:pt x="1111705" y="1000599"/>
                </a:lnTo>
                <a:cubicBezTo>
                  <a:pt x="1111254" y="1000147"/>
                  <a:pt x="1110351" y="1000147"/>
                  <a:pt x="1110351" y="1000599"/>
                </a:cubicBezTo>
                <a:cubicBezTo>
                  <a:pt x="1108999" y="1001954"/>
                  <a:pt x="1105392" y="1005569"/>
                  <a:pt x="1104039" y="1006473"/>
                </a:cubicBezTo>
                <a:cubicBezTo>
                  <a:pt x="1098627" y="1011443"/>
                  <a:pt x="1093216" y="1013702"/>
                  <a:pt x="1088255" y="1013702"/>
                </a:cubicBezTo>
                <a:cubicBezTo>
                  <a:pt x="1084196" y="1013702"/>
                  <a:pt x="1080589" y="1012347"/>
                  <a:pt x="1078334" y="1009636"/>
                </a:cubicBezTo>
                <a:cubicBezTo>
                  <a:pt x="1072923" y="1004214"/>
                  <a:pt x="1070668" y="993821"/>
                  <a:pt x="1071119" y="976651"/>
                </a:cubicBezTo>
                <a:cubicBezTo>
                  <a:pt x="1072923" y="884925"/>
                  <a:pt x="1072923" y="884925"/>
                  <a:pt x="1072923" y="884925"/>
                </a:cubicBezTo>
                <a:cubicBezTo>
                  <a:pt x="1073373" y="855555"/>
                  <a:pt x="1067511" y="835222"/>
                  <a:pt x="1055335" y="822570"/>
                </a:cubicBezTo>
                <a:cubicBezTo>
                  <a:pt x="1042257" y="809466"/>
                  <a:pt x="1021964" y="803592"/>
                  <a:pt x="989043" y="803592"/>
                </a:cubicBezTo>
                <a:close/>
                <a:moveTo>
                  <a:pt x="1765625" y="798513"/>
                </a:moveTo>
                <a:cubicBezTo>
                  <a:pt x="1730435" y="798513"/>
                  <a:pt x="1706073" y="815246"/>
                  <a:pt x="1692538" y="848261"/>
                </a:cubicBezTo>
                <a:cubicBezTo>
                  <a:pt x="1692538" y="800322"/>
                  <a:pt x="1692538" y="800322"/>
                  <a:pt x="1692538" y="800322"/>
                </a:cubicBezTo>
                <a:cubicBezTo>
                  <a:pt x="1615391" y="810724"/>
                  <a:pt x="1615391" y="810724"/>
                  <a:pt x="1615391" y="810724"/>
                </a:cubicBezTo>
                <a:cubicBezTo>
                  <a:pt x="1614939" y="810724"/>
                  <a:pt x="1614487" y="811176"/>
                  <a:pt x="1614487" y="811628"/>
                </a:cubicBezTo>
                <a:cubicBezTo>
                  <a:pt x="1614487" y="824744"/>
                  <a:pt x="1614487" y="824744"/>
                  <a:pt x="1614487" y="824744"/>
                </a:cubicBezTo>
                <a:cubicBezTo>
                  <a:pt x="1614487" y="825196"/>
                  <a:pt x="1614939" y="825648"/>
                  <a:pt x="1615391" y="825648"/>
                </a:cubicBezTo>
                <a:cubicBezTo>
                  <a:pt x="1629376" y="829266"/>
                  <a:pt x="1629376" y="829266"/>
                  <a:pt x="1629376" y="829266"/>
                </a:cubicBezTo>
                <a:cubicBezTo>
                  <a:pt x="1645167" y="832884"/>
                  <a:pt x="1646520" y="835598"/>
                  <a:pt x="1646520" y="843286"/>
                </a:cubicBezTo>
                <a:cubicBezTo>
                  <a:pt x="1646520" y="998861"/>
                  <a:pt x="1646520" y="998861"/>
                  <a:pt x="1646520" y="998861"/>
                </a:cubicBezTo>
                <a:cubicBezTo>
                  <a:pt x="1646520" y="1007454"/>
                  <a:pt x="1644715" y="1009715"/>
                  <a:pt x="1629376" y="1013333"/>
                </a:cubicBezTo>
                <a:cubicBezTo>
                  <a:pt x="1615391" y="1016499"/>
                  <a:pt x="1615391" y="1016499"/>
                  <a:pt x="1615391" y="1016499"/>
                </a:cubicBezTo>
                <a:cubicBezTo>
                  <a:pt x="1614939" y="1016499"/>
                  <a:pt x="1614487" y="1016951"/>
                  <a:pt x="1614487" y="1017403"/>
                </a:cubicBezTo>
                <a:cubicBezTo>
                  <a:pt x="1614487" y="1030971"/>
                  <a:pt x="1614487" y="1030971"/>
                  <a:pt x="1614487" y="1030971"/>
                </a:cubicBezTo>
                <a:cubicBezTo>
                  <a:pt x="1614487" y="1031423"/>
                  <a:pt x="1614939" y="1031875"/>
                  <a:pt x="1615391" y="1031875"/>
                </a:cubicBezTo>
                <a:cubicBezTo>
                  <a:pt x="1723668" y="1031875"/>
                  <a:pt x="1723668" y="1031875"/>
                  <a:pt x="1723668" y="1031875"/>
                </a:cubicBezTo>
                <a:cubicBezTo>
                  <a:pt x="1724119" y="1031875"/>
                  <a:pt x="1724570" y="1031423"/>
                  <a:pt x="1724570" y="1030971"/>
                </a:cubicBezTo>
                <a:cubicBezTo>
                  <a:pt x="1724570" y="1017403"/>
                  <a:pt x="1724570" y="1017403"/>
                  <a:pt x="1724570" y="1017403"/>
                </a:cubicBezTo>
                <a:cubicBezTo>
                  <a:pt x="1724570" y="1016951"/>
                  <a:pt x="1724119" y="1016499"/>
                  <a:pt x="1724119" y="1016499"/>
                </a:cubicBezTo>
                <a:cubicBezTo>
                  <a:pt x="1709682" y="1013333"/>
                  <a:pt x="1709682" y="1013333"/>
                  <a:pt x="1709682" y="1013333"/>
                </a:cubicBezTo>
                <a:cubicBezTo>
                  <a:pt x="1694343" y="1009715"/>
                  <a:pt x="1692538" y="1007454"/>
                  <a:pt x="1692538" y="998861"/>
                </a:cubicBezTo>
                <a:cubicBezTo>
                  <a:pt x="1692538" y="900722"/>
                  <a:pt x="1692538" y="900722"/>
                  <a:pt x="1692538" y="900722"/>
                </a:cubicBezTo>
                <a:cubicBezTo>
                  <a:pt x="1692538" y="834693"/>
                  <a:pt x="1732240" y="829719"/>
                  <a:pt x="1744421" y="829719"/>
                </a:cubicBezTo>
                <a:cubicBezTo>
                  <a:pt x="1776453" y="829719"/>
                  <a:pt x="1789987" y="849165"/>
                  <a:pt x="1789987" y="897104"/>
                </a:cubicBezTo>
                <a:cubicBezTo>
                  <a:pt x="1789987" y="998861"/>
                  <a:pt x="1789987" y="998861"/>
                  <a:pt x="1789987" y="998861"/>
                </a:cubicBezTo>
                <a:cubicBezTo>
                  <a:pt x="1789987" y="1007454"/>
                  <a:pt x="1788183" y="1009715"/>
                  <a:pt x="1772844" y="1013333"/>
                </a:cubicBezTo>
                <a:cubicBezTo>
                  <a:pt x="1758857" y="1016499"/>
                  <a:pt x="1758857" y="1016499"/>
                  <a:pt x="1758857" y="1016499"/>
                </a:cubicBezTo>
                <a:cubicBezTo>
                  <a:pt x="1758407" y="1016499"/>
                  <a:pt x="1757955" y="1016951"/>
                  <a:pt x="1757955" y="1017403"/>
                </a:cubicBezTo>
                <a:cubicBezTo>
                  <a:pt x="1757955" y="1030971"/>
                  <a:pt x="1757955" y="1030971"/>
                  <a:pt x="1757955" y="1030971"/>
                </a:cubicBezTo>
                <a:cubicBezTo>
                  <a:pt x="1757955" y="1031423"/>
                  <a:pt x="1758407" y="1031875"/>
                  <a:pt x="1758857" y="1031875"/>
                </a:cubicBezTo>
                <a:cubicBezTo>
                  <a:pt x="1867586" y="1031875"/>
                  <a:pt x="1867586" y="1031875"/>
                  <a:pt x="1867586" y="1031875"/>
                </a:cubicBezTo>
                <a:cubicBezTo>
                  <a:pt x="1868037" y="1031875"/>
                  <a:pt x="1868488" y="1031423"/>
                  <a:pt x="1868488" y="1030971"/>
                </a:cubicBezTo>
                <a:cubicBezTo>
                  <a:pt x="1868488" y="1017403"/>
                  <a:pt x="1868488" y="1017403"/>
                  <a:pt x="1868488" y="1017403"/>
                </a:cubicBezTo>
                <a:cubicBezTo>
                  <a:pt x="1868488" y="1016951"/>
                  <a:pt x="1868488" y="1016499"/>
                  <a:pt x="1868037" y="1016499"/>
                </a:cubicBezTo>
                <a:lnTo>
                  <a:pt x="1853600" y="1013333"/>
                </a:lnTo>
                <a:cubicBezTo>
                  <a:pt x="1838261" y="1009715"/>
                  <a:pt x="1836908" y="1007454"/>
                  <a:pt x="1836908" y="998861"/>
                </a:cubicBezTo>
                <a:cubicBezTo>
                  <a:pt x="1836908" y="887607"/>
                  <a:pt x="1836908" y="887607"/>
                  <a:pt x="1836908" y="887607"/>
                </a:cubicBezTo>
                <a:cubicBezTo>
                  <a:pt x="1836908" y="827910"/>
                  <a:pt x="1813447" y="798513"/>
                  <a:pt x="1765625" y="798513"/>
                </a:cubicBezTo>
                <a:close/>
                <a:moveTo>
                  <a:pt x="1938434" y="742950"/>
                </a:moveTo>
                <a:cubicBezTo>
                  <a:pt x="1938434" y="744315"/>
                  <a:pt x="1938434" y="744315"/>
                  <a:pt x="1938434" y="744315"/>
                </a:cubicBezTo>
                <a:cubicBezTo>
                  <a:pt x="1929860" y="790267"/>
                  <a:pt x="1908200" y="813015"/>
                  <a:pt x="1869842" y="816200"/>
                </a:cubicBezTo>
                <a:cubicBezTo>
                  <a:pt x="1868488" y="816200"/>
                  <a:pt x="1868488" y="816200"/>
                  <a:pt x="1868488" y="816200"/>
                </a:cubicBezTo>
                <a:cubicBezTo>
                  <a:pt x="1868488" y="831669"/>
                  <a:pt x="1868488" y="831669"/>
                  <a:pt x="1868488" y="831669"/>
                </a:cubicBezTo>
                <a:cubicBezTo>
                  <a:pt x="1868488" y="832579"/>
                  <a:pt x="1868940" y="833034"/>
                  <a:pt x="1869391" y="833034"/>
                </a:cubicBezTo>
                <a:cubicBezTo>
                  <a:pt x="1909102" y="833034"/>
                  <a:pt x="1909102" y="833034"/>
                  <a:pt x="1909102" y="833034"/>
                </a:cubicBezTo>
                <a:cubicBezTo>
                  <a:pt x="1909102" y="977714"/>
                  <a:pt x="1909102" y="977714"/>
                  <a:pt x="1909102" y="977714"/>
                </a:cubicBezTo>
                <a:cubicBezTo>
                  <a:pt x="1909102" y="1015477"/>
                  <a:pt x="1932569" y="1038225"/>
                  <a:pt x="1971378" y="1038225"/>
                </a:cubicBezTo>
                <a:cubicBezTo>
                  <a:pt x="2000710" y="1038225"/>
                  <a:pt x="2025981" y="1024576"/>
                  <a:pt x="2041776" y="1000008"/>
                </a:cubicBezTo>
                <a:cubicBezTo>
                  <a:pt x="2043128" y="998643"/>
                  <a:pt x="2044934" y="995003"/>
                  <a:pt x="2045837" y="993638"/>
                </a:cubicBezTo>
                <a:cubicBezTo>
                  <a:pt x="2046288" y="993183"/>
                  <a:pt x="2046288" y="992273"/>
                  <a:pt x="2045837" y="992273"/>
                </a:cubicBezTo>
                <a:lnTo>
                  <a:pt x="2032750" y="983629"/>
                </a:lnTo>
                <a:cubicBezTo>
                  <a:pt x="2032298" y="983629"/>
                  <a:pt x="2031848" y="983629"/>
                  <a:pt x="2031396" y="984084"/>
                </a:cubicBezTo>
                <a:cubicBezTo>
                  <a:pt x="2030945" y="985449"/>
                  <a:pt x="2029139" y="988179"/>
                  <a:pt x="2027335" y="990908"/>
                </a:cubicBezTo>
                <a:cubicBezTo>
                  <a:pt x="2016955" y="1004102"/>
                  <a:pt x="2003869" y="1011382"/>
                  <a:pt x="1989428" y="1011382"/>
                </a:cubicBezTo>
                <a:cubicBezTo>
                  <a:pt x="1967767" y="1011382"/>
                  <a:pt x="1955583" y="997278"/>
                  <a:pt x="1955583" y="973620"/>
                </a:cubicBezTo>
                <a:cubicBezTo>
                  <a:pt x="1955583" y="833034"/>
                  <a:pt x="1955583" y="833034"/>
                  <a:pt x="1955583" y="833034"/>
                </a:cubicBezTo>
                <a:cubicBezTo>
                  <a:pt x="2033652" y="833034"/>
                  <a:pt x="2033652" y="833034"/>
                  <a:pt x="2033652" y="833034"/>
                </a:cubicBezTo>
                <a:cubicBezTo>
                  <a:pt x="2034555" y="833034"/>
                  <a:pt x="2035006" y="832579"/>
                  <a:pt x="2035006" y="831669"/>
                </a:cubicBezTo>
                <a:cubicBezTo>
                  <a:pt x="2035006" y="806191"/>
                  <a:pt x="2035006" y="806191"/>
                  <a:pt x="2035006" y="806191"/>
                </a:cubicBezTo>
                <a:cubicBezTo>
                  <a:pt x="2035006" y="805736"/>
                  <a:pt x="2034555" y="805281"/>
                  <a:pt x="2033652" y="805281"/>
                </a:cubicBezTo>
                <a:cubicBezTo>
                  <a:pt x="1955583" y="805281"/>
                  <a:pt x="1955583" y="805281"/>
                  <a:pt x="1955583" y="805281"/>
                </a:cubicBezTo>
                <a:cubicBezTo>
                  <a:pt x="1955583" y="743860"/>
                  <a:pt x="1955583" y="743860"/>
                  <a:pt x="1955583" y="743860"/>
                </a:cubicBezTo>
                <a:cubicBezTo>
                  <a:pt x="1955583" y="743405"/>
                  <a:pt x="1955131" y="742950"/>
                  <a:pt x="1954681" y="742950"/>
                </a:cubicBezTo>
                <a:cubicBezTo>
                  <a:pt x="1938434" y="742950"/>
                  <a:pt x="1938434" y="742950"/>
                  <a:pt x="1938434" y="742950"/>
                </a:cubicBezTo>
                <a:close/>
                <a:moveTo>
                  <a:pt x="746329" y="681038"/>
                </a:moveTo>
                <a:cubicBezTo>
                  <a:pt x="674471" y="681038"/>
                  <a:pt x="624306" y="719308"/>
                  <a:pt x="624306" y="774435"/>
                </a:cubicBezTo>
                <a:cubicBezTo>
                  <a:pt x="624306" y="825006"/>
                  <a:pt x="655941" y="860543"/>
                  <a:pt x="713788" y="875577"/>
                </a:cubicBezTo>
                <a:cubicBezTo>
                  <a:pt x="738194" y="881500"/>
                  <a:pt x="738194" y="881500"/>
                  <a:pt x="738194" y="881500"/>
                </a:cubicBezTo>
                <a:cubicBezTo>
                  <a:pt x="791071" y="895168"/>
                  <a:pt x="816831" y="918859"/>
                  <a:pt x="816831" y="953484"/>
                </a:cubicBezTo>
                <a:cubicBezTo>
                  <a:pt x="816831" y="989476"/>
                  <a:pt x="783388" y="1014534"/>
                  <a:pt x="735030" y="1014534"/>
                </a:cubicBezTo>
                <a:cubicBezTo>
                  <a:pt x="694808" y="1014534"/>
                  <a:pt x="667692" y="1006333"/>
                  <a:pt x="648258" y="963052"/>
                </a:cubicBezTo>
                <a:cubicBezTo>
                  <a:pt x="630181" y="921137"/>
                  <a:pt x="630181" y="921137"/>
                  <a:pt x="630181" y="921137"/>
                </a:cubicBezTo>
                <a:cubicBezTo>
                  <a:pt x="629729" y="921137"/>
                  <a:pt x="629729" y="920681"/>
                  <a:pt x="629277" y="920681"/>
                </a:cubicBezTo>
                <a:cubicBezTo>
                  <a:pt x="615267" y="920681"/>
                  <a:pt x="615267" y="920681"/>
                  <a:pt x="615267" y="920681"/>
                </a:cubicBezTo>
                <a:cubicBezTo>
                  <a:pt x="614815" y="920681"/>
                  <a:pt x="614362" y="921137"/>
                  <a:pt x="614362" y="922048"/>
                </a:cubicBezTo>
                <a:cubicBezTo>
                  <a:pt x="630633" y="1014534"/>
                  <a:pt x="630633" y="1014534"/>
                  <a:pt x="630633" y="1014534"/>
                </a:cubicBezTo>
                <a:cubicBezTo>
                  <a:pt x="630633" y="1015445"/>
                  <a:pt x="630633" y="1015445"/>
                  <a:pt x="630633" y="1015445"/>
                </a:cubicBezTo>
                <a:cubicBezTo>
                  <a:pt x="631537" y="1015901"/>
                  <a:pt x="631537" y="1015901"/>
                  <a:pt x="631537" y="1015901"/>
                </a:cubicBezTo>
                <a:cubicBezTo>
                  <a:pt x="657748" y="1030024"/>
                  <a:pt x="696164" y="1038225"/>
                  <a:pt x="736838" y="1038225"/>
                </a:cubicBezTo>
                <a:cubicBezTo>
                  <a:pt x="798301" y="1038225"/>
                  <a:pt x="865187" y="998588"/>
                  <a:pt x="865187" y="935260"/>
                </a:cubicBezTo>
                <a:cubicBezTo>
                  <a:pt x="865187" y="870566"/>
                  <a:pt x="824514" y="846875"/>
                  <a:pt x="754011" y="828195"/>
                </a:cubicBezTo>
                <a:cubicBezTo>
                  <a:pt x="729155" y="821362"/>
                  <a:pt x="729155" y="821362"/>
                  <a:pt x="729155" y="821362"/>
                </a:cubicBezTo>
                <a:cubicBezTo>
                  <a:pt x="689837" y="810883"/>
                  <a:pt x="670855" y="790381"/>
                  <a:pt x="670855" y="758945"/>
                </a:cubicBezTo>
                <a:cubicBezTo>
                  <a:pt x="670855" y="726142"/>
                  <a:pt x="697971" y="705185"/>
                  <a:pt x="740002" y="705185"/>
                </a:cubicBezTo>
                <a:cubicBezTo>
                  <a:pt x="775253" y="705185"/>
                  <a:pt x="795138" y="712019"/>
                  <a:pt x="813215" y="751200"/>
                </a:cubicBezTo>
                <a:cubicBezTo>
                  <a:pt x="827226" y="780814"/>
                  <a:pt x="827226" y="780814"/>
                  <a:pt x="827226" y="780814"/>
                </a:cubicBezTo>
                <a:cubicBezTo>
                  <a:pt x="827678" y="781269"/>
                  <a:pt x="827678" y="781725"/>
                  <a:pt x="828129" y="781725"/>
                </a:cubicBezTo>
                <a:cubicBezTo>
                  <a:pt x="842139" y="781725"/>
                  <a:pt x="842139" y="781725"/>
                  <a:pt x="842139" y="781725"/>
                </a:cubicBezTo>
                <a:cubicBezTo>
                  <a:pt x="842591" y="781725"/>
                  <a:pt x="843043" y="781269"/>
                  <a:pt x="843043" y="780358"/>
                </a:cubicBezTo>
                <a:cubicBezTo>
                  <a:pt x="829033" y="696073"/>
                  <a:pt x="829033" y="696073"/>
                  <a:pt x="829033" y="696073"/>
                </a:cubicBezTo>
                <a:cubicBezTo>
                  <a:pt x="828129" y="695617"/>
                  <a:pt x="828129" y="695617"/>
                  <a:pt x="828129" y="695617"/>
                </a:cubicBezTo>
                <a:cubicBezTo>
                  <a:pt x="806888" y="686505"/>
                  <a:pt x="777061" y="681038"/>
                  <a:pt x="746329" y="681038"/>
                </a:cubicBezTo>
                <a:close/>
                <a:moveTo>
                  <a:pt x="0" y="0"/>
                </a:moveTo>
                <a:lnTo>
                  <a:pt x="12191999" y="0"/>
                </a:lnTo>
                <a:lnTo>
                  <a:pt x="12191999" y="6858000"/>
                </a:lnTo>
                <a:lnTo>
                  <a:pt x="0" y="6858000"/>
                </a:lnTo>
                <a:close/>
              </a:path>
            </a:pathLst>
          </a:custGeom>
        </p:spPr>
        <p:txBody>
          <a:bodyPr wrap="square">
            <a:noAutofit/>
          </a:bodyPr>
          <a:lstStyle/>
          <a:p>
            <a:r>
              <a:rPr lang="en-GB" noProof="0"/>
              <a:t>Click icon to add picture</a:t>
            </a:r>
          </a:p>
        </p:txBody>
      </p:sp>
      <p:pic>
        <p:nvPicPr>
          <p:cNvPr id="20" name="make better decisions">
            <a:extLst>
              <a:ext uri="{FF2B5EF4-FFF2-40B4-BE49-F238E27FC236}">
                <a16:creationId xmlns:a16="http://schemas.microsoft.com/office/drawing/2014/main" id="{9D47E228-E981-A1C1-2C65-0E065B859D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96772" y="6013827"/>
            <a:ext cx="2075479" cy="234298"/>
          </a:xfrm>
          <a:prstGeom prst="rect">
            <a:avLst/>
          </a:prstGeom>
        </p:spPr>
      </p:pic>
      <p:cxnSp>
        <p:nvCxnSpPr>
          <p:cNvPr id="19" name="vertical line">
            <a:extLst>
              <a:ext uri="{FF2B5EF4-FFF2-40B4-BE49-F238E27FC236}">
                <a16:creationId xmlns:a16="http://schemas.microsoft.com/office/drawing/2014/main" id="{B8C174FA-EFAF-8152-FC43-F66782851339}"/>
              </a:ext>
            </a:extLst>
          </p:cNvPr>
          <p:cNvCxnSpPr>
            <a:cxnSpLocks/>
          </p:cNvCxnSpPr>
          <p:nvPr userDrawn="1"/>
        </p:nvCxnSpPr>
        <p:spPr>
          <a:xfrm>
            <a:off x="1957388" y="6028558"/>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7" name="savanta.com">
            <a:extLst>
              <a:ext uri="{FF2B5EF4-FFF2-40B4-BE49-F238E27FC236}">
                <a16:creationId xmlns:a16="http://schemas.microsoft.com/office/drawing/2014/main" id="{D1C5E5F0-0558-E5D3-B9F1-DB248E230E53}"/>
              </a:ext>
            </a:extLst>
          </p:cNvPr>
          <p:cNvSpPr txBox="1">
            <a:spLocks/>
          </p:cNvSpPr>
          <p:nvPr userDrawn="1"/>
        </p:nvSpPr>
        <p:spPr>
          <a:xfrm>
            <a:off x="609600" y="5988605"/>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15" name="Sub title">
            <a:extLst>
              <a:ext uri="{FF2B5EF4-FFF2-40B4-BE49-F238E27FC236}">
                <a16:creationId xmlns:a16="http://schemas.microsoft.com/office/drawing/2014/main" id="{2AA0FFD1-F173-2668-7643-478DC44BACFA}"/>
              </a:ext>
            </a:extLst>
          </p:cNvPr>
          <p:cNvSpPr>
            <a:spLocks noGrp="1"/>
          </p:cNvSpPr>
          <p:nvPr>
            <p:ph type="body" sz="quarter" idx="13" hasCustomPrompt="1"/>
          </p:nvPr>
        </p:nvSpPr>
        <p:spPr>
          <a:xfrm>
            <a:off x="609600" y="3658828"/>
            <a:ext cx="4855482"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7" name="Title">
            <a:extLst>
              <a:ext uri="{FF2B5EF4-FFF2-40B4-BE49-F238E27FC236}">
                <a16:creationId xmlns:a16="http://schemas.microsoft.com/office/drawing/2014/main" id="{EC51140B-F843-B285-B057-52CD2F9DE699}"/>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Insert Title</a:t>
            </a:r>
          </a:p>
        </p:txBody>
      </p:sp>
      <p:grpSp>
        <p:nvGrpSpPr>
          <p:cNvPr id="32" name="Group 31">
            <a:extLst>
              <a:ext uri="{FF2B5EF4-FFF2-40B4-BE49-F238E27FC236}">
                <a16:creationId xmlns:a16="http://schemas.microsoft.com/office/drawing/2014/main" id="{5562ADA6-37CF-4D1F-E0F8-608A77538862}"/>
              </a:ext>
            </a:extLst>
          </p:cNvPr>
          <p:cNvGrpSpPr/>
          <p:nvPr userDrawn="1"/>
        </p:nvGrpSpPr>
        <p:grpSpPr>
          <a:xfrm>
            <a:off x="609600" y="685800"/>
            <a:ext cx="1808162" cy="357187"/>
            <a:chOff x="609600" y="685800"/>
            <a:chExt cx="1808162" cy="357187"/>
          </a:xfrm>
        </p:grpSpPr>
        <p:grpSp>
          <p:nvGrpSpPr>
            <p:cNvPr id="8" name="Group 7">
              <a:extLst>
                <a:ext uri="{FF2B5EF4-FFF2-40B4-BE49-F238E27FC236}">
                  <a16:creationId xmlns:a16="http://schemas.microsoft.com/office/drawing/2014/main" id="{AC747FAF-CCFC-145D-BE30-201739D1CA98}"/>
                </a:ext>
              </a:extLst>
            </p:cNvPr>
            <p:cNvGrpSpPr/>
            <p:nvPr userDrawn="1"/>
          </p:nvGrpSpPr>
          <p:grpSpPr>
            <a:xfrm>
              <a:off x="609600" y="685800"/>
              <a:ext cx="1808162" cy="357187"/>
              <a:chOff x="766763" y="833438"/>
              <a:chExt cx="1808162" cy="357187"/>
            </a:xfrm>
          </p:grpSpPr>
          <p:sp>
            <p:nvSpPr>
              <p:cNvPr id="18" name="Oval 5">
                <a:extLst>
                  <a:ext uri="{FF2B5EF4-FFF2-40B4-BE49-F238E27FC236}">
                    <a16:creationId xmlns:a16="http://schemas.microsoft.com/office/drawing/2014/main" id="{0AB186F8-09D9-33A8-F78B-B2766262E817}"/>
                  </a:ext>
                </a:extLst>
              </p:cNvPr>
              <p:cNvSpPr>
                <a:spLocks noChangeArrowheads="1"/>
              </p:cNvSpPr>
              <p:nvPr userDrawn="1"/>
            </p:nvSpPr>
            <p:spPr bwMode="auto">
              <a:xfrm>
                <a:off x="2479675" y="957263"/>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1" name="Oval 6">
                <a:extLst>
                  <a:ext uri="{FF2B5EF4-FFF2-40B4-BE49-F238E27FC236}">
                    <a16:creationId xmlns:a16="http://schemas.microsoft.com/office/drawing/2014/main" id="{5DD6ED96-0FCF-FF81-7337-D8363C622E6A}"/>
                  </a:ext>
                </a:extLst>
              </p:cNvPr>
              <p:cNvSpPr>
                <a:spLocks noChangeArrowheads="1"/>
              </p:cNvSpPr>
              <p:nvPr userDrawn="1"/>
            </p:nvSpPr>
            <p:spPr bwMode="auto">
              <a:xfrm>
                <a:off x="2479675" y="1093788"/>
                <a:ext cx="95250" cy="96837"/>
              </a:xfrm>
              <a:prstGeom prst="ellipse">
                <a:avLst/>
              </a:prstGeom>
              <a:solidFill>
                <a:srgbClr val="F4AD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2" name="Freeform 7">
                <a:extLst>
                  <a:ext uri="{FF2B5EF4-FFF2-40B4-BE49-F238E27FC236}">
                    <a16:creationId xmlns:a16="http://schemas.microsoft.com/office/drawing/2014/main" id="{6B423B2A-889E-C399-56C6-022E73BC7642}"/>
                  </a:ext>
                </a:extLst>
              </p:cNvPr>
              <p:cNvSpPr>
                <a:spLocks/>
              </p:cNvSpPr>
              <p:nvPr userDrawn="1"/>
            </p:nvSpPr>
            <p:spPr bwMode="auto">
              <a:xfrm>
                <a:off x="766763" y="833438"/>
                <a:ext cx="250825" cy="357187"/>
              </a:xfrm>
              <a:custGeom>
                <a:avLst/>
                <a:gdLst>
                  <a:gd name="T0" fmla="*/ 309 w 555"/>
                  <a:gd name="T1" fmla="*/ 323 h 784"/>
                  <a:gd name="T2" fmla="*/ 254 w 555"/>
                  <a:gd name="T3" fmla="*/ 308 h 784"/>
                  <a:gd name="T4" fmla="*/ 125 w 555"/>
                  <a:gd name="T5" fmla="*/ 171 h 784"/>
                  <a:gd name="T6" fmla="*/ 278 w 555"/>
                  <a:gd name="T7" fmla="*/ 53 h 784"/>
                  <a:gd name="T8" fmla="*/ 440 w 555"/>
                  <a:gd name="T9" fmla="*/ 154 h 784"/>
                  <a:gd name="T10" fmla="*/ 471 w 555"/>
                  <a:gd name="T11" fmla="*/ 219 h 784"/>
                  <a:gd name="T12" fmla="*/ 473 w 555"/>
                  <a:gd name="T13" fmla="*/ 221 h 784"/>
                  <a:gd name="T14" fmla="*/ 504 w 555"/>
                  <a:gd name="T15" fmla="*/ 221 h 784"/>
                  <a:gd name="T16" fmla="*/ 506 w 555"/>
                  <a:gd name="T17" fmla="*/ 218 h 784"/>
                  <a:gd name="T18" fmla="*/ 475 w 555"/>
                  <a:gd name="T19" fmla="*/ 33 h 784"/>
                  <a:gd name="T20" fmla="*/ 473 w 555"/>
                  <a:gd name="T21" fmla="*/ 32 h 784"/>
                  <a:gd name="T22" fmla="*/ 292 w 555"/>
                  <a:gd name="T23" fmla="*/ 0 h 784"/>
                  <a:gd name="T24" fmla="*/ 22 w 555"/>
                  <a:gd name="T25" fmla="*/ 205 h 784"/>
                  <a:gd name="T26" fmla="*/ 220 w 555"/>
                  <a:gd name="T27" fmla="*/ 427 h 784"/>
                  <a:gd name="T28" fmla="*/ 274 w 555"/>
                  <a:gd name="T29" fmla="*/ 440 h 784"/>
                  <a:gd name="T30" fmla="*/ 448 w 555"/>
                  <a:gd name="T31" fmla="*/ 598 h 784"/>
                  <a:gd name="T32" fmla="*/ 267 w 555"/>
                  <a:gd name="T33" fmla="*/ 732 h 784"/>
                  <a:gd name="T34" fmla="*/ 75 w 555"/>
                  <a:gd name="T35" fmla="*/ 619 h 784"/>
                  <a:gd name="T36" fmla="*/ 35 w 555"/>
                  <a:gd name="T37" fmla="*/ 527 h 784"/>
                  <a:gd name="T38" fmla="*/ 33 w 555"/>
                  <a:gd name="T39" fmla="*/ 526 h 784"/>
                  <a:gd name="T40" fmla="*/ 2 w 555"/>
                  <a:gd name="T41" fmla="*/ 526 h 784"/>
                  <a:gd name="T42" fmla="*/ 0 w 555"/>
                  <a:gd name="T43" fmla="*/ 529 h 784"/>
                  <a:gd name="T44" fmla="*/ 36 w 555"/>
                  <a:gd name="T45" fmla="*/ 732 h 784"/>
                  <a:gd name="T46" fmla="*/ 36 w 555"/>
                  <a:gd name="T47" fmla="*/ 734 h 784"/>
                  <a:gd name="T48" fmla="*/ 38 w 555"/>
                  <a:gd name="T49" fmla="*/ 735 h 784"/>
                  <a:gd name="T50" fmla="*/ 271 w 555"/>
                  <a:gd name="T51" fmla="*/ 784 h 784"/>
                  <a:gd name="T52" fmla="*/ 555 w 555"/>
                  <a:gd name="T53" fmla="*/ 558 h 784"/>
                  <a:gd name="T54" fmla="*/ 309 w 555"/>
                  <a:gd name="T55" fmla="*/ 32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5" h="784">
                    <a:moveTo>
                      <a:pt x="309" y="323"/>
                    </a:moveTo>
                    <a:cubicBezTo>
                      <a:pt x="254" y="308"/>
                      <a:pt x="254" y="308"/>
                      <a:pt x="254" y="308"/>
                    </a:cubicBezTo>
                    <a:cubicBezTo>
                      <a:pt x="167" y="285"/>
                      <a:pt x="125" y="240"/>
                      <a:pt x="125" y="171"/>
                    </a:cubicBezTo>
                    <a:cubicBezTo>
                      <a:pt x="125" y="99"/>
                      <a:pt x="185" y="53"/>
                      <a:pt x="278" y="53"/>
                    </a:cubicBezTo>
                    <a:cubicBezTo>
                      <a:pt x="356" y="53"/>
                      <a:pt x="400" y="68"/>
                      <a:pt x="440" y="154"/>
                    </a:cubicBezTo>
                    <a:cubicBezTo>
                      <a:pt x="471" y="219"/>
                      <a:pt x="471" y="219"/>
                      <a:pt x="471" y="219"/>
                    </a:cubicBezTo>
                    <a:cubicBezTo>
                      <a:pt x="472" y="220"/>
                      <a:pt x="472" y="221"/>
                      <a:pt x="473" y="221"/>
                    </a:cubicBezTo>
                    <a:cubicBezTo>
                      <a:pt x="504" y="221"/>
                      <a:pt x="504" y="221"/>
                      <a:pt x="504" y="221"/>
                    </a:cubicBezTo>
                    <a:cubicBezTo>
                      <a:pt x="505" y="221"/>
                      <a:pt x="506" y="220"/>
                      <a:pt x="506" y="218"/>
                    </a:cubicBezTo>
                    <a:cubicBezTo>
                      <a:pt x="475" y="33"/>
                      <a:pt x="475" y="33"/>
                      <a:pt x="475" y="33"/>
                    </a:cubicBezTo>
                    <a:cubicBezTo>
                      <a:pt x="473" y="32"/>
                      <a:pt x="473" y="32"/>
                      <a:pt x="473" y="32"/>
                    </a:cubicBezTo>
                    <a:cubicBezTo>
                      <a:pt x="426" y="12"/>
                      <a:pt x="360" y="0"/>
                      <a:pt x="292" y="0"/>
                    </a:cubicBezTo>
                    <a:cubicBezTo>
                      <a:pt x="133" y="0"/>
                      <a:pt x="22" y="84"/>
                      <a:pt x="22" y="205"/>
                    </a:cubicBezTo>
                    <a:cubicBezTo>
                      <a:pt x="22" y="316"/>
                      <a:pt x="92" y="394"/>
                      <a:pt x="220" y="427"/>
                    </a:cubicBezTo>
                    <a:cubicBezTo>
                      <a:pt x="274" y="440"/>
                      <a:pt x="274" y="440"/>
                      <a:pt x="274" y="440"/>
                    </a:cubicBezTo>
                    <a:cubicBezTo>
                      <a:pt x="391" y="470"/>
                      <a:pt x="448" y="522"/>
                      <a:pt x="448" y="598"/>
                    </a:cubicBezTo>
                    <a:cubicBezTo>
                      <a:pt x="448" y="677"/>
                      <a:pt x="374" y="732"/>
                      <a:pt x="267" y="732"/>
                    </a:cubicBezTo>
                    <a:cubicBezTo>
                      <a:pt x="178" y="732"/>
                      <a:pt x="118" y="714"/>
                      <a:pt x="75" y="619"/>
                    </a:cubicBezTo>
                    <a:cubicBezTo>
                      <a:pt x="35" y="527"/>
                      <a:pt x="35" y="527"/>
                      <a:pt x="35" y="527"/>
                    </a:cubicBezTo>
                    <a:cubicBezTo>
                      <a:pt x="34" y="527"/>
                      <a:pt x="34" y="526"/>
                      <a:pt x="33" y="526"/>
                    </a:cubicBezTo>
                    <a:cubicBezTo>
                      <a:pt x="2" y="526"/>
                      <a:pt x="2" y="526"/>
                      <a:pt x="2" y="526"/>
                    </a:cubicBezTo>
                    <a:cubicBezTo>
                      <a:pt x="1" y="526"/>
                      <a:pt x="0" y="527"/>
                      <a:pt x="0" y="529"/>
                    </a:cubicBezTo>
                    <a:cubicBezTo>
                      <a:pt x="36" y="732"/>
                      <a:pt x="36" y="732"/>
                      <a:pt x="36" y="732"/>
                    </a:cubicBezTo>
                    <a:cubicBezTo>
                      <a:pt x="36" y="734"/>
                      <a:pt x="36" y="734"/>
                      <a:pt x="36" y="734"/>
                    </a:cubicBezTo>
                    <a:cubicBezTo>
                      <a:pt x="38" y="735"/>
                      <a:pt x="38" y="735"/>
                      <a:pt x="38" y="735"/>
                    </a:cubicBezTo>
                    <a:cubicBezTo>
                      <a:pt x="96" y="766"/>
                      <a:pt x="181" y="784"/>
                      <a:pt x="271" y="784"/>
                    </a:cubicBezTo>
                    <a:cubicBezTo>
                      <a:pt x="407" y="784"/>
                      <a:pt x="555" y="697"/>
                      <a:pt x="555" y="558"/>
                    </a:cubicBezTo>
                    <a:cubicBezTo>
                      <a:pt x="555" y="416"/>
                      <a:pt x="465" y="364"/>
                      <a:pt x="309" y="32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3" name="Freeform 8">
                <a:extLst>
                  <a:ext uri="{FF2B5EF4-FFF2-40B4-BE49-F238E27FC236}">
                    <a16:creationId xmlns:a16="http://schemas.microsoft.com/office/drawing/2014/main" id="{0418189C-16FE-2DCA-89BD-D61E7B178774}"/>
                  </a:ext>
                </a:extLst>
              </p:cNvPr>
              <p:cNvSpPr>
                <a:spLocks/>
              </p:cNvSpPr>
              <p:nvPr userDrawn="1"/>
            </p:nvSpPr>
            <p:spPr bwMode="auto">
              <a:xfrm>
                <a:off x="1250950" y="957263"/>
                <a:ext cx="261937" cy="231775"/>
              </a:xfrm>
              <a:custGeom>
                <a:avLst/>
                <a:gdLst>
                  <a:gd name="T0" fmla="*/ 381 w 577"/>
                  <a:gd name="T1" fmla="*/ 2 h 511"/>
                  <a:gd name="T2" fmla="*/ 381 w 577"/>
                  <a:gd name="T3" fmla="*/ 33 h 511"/>
                  <a:gd name="T4" fmla="*/ 383 w 577"/>
                  <a:gd name="T5" fmla="*/ 35 h 511"/>
                  <a:gd name="T6" fmla="*/ 414 w 577"/>
                  <a:gd name="T7" fmla="*/ 42 h 511"/>
                  <a:gd name="T8" fmla="*/ 446 w 577"/>
                  <a:gd name="T9" fmla="*/ 56 h 511"/>
                  <a:gd name="T10" fmla="*/ 444 w 577"/>
                  <a:gd name="T11" fmla="*/ 72 h 511"/>
                  <a:gd name="T12" fmla="*/ 317 w 577"/>
                  <a:gd name="T13" fmla="*/ 367 h 511"/>
                  <a:gd name="T14" fmla="*/ 191 w 577"/>
                  <a:gd name="T15" fmla="*/ 72 h 511"/>
                  <a:gd name="T16" fmla="*/ 190 w 577"/>
                  <a:gd name="T17" fmla="*/ 57 h 511"/>
                  <a:gd name="T18" fmla="*/ 224 w 577"/>
                  <a:gd name="T19" fmla="*/ 42 h 511"/>
                  <a:gd name="T20" fmla="*/ 255 w 577"/>
                  <a:gd name="T21" fmla="*/ 35 h 511"/>
                  <a:gd name="T22" fmla="*/ 257 w 577"/>
                  <a:gd name="T23" fmla="*/ 33 h 511"/>
                  <a:gd name="T24" fmla="*/ 257 w 577"/>
                  <a:gd name="T25" fmla="*/ 2 h 511"/>
                  <a:gd name="T26" fmla="*/ 255 w 577"/>
                  <a:gd name="T27" fmla="*/ 0 h 511"/>
                  <a:gd name="T28" fmla="*/ 2 w 577"/>
                  <a:gd name="T29" fmla="*/ 0 h 511"/>
                  <a:gd name="T30" fmla="*/ 0 w 577"/>
                  <a:gd name="T31" fmla="*/ 2 h 511"/>
                  <a:gd name="T32" fmla="*/ 0 w 577"/>
                  <a:gd name="T33" fmla="*/ 33 h 511"/>
                  <a:gd name="T34" fmla="*/ 2 w 577"/>
                  <a:gd name="T35" fmla="*/ 35 h 511"/>
                  <a:gd name="T36" fmla="*/ 32 w 577"/>
                  <a:gd name="T37" fmla="*/ 42 h 511"/>
                  <a:gd name="T38" fmla="*/ 78 w 577"/>
                  <a:gd name="T39" fmla="*/ 75 h 511"/>
                  <a:gd name="T40" fmla="*/ 267 w 577"/>
                  <a:gd name="T41" fmla="*/ 511 h 511"/>
                  <a:gd name="T42" fmla="*/ 309 w 577"/>
                  <a:gd name="T43" fmla="*/ 511 h 511"/>
                  <a:gd name="T44" fmla="*/ 499 w 577"/>
                  <a:gd name="T45" fmla="*/ 75 h 511"/>
                  <a:gd name="T46" fmla="*/ 545 w 577"/>
                  <a:gd name="T47" fmla="*/ 42 h 511"/>
                  <a:gd name="T48" fmla="*/ 575 w 577"/>
                  <a:gd name="T49" fmla="*/ 35 h 511"/>
                  <a:gd name="T50" fmla="*/ 577 w 577"/>
                  <a:gd name="T51" fmla="*/ 33 h 511"/>
                  <a:gd name="T52" fmla="*/ 577 w 577"/>
                  <a:gd name="T53" fmla="*/ 2 h 511"/>
                  <a:gd name="T54" fmla="*/ 575 w 577"/>
                  <a:gd name="T55" fmla="*/ 0 h 511"/>
                  <a:gd name="T56" fmla="*/ 383 w 577"/>
                  <a:gd name="T57" fmla="*/ 0 h 511"/>
                  <a:gd name="T58" fmla="*/ 381 w 577"/>
                  <a:gd name="T59" fmla="*/ 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7" h="511">
                    <a:moveTo>
                      <a:pt x="381" y="2"/>
                    </a:moveTo>
                    <a:cubicBezTo>
                      <a:pt x="381" y="33"/>
                      <a:pt x="381" y="33"/>
                      <a:pt x="381" y="33"/>
                    </a:cubicBezTo>
                    <a:cubicBezTo>
                      <a:pt x="381" y="34"/>
                      <a:pt x="382" y="34"/>
                      <a:pt x="383" y="35"/>
                    </a:cubicBezTo>
                    <a:cubicBezTo>
                      <a:pt x="414" y="42"/>
                      <a:pt x="414" y="42"/>
                      <a:pt x="414" y="42"/>
                    </a:cubicBezTo>
                    <a:cubicBezTo>
                      <a:pt x="434" y="46"/>
                      <a:pt x="444" y="51"/>
                      <a:pt x="446" y="56"/>
                    </a:cubicBezTo>
                    <a:cubicBezTo>
                      <a:pt x="448" y="60"/>
                      <a:pt x="447" y="65"/>
                      <a:pt x="444" y="72"/>
                    </a:cubicBezTo>
                    <a:cubicBezTo>
                      <a:pt x="317" y="367"/>
                      <a:pt x="317" y="367"/>
                      <a:pt x="317" y="367"/>
                    </a:cubicBezTo>
                    <a:cubicBezTo>
                      <a:pt x="191" y="72"/>
                      <a:pt x="191" y="72"/>
                      <a:pt x="191" y="72"/>
                    </a:cubicBezTo>
                    <a:cubicBezTo>
                      <a:pt x="188" y="65"/>
                      <a:pt x="188" y="61"/>
                      <a:pt x="190" y="57"/>
                    </a:cubicBezTo>
                    <a:cubicBezTo>
                      <a:pt x="193" y="51"/>
                      <a:pt x="203" y="47"/>
                      <a:pt x="224" y="42"/>
                    </a:cubicBezTo>
                    <a:cubicBezTo>
                      <a:pt x="255" y="35"/>
                      <a:pt x="255" y="35"/>
                      <a:pt x="255" y="35"/>
                    </a:cubicBezTo>
                    <a:cubicBezTo>
                      <a:pt x="256" y="34"/>
                      <a:pt x="257" y="34"/>
                      <a:pt x="257" y="33"/>
                    </a:cubicBezTo>
                    <a:cubicBezTo>
                      <a:pt x="257" y="2"/>
                      <a:pt x="257" y="2"/>
                      <a:pt x="257" y="2"/>
                    </a:cubicBezTo>
                    <a:cubicBezTo>
                      <a:pt x="257" y="1"/>
                      <a:pt x="256" y="0"/>
                      <a:pt x="255" y="0"/>
                    </a:cubicBezTo>
                    <a:cubicBezTo>
                      <a:pt x="2" y="0"/>
                      <a:pt x="2" y="0"/>
                      <a:pt x="2" y="0"/>
                    </a:cubicBezTo>
                    <a:cubicBezTo>
                      <a:pt x="1" y="0"/>
                      <a:pt x="0" y="1"/>
                      <a:pt x="0" y="2"/>
                    </a:cubicBezTo>
                    <a:cubicBezTo>
                      <a:pt x="0" y="33"/>
                      <a:pt x="0" y="33"/>
                      <a:pt x="0" y="33"/>
                    </a:cubicBezTo>
                    <a:cubicBezTo>
                      <a:pt x="0" y="34"/>
                      <a:pt x="1" y="34"/>
                      <a:pt x="2" y="35"/>
                    </a:cubicBezTo>
                    <a:cubicBezTo>
                      <a:pt x="32" y="42"/>
                      <a:pt x="32" y="42"/>
                      <a:pt x="32" y="42"/>
                    </a:cubicBezTo>
                    <a:cubicBezTo>
                      <a:pt x="67" y="50"/>
                      <a:pt x="70" y="57"/>
                      <a:pt x="78" y="75"/>
                    </a:cubicBezTo>
                    <a:cubicBezTo>
                      <a:pt x="267" y="511"/>
                      <a:pt x="267" y="511"/>
                      <a:pt x="267" y="511"/>
                    </a:cubicBezTo>
                    <a:cubicBezTo>
                      <a:pt x="309" y="511"/>
                      <a:pt x="309" y="511"/>
                      <a:pt x="309" y="511"/>
                    </a:cubicBezTo>
                    <a:cubicBezTo>
                      <a:pt x="499" y="75"/>
                      <a:pt x="499" y="75"/>
                      <a:pt x="499" y="75"/>
                    </a:cubicBezTo>
                    <a:cubicBezTo>
                      <a:pt x="507" y="57"/>
                      <a:pt x="511" y="50"/>
                      <a:pt x="545" y="42"/>
                    </a:cubicBezTo>
                    <a:cubicBezTo>
                      <a:pt x="575" y="35"/>
                      <a:pt x="575" y="35"/>
                      <a:pt x="575" y="35"/>
                    </a:cubicBezTo>
                    <a:cubicBezTo>
                      <a:pt x="576" y="34"/>
                      <a:pt x="577" y="34"/>
                      <a:pt x="577" y="33"/>
                    </a:cubicBezTo>
                    <a:cubicBezTo>
                      <a:pt x="577" y="2"/>
                      <a:pt x="577" y="2"/>
                      <a:pt x="577" y="2"/>
                    </a:cubicBezTo>
                    <a:cubicBezTo>
                      <a:pt x="577" y="1"/>
                      <a:pt x="576" y="0"/>
                      <a:pt x="575" y="0"/>
                    </a:cubicBezTo>
                    <a:cubicBezTo>
                      <a:pt x="383" y="0"/>
                      <a:pt x="383" y="0"/>
                      <a:pt x="383" y="0"/>
                    </a:cubicBezTo>
                    <a:cubicBezTo>
                      <a:pt x="382" y="0"/>
                      <a:pt x="381" y="1"/>
                      <a:pt x="381" y="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4" name="Freeform 9">
                <a:extLst>
                  <a:ext uri="{FF2B5EF4-FFF2-40B4-BE49-F238E27FC236}">
                    <a16:creationId xmlns:a16="http://schemas.microsoft.com/office/drawing/2014/main" id="{E0DCE175-96FF-E57F-A647-B9DADBF1D093}"/>
                  </a:ext>
                </a:extLst>
              </p:cNvPr>
              <p:cNvSpPr>
                <a:spLocks/>
              </p:cNvSpPr>
              <p:nvPr userDrawn="1"/>
            </p:nvSpPr>
            <p:spPr bwMode="auto">
              <a:xfrm>
                <a:off x="1766888" y="950913"/>
                <a:ext cx="254000" cy="233362"/>
              </a:xfrm>
              <a:custGeom>
                <a:avLst/>
                <a:gdLst>
                  <a:gd name="T0" fmla="*/ 530 w 563"/>
                  <a:gd name="T1" fmla="*/ 475 h 516"/>
                  <a:gd name="T2" fmla="*/ 493 w 563"/>
                  <a:gd name="T3" fmla="*/ 443 h 516"/>
                  <a:gd name="T4" fmla="*/ 493 w 563"/>
                  <a:gd name="T5" fmla="*/ 197 h 516"/>
                  <a:gd name="T6" fmla="*/ 335 w 563"/>
                  <a:gd name="T7" fmla="*/ 0 h 516"/>
                  <a:gd name="T8" fmla="*/ 173 w 563"/>
                  <a:gd name="T9" fmla="*/ 110 h 516"/>
                  <a:gd name="T10" fmla="*/ 173 w 563"/>
                  <a:gd name="T11" fmla="*/ 4 h 516"/>
                  <a:gd name="T12" fmla="*/ 2 w 563"/>
                  <a:gd name="T13" fmla="*/ 27 h 516"/>
                  <a:gd name="T14" fmla="*/ 0 w 563"/>
                  <a:gd name="T15" fmla="*/ 29 h 516"/>
                  <a:gd name="T16" fmla="*/ 0 w 563"/>
                  <a:gd name="T17" fmla="*/ 58 h 516"/>
                  <a:gd name="T18" fmla="*/ 2 w 563"/>
                  <a:gd name="T19" fmla="*/ 60 h 516"/>
                  <a:gd name="T20" fmla="*/ 33 w 563"/>
                  <a:gd name="T21" fmla="*/ 68 h 516"/>
                  <a:gd name="T22" fmla="*/ 71 w 563"/>
                  <a:gd name="T23" fmla="*/ 99 h 516"/>
                  <a:gd name="T24" fmla="*/ 71 w 563"/>
                  <a:gd name="T25" fmla="*/ 443 h 516"/>
                  <a:gd name="T26" fmla="*/ 33 w 563"/>
                  <a:gd name="T27" fmla="*/ 475 h 516"/>
                  <a:gd name="T28" fmla="*/ 2 w 563"/>
                  <a:gd name="T29" fmla="*/ 482 h 516"/>
                  <a:gd name="T30" fmla="*/ 0 w 563"/>
                  <a:gd name="T31" fmla="*/ 484 h 516"/>
                  <a:gd name="T32" fmla="*/ 0 w 563"/>
                  <a:gd name="T33" fmla="*/ 514 h 516"/>
                  <a:gd name="T34" fmla="*/ 2 w 563"/>
                  <a:gd name="T35" fmla="*/ 516 h 516"/>
                  <a:gd name="T36" fmla="*/ 242 w 563"/>
                  <a:gd name="T37" fmla="*/ 516 h 516"/>
                  <a:gd name="T38" fmla="*/ 244 w 563"/>
                  <a:gd name="T39" fmla="*/ 514 h 516"/>
                  <a:gd name="T40" fmla="*/ 244 w 563"/>
                  <a:gd name="T41" fmla="*/ 484 h 516"/>
                  <a:gd name="T42" fmla="*/ 243 w 563"/>
                  <a:gd name="T43" fmla="*/ 482 h 516"/>
                  <a:gd name="T44" fmla="*/ 211 w 563"/>
                  <a:gd name="T45" fmla="*/ 475 h 516"/>
                  <a:gd name="T46" fmla="*/ 173 w 563"/>
                  <a:gd name="T47" fmla="*/ 443 h 516"/>
                  <a:gd name="T48" fmla="*/ 173 w 563"/>
                  <a:gd name="T49" fmla="*/ 226 h 516"/>
                  <a:gd name="T50" fmla="*/ 288 w 563"/>
                  <a:gd name="T51" fmla="*/ 69 h 516"/>
                  <a:gd name="T52" fmla="*/ 389 w 563"/>
                  <a:gd name="T53" fmla="*/ 218 h 516"/>
                  <a:gd name="T54" fmla="*/ 389 w 563"/>
                  <a:gd name="T55" fmla="*/ 443 h 516"/>
                  <a:gd name="T56" fmla="*/ 351 w 563"/>
                  <a:gd name="T57" fmla="*/ 475 h 516"/>
                  <a:gd name="T58" fmla="*/ 320 w 563"/>
                  <a:gd name="T59" fmla="*/ 482 h 516"/>
                  <a:gd name="T60" fmla="*/ 318 w 563"/>
                  <a:gd name="T61" fmla="*/ 484 h 516"/>
                  <a:gd name="T62" fmla="*/ 318 w 563"/>
                  <a:gd name="T63" fmla="*/ 514 h 516"/>
                  <a:gd name="T64" fmla="*/ 320 w 563"/>
                  <a:gd name="T65" fmla="*/ 516 h 516"/>
                  <a:gd name="T66" fmla="*/ 561 w 563"/>
                  <a:gd name="T67" fmla="*/ 516 h 516"/>
                  <a:gd name="T68" fmla="*/ 563 w 563"/>
                  <a:gd name="T69" fmla="*/ 514 h 516"/>
                  <a:gd name="T70" fmla="*/ 563 w 563"/>
                  <a:gd name="T71" fmla="*/ 484 h 516"/>
                  <a:gd name="T72" fmla="*/ 562 w 563"/>
                  <a:gd name="T73" fmla="*/ 482 h 516"/>
                  <a:gd name="T74" fmla="*/ 530 w 563"/>
                  <a:gd name="T75" fmla="*/ 47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3" h="516">
                    <a:moveTo>
                      <a:pt x="530" y="475"/>
                    </a:moveTo>
                    <a:cubicBezTo>
                      <a:pt x="496" y="467"/>
                      <a:pt x="493" y="462"/>
                      <a:pt x="493" y="443"/>
                    </a:cubicBezTo>
                    <a:cubicBezTo>
                      <a:pt x="493" y="197"/>
                      <a:pt x="493" y="197"/>
                      <a:pt x="493" y="197"/>
                    </a:cubicBezTo>
                    <a:cubicBezTo>
                      <a:pt x="493" y="65"/>
                      <a:pt x="441" y="0"/>
                      <a:pt x="335" y="0"/>
                    </a:cubicBezTo>
                    <a:cubicBezTo>
                      <a:pt x="257" y="0"/>
                      <a:pt x="203" y="37"/>
                      <a:pt x="173" y="110"/>
                    </a:cubicBezTo>
                    <a:cubicBezTo>
                      <a:pt x="173" y="4"/>
                      <a:pt x="173" y="4"/>
                      <a:pt x="173" y="4"/>
                    </a:cubicBezTo>
                    <a:cubicBezTo>
                      <a:pt x="2" y="27"/>
                      <a:pt x="2" y="27"/>
                      <a:pt x="2" y="27"/>
                    </a:cubicBezTo>
                    <a:cubicBezTo>
                      <a:pt x="1" y="27"/>
                      <a:pt x="0" y="28"/>
                      <a:pt x="0" y="29"/>
                    </a:cubicBezTo>
                    <a:cubicBezTo>
                      <a:pt x="0" y="58"/>
                      <a:pt x="0" y="58"/>
                      <a:pt x="0" y="58"/>
                    </a:cubicBezTo>
                    <a:cubicBezTo>
                      <a:pt x="0" y="59"/>
                      <a:pt x="1" y="60"/>
                      <a:pt x="2" y="60"/>
                    </a:cubicBezTo>
                    <a:cubicBezTo>
                      <a:pt x="33" y="68"/>
                      <a:pt x="33" y="68"/>
                      <a:pt x="33" y="68"/>
                    </a:cubicBezTo>
                    <a:cubicBezTo>
                      <a:pt x="68" y="76"/>
                      <a:pt x="71" y="82"/>
                      <a:pt x="71" y="99"/>
                    </a:cubicBezTo>
                    <a:cubicBezTo>
                      <a:pt x="71" y="443"/>
                      <a:pt x="71" y="443"/>
                      <a:pt x="71" y="443"/>
                    </a:cubicBezTo>
                    <a:cubicBezTo>
                      <a:pt x="71" y="462"/>
                      <a:pt x="67" y="467"/>
                      <a:pt x="33" y="475"/>
                    </a:cubicBezTo>
                    <a:cubicBezTo>
                      <a:pt x="2" y="482"/>
                      <a:pt x="2" y="482"/>
                      <a:pt x="2" y="482"/>
                    </a:cubicBezTo>
                    <a:cubicBezTo>
                      <a:pt x="1" y="482"/>
                      <a:pt x="0" y="483"/>
                      <a:pt x="0" y="484"/>
                    </a:cubicBezTo>
                    <a:cubicBezTo>
                      <a:pt x="0" y="514"/>
                      <a:pt x="0" y="514"/>
                      <a:pt x="0" y="514"/>
                    </a:cubicBezTo>
                    <a:cubicBezTo>
                      <a:pt x="0" y="515"/>
                      <a:pt x="1" y="516"/>
                      <a:pt x="2" y="516"/>
                    </a:cubicBezTo>
                    <a:cubicBezTo>
                      <a:pt x="242" y="516"/>
                      <a:pt x="242" y="516"/>
                      <a:pt x="242" y="516"/>
                    </a:cubicBezTo>
                    <a:cubicBezTo>
                      <a:pt x="243" y="516"/>
                      <a:pt x="244" y="515"/>
                      <a:pt x="244" y="514"/>
                    </a:cubicBezTo>
                    <a:cubicBezTo>
                      <a:pt x="244" y="484"/>
                      <a:pt x="244" y="484"/>
                      <a:pt x="244" y="484"/>
                    </a:cubicBezTo>
                    <a:cubicBezTo>
                      <a:pt x="244" y="483"/>
                      <a:pt x="243" y="482"/>
                      <a:pt x="243" y="482"/>
                    </a:cubicBezTo>
                    <a:cubicBezTo>
                      <a:pt x="211" y="475"/>
                      <a:pt x="211" y="475"/>
                      <a:pt x="211" y="475"/>
                    </a:cubicBezTo>
                    <a:cubicBezTo>
                      <a:pt x="177" y="467"/>
                      <a:pt x="173" y="462"/>
                      <a:pt x="173" y="443"/>
                    </a:cubicBezTo>
                    <a:cubicBezTo>
                      <a:pt x="173" y="226"/>
                      <a:pt x="173" y="226"/>
                      <a:pt x="173" y="226"/>
                    </a:cubicBezTo>
                    <a:cubicBezTo>
                      <a:pt x="173" y="80"/>
                      <a:pt x="261" y="69"/>
                      <a:pt x="288" y="69"/>
                    </a:cubicBezTo>
                    <a:cubicBezTo>
                      <a:pt x="359" y="69"/>
                      <a:pt x="389" y="112"/>
                      <a:pt x="389" y="218"/>
                    </a:cubicBezTo>
                    <a:cubicBezTo>
                      <a:pt x="389" y="443"/>
                      <a:pt x="389" y="443"/>
                      <a:pt x="389" y="443"/>
                    </a:cubicBezTo>
                    <a:cubicBezTo>
                      <a:pt x="389" y="462"/>
                      <a:pt x="385" y="467"/>
                      <a:pt x="351" y="475"/>
                    </a:cubicBezTo>
                    <a:cubicBezTo>
                      <a:pt x="320" y="482"/>
                      <a:pt x="320" y="482"/>
                      <a:pt x="320" y="482"/>
                    </a:cubicBezTo>
                    <a:cubicBezTo>
                      <a:pt x="319" y="482"/>
                      <a:pt x="318" y="483"/>
                      <a:pt x="318" y="484"/>
                    </a:cubicBezTo>
                    <a:cubicBezTo>
                      <a:pt x="318" y="514"/>
                      <a:pt x="318" y="514"/>
                      <a:pt x="318" y="514"/>
                    </a:cubicBezTo>
                    <a:cubicBezTo>
                      <a:pt x="318" y="515"/>
                      <a:pt x="319" y="516"/>
                      <a:pt x="320" y="516"/>
                    </a:cubicBezTo>
                    <a:cubicBezTo>
                      <a:pt x="561" y="516"/>
                      <a:pt x="561" y="516"/>
                      <a:pt x="561" y="516"/>
                    </a:cubicBezTo>
                    <a:cubicBezTo>
                      <a:pt x="562" y="516"/>
                      <a:pt x="563" y="515"/>
                      <a:pt x="563" y="514"/>
                    </a:cubicBezTo>
                    <a:cubicBezTo>
                      <a:pt x="563" y="484"/>
                      <a:pt x="563" y="484"/>
                      <a:pt x="563" y="484"/>
                    </a:cubicBezTo>
                    <a:cubicBezTo>
                      <a:pt x="563" y="483"/>
                      <a:pt x="563" y="482"/>
                      <a:pt x="562" y="482"/>
                    </a:cubicBezTo>
                    <a:lnTo>
                      <a:pt x="530" y="47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5" name="Freeform 10">
                <a:extLst>
                  <a:ext uri="{FF2B5EF4-FFF2-40B4-BE49-F238E27FC236}">
                    <a16:creationId xmlns:a16="http://schemas.microsoft.com/office/drawing/2014/main" id="{7DAA57AE-B117-F902-ED5A-E7F126B4C61D}"/>
                  </a:ext>
                </a:extLst>
              </p:cNvPr>
              <p:cNvSpPr>
                <a:spLocks/>
              </p:cNvSpPr>
              <p:nvPr userDrawn="1"/>
            </p:nvSpPr>
            <p:spPr bwMode="auto">
              <a:xfrm>
                <a:off x="2020888" y="895350"/>
                <a:ext cx="177800" cy="295275"/>
              </a:xfrm>
              <a:custGeom>
                <a:avLst/>
                <a:gdLst>
                  <a:gd name="T0" fmla="*/ 364 w 394"/>
                  <a:gd name="T1" fmla="*/ 529 h 649"/>
                  <a:gd name="T2" fmla="*/ 361 w 394"/>
                  <a:gd name="T3" fmla="*/ 530 h 649"/>
                  <a:gd name="T4" fmla="*/ 352 w 394"/>
                  <a:gd name="T5" fmla="*/ 545 h 649"/>
                  <a:gd name="T6" fmla="*/ 268 w 394"/>
                  <a:gd name="T7" fmla="*/ 590 h 649"/>
                  <a:gd name="T8" fmla="*/ 193 w 394"/>
                  <a:gd name="T9" fmla="*/ 507 h 649"/>
                  <a:gd name="T10" fmla="*/ 193 w 394"/>
                  <a:gd name="T11" fmla="*/ 198 h 649"/>
                  <a:gd name="T12" fmla="*/ 366 w 394"/>
                  <a:gd name="T13" fmla="*/ 198 h 649"/>
                  <a:gd name="T14" fmla="*/ 369 w 394"/>
                  <a:gd name="T15" fmla="*/ 195 h 649"/>
                  <a:gd name="T16" fmla="*/ 369 w 394"/>
                  <a:gd name="T17" fmla="*/ 139 h 649"/>
                  <a:gd name="T18" fmla="*/ 366 w 394"/>
                  <a:gd name="T19" fmla="*/ 137 h 649"/>
                  <a:gd name="T20" fmla="*/ 193 w 394"/>
                  <a:gd name="T21" fmla="*/ 137 h 649"/>
                  <a:gd name="T22" fmla="*/ 193 w 394"/>
                  <a:gd name="T23" fmla="*/ 2 h 649"/>
                  <a:gd name="T24" fmla="*/ 191 w 394"/>
                  <a:gd name="T25" fmla="*/ 0 h 649"/>
                  <a:gd name="T26" fmla="*/ 155 w 394"/>
                  <a:gd name="T27" fmla="*/ 0 h 649"/>
                  <a:gd name="T28" fmla="*/ 155 w 394"/>
                  <a:gd name="T29" fmla="*/ 3 h 649"/>
                  <a:gd name="T30" fmla="*/ 3 w 394"/>
                  <a:gd name="T31" fmla="*/ 161 h 649"/>
                  <a:gd name="T32" fmla="*/ 0 w 394"/>
                  <a:gd name="T33" fmla="*/ 161 h 649"/>
                  <a:gd name="T34" fmla="*/ 0 w 394"/>
                  <a:gd name="T35" fmla="*/ 195 h 649"/>
                  <a:gd name="T36" fmla="*/ 2 w 394"/>
                  <a:gd name="T37" fmla="*/ 198 h 649"/>
                  <a:gd name="T38" fmla="*/ 90 w 394"/>
                  <a:gd name="T39" fmla="*/ 198 h 649"/>
                  <a:gd name="T40" fmla="*/ 90 w 394"/>
                  <a:gd name="T41" fmla="*/ 516 h 649"/>
                  <a:gd name="T42" fmla="*/ 228 w 394"/>
                  <a:gd name="T43" fmla="*/ 649 h 649"/>
                  <a:gd name="T44" fmla="*/ 384 w 394"/>
                  <a:gd name="T45" fmla="*/ 565 h 649"/>
                  <a:gd name="T46" fmla="*/ 393 w 394"/>
                  <a:gd name="T47" fmla="*/ 551 h 649"/>
                  <a:gd name="T48" fmla="*/ 393 w 394"/>
                  <a:gd name="T49" fmla="*/ 548 h 649"/>
                  <a:gd name="T50" fmla="*/ 364 w 394"/>
                  <a:gd name="T51" fmla="*/ 52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4" h="649">
                    <a:moveTo>
                      <a:pt x="364" y="529"/>
                    </a:moveTo>
                    <a:cubicBezTo>
                      <a:pt x="363" y="529"/>
                      <a:pt x="362" y="529"/>
                      <a:pt x="361" y="530"/>
                    </a:cubicBezTo>
                    <a:cubicBezTo>
                      <a:pt x="360" y="533"/>
                      <a:pt x="356" y="539"/>
                      <a:pt x="352" y="545"/>
                    </a:cubicBezTo>
                    <a:cubicBezTo>
                      <a:pt x="329" y="574"/>
                      <a:pt x="300" y="590"/>
                      <a:pt x="268" y="590"/>
                    </a:cubicBezTo>
                    <a:cubicBezTo>
                      <a:pt x="220" y="590"/>
                      <a:pt x="193" y="559"/>
                      <a:pt x="193" y="507"/>
                    </a:cubicBezTo>
                    <a:cubicBezTo>
                      <a:pt x="193" y="198"/>
                      <a:pt x="193" y="198"/>
                      <a:pt x="193" y="198"/>
                    </a:cubicBezTo>
                    <a:cubicBezTo>
                      <a:pt x="366" y="198"/>
                      <a:pt x="366" y="198"/>
                      <a:pt x="366" y="198"/>
                    </a:cubicBezTo>
                    <a:cubicBezTo>
                      <a:pt x="368" y="198"/>
                      <a:pt x="369" y="197"/>
                      <a:pt x="369" y="195"/>
                    </a:cubicBezTo>
                    <a:cubicBezTo>
                      <a:pt x="369" y="139"/>
                      <a:pt x="369" y="139"/>
                      <a:pt x="369" y="139"/>
                    </a:cubicBezTo>
                    <a:cubicBezTo>
                      <a:pt x="369" y="138"/>
                      <a:pt x="368" y="137"/>
                      <a:pt x="366" y="137"/>
                    </a:cubicBezTo>
                    <a:cubicBezTo>
                      <a:pt x="193" y="137"/>
                      <a:pt x="193" y="137"/>
                      <a:pt x="193" y="137"/>
                    </a:cubicBezTo>
                    <a:cubicBezTo>
                      <a:pt x="193" y="2"/>
                      <a:pt x="193" y="2"/>
                      <a:pt x="193" y="2"/>
                    </a:cubicBezTo>
                    <a:cubicBezTo>
                      <a:pt x="193" y="1"/>
                      <a:pt x="192" y="0"/>
                      <a:pt x="191" y="0"/>
                    </a:cubicBezTo>
                    <a:cubicBezTo>
                      <a:pt x="155" y="0"/>
                      <a:pt x="155" y="0"/>
                      <a:pt x="155" y="0"/>
                    </a:cubicBezTo>
                    <a:cubicBezTo>
                      <a:pt x="155" y="3"/>
                      <a:pt x="155" y="3"/>
                      <a:pt x="155" y="3"/>
                    </a:cubicBezTo>
                    <a:cubicBezTo>
                      <a:pt x="136" y="104"/>
                      <a:pt x="88" y="154"/>
                      <a:pt x="3" y="161"/>
                    </a:cubicBezTo>
                    <a:cubicBezTo>
                      <a:pt x="0" y="161"/>
                      <a:pt x="0" y="161"/>
                      <a:pt x="0" y="161"/>
                    </a:cubicBezTo>
                    <a:cubicBezTo>
                      <a:pt x="0" y="195"/>
                      <a:pt x="0" y="195"/>
                      <a:pt x="0" y="195"/>
                    </a:cubicBezTo>
                    <a:cubicBezTo>
                      <a:pt x="0" y="197"/>
                      <a:pt x="1" y="198"/>
                      <a:pt x="2" y="198"/>
                    </a:cubicBezTo>
                    <a:cubicBezTo>
                      <a:pt x="90" y="198"/>
                      <a:pt x="90" y="198"/>
                      <a:pt x="90" y="198"/>
                    </a:cubicBezTo>
                    <a:cubicBezTo>
                      <a:pt x="90" y="516"/>
                      <a:pt x="90" y="516"/>
                      <a:pt x="90" y="516"/>
                    </a:cubicBezTo>
                    <a:cubicBezTo>
                      <a:pt x="90" y="599"/>
                      <a:pt x="142" y="649"/>
                      <a:pt x="228" y="649"/>
                    </a:cubicBezTo>
                    <a:cubicBezTo>
                      <a:pt x="293" y="649"/>
                      <a:pt x="349" y="619"/>
                      <a:pt x="384" y="565"/>
                    </a:cubicBezTo>
                    <a:cubicBezTo>
                      <a:pt x="387" y="562"/>
                      <a:pt x="391" y="554"/>
                      <a:pt x="393" y="551"/>
                    </a:cubicBezTo>
                    <a:cubicBezTo>
                      <a:pt x="394" y="550"/>
                      <a:pt x="394" y="548"/>
                      <a:pt x="393" y="548"/>
                    </a:cubicBezTo>
                    <a:lnTo>
                      <a:pt x="364" y="52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6" name="Freeform 11">
                <a:extLst>
                  <a:ext uri="{FF2B5EF4-FFF2-40B4-BE49-F238E27FC236}">
                    <a16:creationId xmlns:a16="http://schemas.microsoft.com/office/drawing/2014/main" id="{FDF842EB-E433-161E-223F-D2FB885E1A5D}"/>
                  </a:ext>
                </a:extLst>
              </p:cNvPr>
              <p:cNvSpPr>
                <a:spLocks noEditPoints="1"/>
              </p:cNvSpPr>
              <p:nvPr userDrawn="1"/>
            </p:nvSpPr>
            <p:spPr bwMode="auto">
              <a:xfrm>
                <a:off x="2219325" y="950913"/>
                <a:ext cx="234950" cy="239712"/>
              </a:xfrm>
              <a:custGeom>
                <a:avLst/>
                <a:gdLst>
                  <a:gd name="T0" fmla="*/ 502 w 521"/>
                  <a:gd name="T1" fmla="*/ 437 h 528"/>
                  <a:gd name="T2" fmla="*/ 500 w 521"/>
                  <a:gd name="T3" fmla="*/ 437 h 528"/>
                  <a:gd name="T4" fmla="*/ 486 w 521"/>
                  <a:gd name="T5" fmla="*/ 450 h 528"/>
                  <a:gd name="T6" fmla="*/ 451 w 521"/>
                  <a:gd name="T7" fmla="*/ 466 h 528"/>
                  <a:gd name="T8" fmla="*/ 428 w 521"/>
                  <a:gd name="T9" fmla="*/ 457 h 528"/>
                  <a:gd name="T10" fmla="*/ 413 w 521"/>
                  <a:gd name="T11" fmla="*/ 384 h 528"/>
                  <a:gd name="T12" fmla="*/ 417 w 521"/>
                  <a:gd name="T13" fmla="*/ 181 h 528"/>
                  <a:gd name="T14" fmla="*/ 377 w 521"/>
                  <a:gd name="T15" fmla="*/ 43 h 528"/>
                  <a:gd name="T16" fmla="*/ 231 w 521"/>
                  <a:gd name="T17" fmla="*/ 0 h 528"/>
                  <a:gd name="T18" fmla="*/ 25 w 521"/>
                  <a:gd name="T19" fmla="*/ 120 h 528"/>
                  <a:gd name="T20" fmla="*/ 81 w 521"/>
                  <a:gd name="T21" fmla="*/ 179 h 528"/>
                  <a:gd name="T22" fmla="*/ 140 w 521"/>
                  <a:gd name="T23" fmla="*/ 118 h 528"/>
                  <a:gd name="T24" fmla="*/ 133 w 521"/>
                  <a:gd name="T25" fmla="*/ 84 h 528"/>
                  <a:gd name="T26" fmla="*/ 129 w 521"/>
                  <a:gd name="T27" fmla="*/ 66 h 528"/>
                  <a:gd name="T28" fmla="*/ 209 w 521"/>
                  <a:gd name="T29" fmla="*/ 42 h 528"/>
                  <a:gd name="T30" fmla="*/ 285 w 521"/>
                  <a:gd name="T31" fmla="*/ 68 h 528"/>
                  <a:gd name="T32" fmla="*/ 314 w 521"/>
                  <a:gd name="T33" fmla="*/ 174 h 528"/>
                  <a:gd name="T34" fmla="*/ 313 w 521"/>
                  <a:gd name="T35" fmla="*/ 214 h 528"/>
                  <a:gd name="T36" fmla="*/ 0 w 521"/>
                  <a:gd name="T37" fmla="*/ 390 h 528"/>
                  <a:gd name="T38" fmla="*/ 161 w 521"/>
                  <a:gd name="T39" fmla="*/ 528 h 528"/>
                  <a:gd name="T40" fmla="*/ 313 w 521"/>
                  <a:gd name="T41" fmla="*/ 432 h 528"/>
                  <a:gd name="T42" fmla="*/ 313 w 521"/>
                  <a:gd name="T43" fmla="*/ 434 h 528"/>
                  <a:gd name="T44" fmla="*/ 406 w 521"/>
                  <a:gd name="T45" fmla="*/ 528 h 528"/>
                  <a:gd name="T46" fmla="*/ 509 w 521"/>
                  <a:gd name="T47" fmla="*/ 473 h 528"/>
                  <a:gd name="T48" fmla="*/ 521 w 521"/>
                  <a:gd name="T49" fmla="*/ 455 h 528"/>
                  <a:gd name="T50" fmla="*/ 520 w 521"/>
                  <a:gd name="T51" fmla="*/ 453 h 528"/>
                  <a:gd name="T52" fmla="*/ 502 w 521"/>
                  <a:gd name="T53" fmla="*/ 437 h 528"/>
                  <a:gd name="T54" fmla="*/ 314 w 521"/>
                  <a:gd name="T55" fmla="*/ 246 h 528"/>
                  <a:gd name="T56" fmla="*/ 312 w 521"/>
                  <a:gd name="T57" fmla="*/ 340 h 528"/>
                  <a:gd name="T58" fmla="*/ 202 w 521"/>
                  <a:gd name="T59" fmla="*/ 470 h 528"/>
                  <a:gd name="T60" fmla="*/ 117 w 521"/>
                  <a:gd name="T61" fmla="*/ 379 h 528"/>
                  <a:gd name="T62" fmla="*/ 314 w 521"/>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528">
                    <a:moveTo>
                      <a:pt x="502" y="437"/>
                    </a:moveTo>
                    <a:cubicBezTo>
                      <a:pt x="502" y="436"/>
                      <a:pt x="500" y="436"/>
                      <a:pt x="500" y="437"/>
                    </a:cubicBezTo>
                    <a:cubicBezTo>
                      <a:pt x="496" y="440"/>
                      <a:pt x="489" y="447"/>
                      <a:pt x="486" y="450"/>
                    </a:cubicBezTo>
                    <a:cubicBezTo>
                      <a:pt x="473" y="460"/>
                      <a:pt x="462" y="466"/>
                      <a:pt x="451" y="466"/>
                    </a:cubicBezTo>
                    <a:cubicBezTo>
                      <a:pt x="442" y="466"/>
                      <a:pt x="434" y="463"/>
                      <a:pt x="428" y="457"/>
                    </a:cubicBezTo>
                    <a:cubicBezTo>
                      <a:pt x="417" y="445"/>
                      <a:pt x="412" y="421"/>
                      <a:pt x="413" y="384"/>
                    </a:cubicBezTo>
                    <a:cubicBezTo>
                      <a:pt x="417" y="181"/>
                      <a:pt x="417" y="181"/>
                      <a:pt x="417" y="181"/>
                    </a:cubicBezTo>
                    <a:cubicBezTo>
                      <a:pt x="418" y="116"/>
                      <a:pt x="405" y="71"/>
                      <a:pt x="377" y="43"/>
                    </a:cubicBezTo>
                    <a:cubicBezTo>
                      <a:pt x="349" y="13"/>
                      <a:pt x="304" y="0"/>
                      <a:pt x="231" y="0"/>
                    </a:cubicBezTo>
                    <a:cubicBezTo>
                      <a:pt x="104" y="0"/>
                      <a:pt x="25" y="62"/>
                      <a:pt x="25" y="120"/>
                    </a:cubicBezTo>
                    <a:cubicBezTo>
                      <a:pt x="25" y="149"/>
                      <a:pt x="44" y="179"/>
                      <a:pt x="81" y="179"/>
                    </a:cubicBezTo>
                    <a:cubicBezTo>
                      <a:pt x="116" y="179"/>
                      <a:pt x="140" y="154"/>
                      <a:pt x="140" y="118"/>
                    </a:cubicBezTo>
                    <a:cubicBezTo>
                      <a:pt x="140" y="105"/>
                      <a:pt x="136" y="94"/>
                      <a:pt x="133" y="84"/>
                    </a:cubicBezTo>
                    <a:cubicBezTo>
                      <a:pt x="131" y="77"/>
                      <a:pt x="129" y="71"/>
                      <a:pt x="129" y="66"/>
                    </a:cubicBezTo>
                    <a:cubicBezTo>
                      <a:pt x="129" y="56"/>
                      <a:pt x="157" y="42"/>
                      <a:pt x="209" y="42"/>
                    </a:cubicBezTo>
                    <a:cubicBezTo>
                      <a:pt x="243" y="42"/>
                      <a:pt x="268" y="51"/>
                      <a:pt x="285" y="68"/>
                    </a:cubicBezTo>
                    <a:cubicBezTo>
                      <a:pt x="305" y="89"/>
                      <a:pt x="315" y="124"/>
                      <a:pt x="314" y="174"/>
                    </a:cubicBezTo>
                    <a:cubicBezTo>
                      <a:pt x="313" y="214"/>
                      <a:pt x="313" y="214"/>
                      <a:pt x="313" y="214"/>
                    </a:cubicBezTo>
                    <a:cubicBezTo>
                      <a:pt x="105" y="233"/>
                      <a:pt x="0" y="292"/>
                      <a:pt x="0" y="390"/>
                    </a:cubicBezTo>
                    <a:cubicBezTo>
                      <a:pt x="0" y="470"/>
                      <a:pt x="68" y="528"/>
                      <a:pt x="161" y="528"/>
                    </a:cubicBezTo>
                    <a:cubicBezTo>
                      <a:pt x="236" y="528"/>
                      <a:pt x="288" y="495"/>
                      <a:pt x="313" y="432"/>
                    </a:cubicBezTo>
                    <a:cubicBezTo>
                      <a:pt x="313" y="434"/>
                      <a:pt x="313" y="434"/>
                      <a:pt x="313" y="434"/>
                    </a:cubicBezTo>
                    <a:cubicBezTo>
                      <a:pt x="313" y="499"/>
                      <a:pt x="360" y="528"/>
                      <a:pt x="406" y="528"/>
                    </a:cubicBezTo>
                    <a:cubicBezTo>
                      <a:pt x="448" y="528"/>
                      <a:pt x="483" y="509"/>
                      <a:pt x="509" y="473"/>
                    </a:cubicBezTo>
                    <a:cubicBezTo>
                      <a:pt x="513" y="468"/>
                      <a:pt x="519" y="459"/>
                      <a:pt x="521" y="455"/>
                    </a:cubicBezTo>
                    <a:cubicBezTo>
                      <a:pt x="521" y="454"/>
                      <a:pt x="521" y="453"/>
                      <a:pt x="520" y="453"/>
                    </a:cubicBezTo>
                    <a:lnTo>
                      <a:pt x="502" y="437"/>
                    </a:lnTo>
                    <a:close/>
                    <a:moveTo>
                      <a:pt x="314" y="246"/>
                    </a:moveTo>
                    <a:cubicBezTo>
                      <a:pt x="312" y="340"/>
                      <a:pt x="312" y="340"/>
                      <a:pt x="312" y="340"/>
                    </a:cubicBezTo>
                    <a:cubicBezTo>
                      <a:pt x="310" y="430"/>
                      <a:pt x="255" y="470"/>
                      <a:pt x="202" y="470"/>
                    </a:cubicBezTo>
                    <a:cubicBezTo>
                      <a:pt x="151" y="470"/>
                      <a:pt x="117" y="434"/>
                      <a:pt x="117" y="379"/>
                    </a:cubicBezTo>
                    <a:cubicBezTo>
                      <a:pt x="117"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7" name="Freeform 12">
                <a:extLst>
                  <a:ext uri="{FF2B5EF4-FFF2-40B4-BE49-F238E27FC236}">
                    <a16:creationId xmlns:a16="http://schemas.microsoft.com/office/drawing/2014/main" id="{C99664CD-8322-ED6C-28AA-5568C064EBD4}"/>
                  </a:ext>
                </a:extLst>
              </p:cNvPr>
              <p:cNvSpPr>
                <a:spLocks noEditPoints="1"/>
              </p:cNvSpPr>
              <p:nvPr userDrawn="1"/>
            </p:nvSpPr>
            <p:spPr bwMode="auto">
              <a:xfrm>
                <a:off x="1517650" y="950913"/>
                <a:ext cx="234950" cy="239712"/>
              </a:xfrm>
              <a:custGeom>
                <a:avLst/>
                <a:gdLst>
                  <a:gd name="T0" fmla="*/ 503 w 522"/>
                  <a:gd name="T1" fmla="*/ 437 h 528"/>
                  <a:gd name="T2" fmla="*/ 500 w 522"/>
                  <a:gd name="T3" fmla="*/ 437 h 528"/>
                  <a:gd name="T4" fmla="*/ 486 w 522"/>
                  <a:gd name="T5" fmla="*/ 450 h 528"/>
                  <a:gd name="T6" fmla="*/ 451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1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1" y="466"/>
                    </a:cubicBezTo>
                    <a:cubicBezTo>
                      <a:pt x="442" y="466"/>
                      <a:pt x="435" y="463"/>
                      <a:pt x="429" y="457"/>
                    </a:cubicBezTo>
                    <a:cubicBezTo>
                      <a:pt x="417" y="445"/>
                      <a:pt x="412" y="421"/>
                      <a:pt x="413" y="384"/>
                    </a:cubicBezTo>
                    <a:cubicBezTo>
                      <a:pt x="417" y="181"/>
                      <a:pt x="417" y="181"/>
                      <a:pt x="417" y="181"/>
                    </a:cubicBezTo>
                    <a:cubicBezTo>
                      <a:pt x="418" y="116"/>
                      <a:pt x="405" y="71"/>
                      <a:pt x="378" y="43"/>
                    </a:cubicBezTo>
                    <a:cubicBezTo>
                      <a:pt x="349" y="13"/>
                      <a:pt x="304" y="0"/>
                      <a:pt x="232" y="0"/>
                    </a:cubicBezTo>
                    <a:cubicBezTo>
                      <a:pt x="104" y="0"/>
                      <a:pt x="26" y="62"/>
                      <a:pt x="26" y="120"/>
                    </a:cubicBezTo>
                    <a:cubicBezTo>
                      <a:pt x="26" y="149"/>
                      <a:pt x="45" y="179"/>
                      <a:pt x="81"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5"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8" y="528"/>
                      <a:pt x="484" y="509"/>
                      <a:pt x="510" y="473"/>
                    </a:cubicBezTo>
                    <a:cubicBezTo>
                      <a:pt x="514" y="468"/>
                      <a:pt x="519" y="459"/>
                      <a:pt x="521" y="455"/>
                    </a:cubicBezTo>
                    <a:cubicBezTo>
                      <a:pt x="522" y="454"/>
                      <a:pt x="521" y="453"/>
                      <a:pt x="521" y="453"/>
                    </a:cubicBezTo>
                    <a:lnTo>
                      <a:pt x="503" y="437"/>
                    </a:lnTo>
                    <a:close/>
                    <a:moveTo>
                      <a:pt x="314" y="246"/>
                    </a:moveTo>
                    <a:cubicBezTo>
                      <a:pt x="312" y="340"/>
                      <a:pt x="312" y="340"/>
                      <a:pt x="312" y="340"/>
                    </a:cubicBezTo>
                    <a:cubicBezTo>
                      <a:pt x="310"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28" name="Freeform 13">
                <a:extLst>
                  <a:ext uri="{FF2B5EF4-FFF2-40B4-BE49-F238E27FC236}">
                    <a16:creationId xmlns:a16="http://schemas.microsoft.com/office/drawing/2014/main" id="{82257B57-9B73-838E-BA84-ABEA8DABE0F4}"/>
                  </a:ext>
                </a:extLst>
              </p:cNvPr>
              <p:cNvSpPr>
                <a:spLocks noEditPoints="1"/>
              </p:cNvSpPr>
              <p:nvPr userDrawn="1"/>
            </p:nvSpPr>
            <p:spPr bwMode="auto">
              <a:xfrm>
                <a:off x="1041400" y="950913"/>
                <a:ext cx="234950" cy="239712"/>
              </a:xfrm>
              <a:custGeom>
                <a:avLst/>
                <a:gdLst>
                  <a:gd name="T0" fmla="*/ 503 w 522"/>
                  <a:gd name="T1" fmla="*/ 437 h 528"/>
                  <a:gd name="T2" fmla="*/ 500 w 522"/>
                  <a:gd name="T3" fmla="*/ 437 h 528"/>
                  <a:gd name="T4" fmla="*/ 486 w 522"/>
                  <a:gd name="T5" fmla="*/ 450 h 528"/>
                  <a:gd name="T6" fmla="*/ 452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2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2" y="466"/>
                    </a:cubicBezTo>
                    <a:cubicBezTo>
                      <a:pt x="442" y="466"/>
                      <a:pt x="435" y="463"/>
                      <a:pt x="429" y="457"/>
                    </a:cubicBezTo>
                    <a:cubicBezTo>
                      <a:pt x="418" y="445"/>
                      <a:pt x="412" y="421"/>
                      <a:pt x="413" y="384"/>
                    </a:cubicBezTo>
                    <a:cubicBezTo>
                      <a:pt x="417" y="181"/>
                      <a:pt x="417" y="181"/>
                      <a:pt x="417" y="181"/>
                    </a:cubicBezTo>
                    <a:cubicBezTo>
                      <a:pt x="418" y="116"/>
                      <a:pt x="406" y="71"/>
                      <a:pt x="378" y="43"/>
                    </a:cubicBezTo>
                    <a:cubicBezTo>
                      <a:pt x="349" y="13"/>
                      <a:pt x="304" y="0"/>
                      <a:pt x="232" y="0"/>
                    </a:cubicBezTo>
                    <a:cubicBezTo>
                      <a:pt x="104" y="0"/>
                      <a:pt x="26" y="62"/>
                      <a:pt x="26" y="120"/>
                    </a:cubicBezTo>
                    <a:cubicBezTo>
                      <a:pt x="26" y="149"/>
                      <a:pt x="45" y="179"/>
                      <a:pt x="82"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6"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9" y="528"/>
                      <a:pt x="484" y="509"/>
                      <a:pt x="510" y="473"/>
                    </a:cubicBezTo>
                    <a:cubicBezTo>
                      <a:pt x="514" y="468"/>
                      <a:pt x="519" y="459"/>
                      <a:pt x="521" y="455"/>
                    </a:cubicBezTo>
                    <a:cubicBezTo>
                      <a:pt x="522" y="454"/>
                      <a:pt x="522" y="453"/>
                      <a:pt x="521" y="453"/>
                    </a:cubicBezTo>
                    <a:lnTo>
                      <a:pt x="503" y="437"/>
                    </a:lnTo>
                    <a:close/>
                    <a:moveTo>
                      <a:pt x="314" y="246"/>
                    </a:moveTo>
                    <a:cubicBezTo>
                      <a:pt x="312" y="340"/>
                      <a:pt x="312" y="340"/>
                      <a:pt x="312" y="340"/>
                    </a:cubicBezTo>
                    <a:cubicBezTo>
                      <a:pt x="311"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29" name="Freeform 11">
              <a:extLst>
                <a:ext uri="{FF2B5EF4-FFF2-40B4-BE49-F238E27FC236}">
                  <a16:creationId xmlns:a16="http://schemas.microsoft.com/office/drawing/2014/main" id="{6DC07FF1-04EB-0135-532F-6760D128F76C}"/>
                </a:ext>
              </a:extLst>
            </p:cNvPr>
            <p:cNvSpPr>
              <a:spLocks noEditPoints="1"/>
            </p:cNvSpPr>
            <p:nvPr userDrawn="1"/>
          </p:nvSpPr>
          <p:spPr bwMode="auto">
            <a:xfrm>
              <a:off x="2066925" y="798513"/>
              <a:ext cx="234950" cy="239712"/>
            </a:xfrm>
            <a:custGeom>
              <a:avLst/>
              <a:gdLst>
                <a:gd name="T0" fmla="*/ 502 w 521"/>
                <a:gd name="T1" fmla="*/ 437 h 528"/>
                <a:gd name="T2" fmla="*/ 500 w 521"/>
                <a:gd name="T3" fmla="*/ 437 h 528"/>
                <a:gd name="T4" fmla="*/ 486 w 521"/>
                <a:gd name="T5" fmla="*/ 450 h 528"/>
                <a:gd name="T6" fmla="*/ 451 w 521"/>
                <a:gd name="T7" fmla="*/ 466 h 528"/>
                <a:gd name="T8" fmla="*/ 428 w 521"/>
                <a:gd name="T9" fmla="*/ 457 h 528"/>
                <a:gd name="T10" fmla="*/ 413 w 521"/>
                <a:gd name="T11" fmla="*/ 384 h 528"/>
                <a:gd name="T12" fmla="*/ 417 w 521"/>
                <a:gd name="T13" fmla="*/ 181 h 528"/>
                <a:gd name="T14" fmla="*/ 377 w 521"/>
                <a:gd name="T15" fmla="*/ 43 h 528"/>
                <a:gd name="T16" fmla="*/ 231 w 521"/>
                <a:gd name="T17" fmla="*/ 0 h 528"/>
                <a:gd name="T18" fmla="*/ 25 w 521"/>
                <a:gd name="T19" fmla="*/ 120 h 528"/>
                <a:gd name="T20" fmla="*/ 81 w 521"/>
                <a:gd name="T21" fmla="*/ 179 h 528"/>
                <a:gd name="T22" fmla="*/ 140 w 521"/>
                <a:gd name="T23" fmla="*/ 118 h 528"/>
                <a:gd name="T24" fmla="*/ 133 w 521"/>
                <a:gd name="T25" fmla="*/ 84 h 528"/>
                <a:gd name="T26" fmla="*/ 129 w 521"/>
                <a:gd name="T27" fmla="*/ 66 h 528"/>
                <a:gd name="T28" fmla="*/ 209 w 521"/>
                <a:gd name="T29" fmla="*/ 42 h 528"/>
                <a:gd name="T30" fmla="*/ 285 w 521"/>
                <a:gd name="T31" fmla="*/ 68 h 528"/>
                <a:gd name="T32" fmla="*/ 314 w 521"/>
                <a:gd name="T33" fmla="*/ 174 h 528"/>
                <a:gd name="T34" fmla="*/ 313 w 521"/>
                <a:gd name="T35" fmla="*/ 214 h 528"/>
                <a:gd name="T36" fmla="*/ 0 w 521"/>
                <a:gd name="T37" fmla="*/ 390 h 528"/>
                <a:gd name="T38" fmla="*/ 161 w 521"/>
                <a:gd name="T39" fmla="*/ 528 h 528"/>
                <a:gd name="T40" fmla="*/ 313 w 521"/>
                <a:gd name="T41" fmla="*/ 432 h 528"/>
                <a:gd name="T42" fmla="*/ 313 w 521"/>
                <a:gd name="T43" fmla="*/ 434 h 528"/>
                <a:gd name="T44" fmla="*/ 406 w 521"/>
                <a:gd name="T45" fmla="*/ 528 h 528"/>
                <a:gd name="T46" fmla="*/ 509 w 521"/>
                <a:gd name="T47" fmla="*/ 473 h 528"/>
                <a:gd name="T48" fmla="*/ 521 w 521"/>
                <a:gd name="T49" fmla="*/ 455 h 528"/>
                <a:gd name="T50" fmla="*/ 520 w 521"/>
                <a:gd name="T51" fmla="*/ 453 h 528"/>
                <a:gd name="T52" fmla="*/ 502 w 521"/>
                <a:gd name="T53" fmla="*/ 437 h 528"/>
                <a:gd name="T54" fmla="*/ 314 w 521"/>
                <a:gd name="T55" fmla="*/ 246 h 528"/>
                <a:gd name="T56" fmla="*/ 312 w 521"/>
                <a:gd name="T57" fmla="*/ 340 h 528"/>
                <a:gd name="T58" fmla="*/ 202 w 521"/>
                <a:gd name="T59" fmla="*/ 470 h 528"/>
                <a:gd name="T60" fmla="*/ 117 w 521"/>
                <a:gd name="T61" fmla="*/ 379 h 528"/>
                <a:gd name="T62" fmla="*/ 314 w 521"/>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528">
                  <a:moveTo>
                    <a:pt x="502" y="437"/>
                  </a:moveTo>
                  <a:cubicBezTo>
                    <a:pt x="502" y="436"/>
                    <a:pt x="500" y="436"/>
                    <a:pt x="500" y="437"/>
                  </a:cubicBezTo>
                  <a:cubicBezTo>
                    <a:pt x="496" y="440"/>
                    <a:pt x="489" y="447"/>
                    <a:pt x="486" y="450"/>
                  </a:cubicBezTo>
                  <a:cubicBezTo>
                    <a:pt x="473" y="460"/>
                    <a:pt x="462" y="466"/>
                    <a:pt x="451" y="466"/>
                  </a:cubicBezTo>
                  <a:cubicBezTo>
                    <a:pt x="442" y="466"/>
                    <a:pt x="434" y="463"/>
                    <a:pt x="428" y="457"/>
                  </a:cubicBezTo>
                  <a:cubicBezTo>
                    <a:pt x="417" y="445"/>
                    <a:pt x="412" y="421"/>
                    <a:pt x="413" y="384"/>
                  </a:cubicBezTo>
                  <a:cubicBezTo>
                    <a:pt x="417" y="181"/>
                    <a:pt x="417" y="181"/>
                    <a:pt x="417" y="181"/>
                  </a:cubicBezTo>
                  <a:cubicBezTo>
                    <a:pt x="418" y="116"/>
                    <a:pt x="405" y="71"/>
                    <a:pt x="377" y="43"/>
                  </a:cubicBezTo>
                  <a:cubicBezTo>
                    <a:pt x="349" y="13"/>
                    <a:pt x="304" y="0"/>
                    <a:pt x="231" y="0"/>
                  </a:cubicBezTo>
                  <a:cubicBezTo>
                    <a:pt x="104" y="0"/>
                    <a:pt x="25" y="62"/>
                    <a:pt x="25" y="120"/>
                  </a:cubicBezTo>
                  <a:cubicBezTo>
                    <a:pt x="25" y="149"/>
                    <a:pt x="44" y="179"/>
                    <a:pt x="81" y="179"/>
                  </a:cubicBezTo>
                  <a:cubicBezTo>
                    <a:pt x="116" y="179"/>
                    <a:pt x="140" y="154"/>
                    <a:pt x="140" y="118"/>
                  </a:cubicBezTo>
                  <a:cubicBezTo>
                    <a:pt x="140" y="105"/>
                    <a:pt x="136" y="94"/>
                    <a:pt x="133" y="84"/>
                  </a:cubicBezTo>
                  <a:cubicBezTo>
                    <a:pt x="131" y="77"/>
                    <a:pt x="129" y="71"/>
                    <a:pt x="129" y="66"/>
                  </a:cubicBezTo>
                  <a:cubicBezTo>
                    <a:pt x="129" y="56"/>
                    <a:pt x="157" y="42"/>
                    <a:pt x="209" y="42"/>
                  </a:cubicBezTo>
                  <a:cubicBezTo>
                    <a:pt x="243" y="42"/>
                    <a:pt x="268" y="51"/>
                    <a:pt x="285" y="68"/>
                  </a:cubicBezTo>
                  <a:cubicBezTo>
                    <a:pt x="305" y="89"/>
                    <a:pt x="315" y="124"/>
                    <a:pt x="314" y="174"/>
                  </a:cubicBezTo>
                  <a:cubicBezTo>
                    <a:pt x="313" y="214"/>
                    <a:pt x="313" y="214"/>
                    <a:pt x="313" y="214"/>
                  </a:cubicBezTo>
                  <a:cubicBezTo>
                    <a:pt x="105" y="233"/>
                    <a:pt x="0" y="292"/>
                    <a:pt x="0" y="390"/>
                  </a:cubicBezTo>
                  <a:cubicBezTo>
                    <a:pt x="0" y="470"/>
                    <a:pt x="68" y="528"/>
                    <a:pt x="161" y="528"/>
                  </a:cubicBezTo>
                  <a:cubicBezTo>
                    <a:pt x="236" y="528"/>
                    <a:pt x="288" y="495"/>
                    <a:pt x="313" y="432"/>
                  </a:cubicBezTo>
                  <a:cubicBezTo>
                    <a:pt x="313" y="434"/>
                    <a:pt x="313" y="434"/>
                    <a:pt x="313" y="434"/>
                  </a:cubicBezTo>
                  <a:cubicBezTo>
                    <a:pt x="313" y="499"/>
                    <a:pt x="360" y="528"/>
                    <a:pt x="406" y="528"/>
                  </a:cubicBezTo>
                  <a:cubicBezTo>
                    <a:pt x="448" y="528"/>
                    <a:pt x="483" y="509"/>
                    <a:pt x="509" y="473"/>
                  </a:cubicBezTo>
                  <a:cubicBezTo>
                    <a:pt x="513" y="468"/>
                    <a:pt x="519" y="459"/>
                    <a:pt x="521" y="455"/>
                  </a:cubicBezTo>
                  <a:cubicBezTo>
                    <a:pt x="521" y="454"/>
                    <a:pt x="521" y="453"/>
                    <a:pt x="520" y="453"/>
                  </a:cubicBezTo>
                  <a:lnTo>
                    <a:pt x="502" y="437"/>
                  </a:lnTo>
                  <a:close/>
                  <a:moveTo>
                    <a:pt x="314" y="246"/>
                  </a:moveTo>
                  <a:cubicBezTo>
                    <a:pt x="312" y="340"/>
                    <a:pt x="312" y="340"/>
                    <a:pt x="312" y="340"/>
                  </a:cubicBezTo>
                  <a:cubicBezTo>
                    <a:pt x="310" y="430"/>
                    <a:pt x="255" y="470"/>
                    <a:pt x="202" y="470"/>
                  </a:cubicBezTo>
                  <a:cubicBezTo>
                    <a:pt x="151" y="470"/>
                    <a:pt x="117" y="434"/>
                    <a:pt x="117" y="379"/>
                  </a:cubicBezTo>
                  <a:cubicBezTo>
                    <a:pt x="117"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0" name="Freeform 12">
              <a:extLst>
                <a:ext uri="{FF2B5EF4-FFF2-40B4-BE49-F238E27FC236}">
                  <a16:creationId xmlns:a16="http://schemas.microsoft.com/office/drawing/2014/main" id="{ECA0EB69-CC14-985D-1542-BE6A63D554A9}"/>
                </a:ext>
              </a:extLst>
            </p:cNvPr>
            <p:cNvSpPr>
              <a:spLocks noEditPoints="1"/>
            </p:cNvSpPr>
            <p:nvPr userDrawn="1"/>
          </p:nvSpPr>
          <p:spPr bwMode="auto">
            <a:xfrm>
              <a:off x="1365250" y="798513"/>
              <a:ext cx="234950" cy="239712"/>
            </a:xfrm>
            <a:custGeom>
              <a:avLst/>
              <a:gdLst>
                <a:gd name="T0" fmla="*/ 503 w 522"/>
                <a:gd name="T1" fmla="*/ 437 h 528"/>
                <a:gd name="T2" fmla="*/ 500 w 522"/>
                <a:gd name="T3" fmla="*/ 437 h 528"/>
                <a:gd name="T4" fmla="*/ 486 w 522"/>
                <a:gd name="T5" fmla="*/ 450 h 528"/>
                <a:gd name="T6" fmla="*/ 451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1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1" y="466"/>
                  </a:cubicBezTo>
                  <a:cubicBezTo>
                    <a:pt x="442" y="466"/>
                    <a:pt x="435" y="463"/>
                    <a:pt x="429" y="457"/>
                  </a:cubicBezTo>
                  <a:cubicBezTo>
                    <a:pt x="417" y="445"/>
                    <a:pt x="412" y="421"/>
                    <a:pt x="413" y="384"/>
                  </a:cubicBezTo>
                  <a:cubicBezTo>
                    <a:pt x="417" y="181"/>
                    <a:pt x="417" y="181"/>
                    <a:pt x="417" y="181"/>
                  </a:cubicBezTo>
                  <a:cubicBezTo>
                    <a:pt x="418" y="116"/>
                    <a:pt x="405" y="71"/>
                    <a:pt x="378" y="43"/>
                  </a:cubicBezTo>
                  <a:cubicBezTo>
                    <a:pt x="349" y="13"/>
                    <a:pt x="304" y="0"/>
                    <a:pt x="232" y="0"/>
                  </a:cubicBezTo>
                  <a:cubicBezTo>
                    <a:pt x="104" y="0"/>
                    <a:pt x="26" y="62"/>
                    <a:pt x="26" y="120"/>
                  </a:cubicBezTo>
                  <a:cubicBezTo>
                    <a:pt x="26" y="149"/>
                    <a:pt x="45" y="179"/>
                    <a:pt x="81"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5"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8" y="528"/>
                    <a:pt x="484" y="509"/>
                    <a:pt x="510" y="473"/>
                  </a:cubicBezTo>
                  <a:cubicBezTo>
                    <a:pt x="514" y="468"/>
                    <a:pt x="519" y="459"/>
                    <a:pt x="521" y="455"/>
                  </a:cubicBezTo>
                  <a:cubicBezTo>
                    <a:pt x="522" y="454"/>
                    <a:pt x="521" y="453"/>
                    <a:pt x="521" y="453"/>
                  </a:cubicBezTo>
                  <a:lnTo>
                    <a:pt x="503" y="437"/>
                  </a:lnTo>
                  <a:close/>
                  <a:moveTo>
                    <a:pt x="314" y="246"/>
                  </a:moveTo>
                  <a:cubicBezTo>
                    <a:pt x="312" y="340"/>
                    <a:pt x="312" y="340"/>
                    <a:pt x="312" y="340"/>
                  </a:cubicBezTo>
                  <a:cubicBezTo>
                    <a:pt x="310"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1" name="Freeform 13">
              <a:extLst>
                <a:ext uri="{FF2B5EF4-FFF2-40B4-BE49-F238E27FC236}">
                  <a16:creationId xmlns:a16="http://schemas.microsoft.com/office/drawing/2014/main" id="{A94ABCF5-7079-943D-FDE6-BB1C9914DBF7}"/>
                </a:ext>
              </a:extLst>
            </p:cNvPr>
            <p:cNvSpPr>
              <a:spLocks noEditPoints="1"/>
            </p:cNvSpPr>
            <p:nvPr userDrawn="1"/>
          </p:nvSpPr>
          <p:spPr bwMode="auto">
            <a:xfrm>
              <a:off x="889564" y="798513"/>
              <a:ext cx="234950" cy="239712"/>
            </a:xfrm>
            <a:custGeom>
              <a:avLst/>
              <a:gdLst>
                <a:gd name="T0" fmla="*/ 503 w 522"/>
                <a:gd name="T1" fmla="*/ 437 h 528"/>
                <a:gd name="T2" fmla="*/ 500 w 522"/>
                <a:gd name="T3" fmla="*/ 437 h 528"/>
                <a:gd name="T4" fmla="*/ 486 w 522"/>
                <a:gd name="T5" fmla="*/ 450 h 528"/>
                <a:gd name="T6" fmla="*/ 452 w 522"/>
                <a:gd name="T7" fmla="*/ 466 h 528"/>
                <a:gd name="T8" fmla="*/ 429 w 522"/>
                <a:gd name="T9" fmla="*/ 457 h 528"/>
                <a:gd name="T10" fmla="*/ 413 w 522"/>
                <a:gd name="T11" fmla="*/ 384 h 528"/>
                <a:gd name="T12" fmla="*/ 417 w 522"/>
                <a:gd name="T13" fmla="*/ 181 h 528"/>
                <a:gd name="T14" fmla="*/ 378 w 522"/>
                <a:gd name="T15" fmla="*/ 43 h 528"/>
                <a:gd name="T16" fmla="*/ 232 w 522"/>
                <a:gd name="T17" fmla="*/ 0 h 528"/>
                <a:gd name="T18" fmla="*/ 26 w 522"/>
                <a:gd name="T19" fmla="*/ 120 h 528"/>
                <a:gd name="T20" fmla="*/ 82 w 522"/>
                <a:gd name="T21" fmla="*/ 179 h 528"/>
                <a:gd name="T22" fmla="*/ 140 w 522"/>
                <a:gd name="T23" fmla="*/ 118 h 528"/>
                <a:gd name="T24" fmla="*/ 134 w 522"/>
                <a:gd name="T25" fmla="*/ 84 h 528"/>
                <a:gd name="T26" fmla="*/ 129 w 522"/>
                <a:gd name="T27" fmla="*/ 66 h 528"/>
                <a:gd name="T28" fmla="*/ 209 w 522"/>
                <a:gd name="T29" fmla="*/ 42 h 528"/>
                <a:gd name="T30" fmla="*/ 285 w 522"/>
                <a:gd name="T31" fmla="*/ 68 h 528"/>
                <a:gd name="T32" fmla="*/ 314 w 522"/>
                <a:gd name="T33" fmla="*/ 174 h 528"/>
                <a:gd name="T34" fmla="*/ 313 w 522"/>
                <a:gd name="T35" fmla="*/ 214 h 528"/>
                <a:gd name="T36" fmla="*/ 0 w 522"/>
                <a:gd name="T37" fmla="*/ 390 h 528"/>
                <a:gd name="T38" fmla="*/ 162 w 522"/>
                <a:gd name="T39" fmla="*/ 528 h 528"/>
                <a:gd name="T40" fmla="*/ 313 w 522"/>
                <a:gd name="T41" fmla="*/ 432 h 528"/>
                <a:gd name="T42" fmla="*/ 313 w 522"/>
                <a:gd name="T43" fmla="*/ 434 h 528"/>
                <a:gd name="T44" fmla="*/ 406 w 522"/>
                <a:gd name="T45" fmla="*/ 528 h 528"/>
                <a:gd name="T46" fmla="*/ 510 w 522"/>
                <a:gd name="T47" fmla="*/ 473 h 528"/>
                <a:gd name="T48" fmla="*/ 521 w 522"/>
                <a:gd name="T49" fmla="*/ 455 h 528"/>
                <a:gd name="T50" fmla="*/ 521 w 522"/>
                <a:gd name="T51" fmla="*/ 453 h 528"/>
                <a:gd name="T52" fmla="*/ 503 w 522"/>
                <a:gd name="T53" fmla="*/ 437 h 528"/>
                <a:gd name="T54" fmla="*/ 314 w 522"/>
                <a:gd name="T55" fmla="*/ 246 h 528"/>
                <a:gd name="T56" fmla="*/ 312 w 522"/>
                <a:gd name="T57" fmla="*/ 340 h 528"/>
                <a:gd name="T58" fmla="*/ 202 w 522"/>
                <a:gd name="T59" fmla="*/ 470 h 528"/>
                <a:gd name="T60" fmla="*/ 118 w 522"/>
                <a:gd name="T61" fmla="*/ 379 h 528"/>
                <a:gd name="T62" fmla="*/ 314 w 522"/>
                <a:gd name="T63" fmla="*/ 2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2" h="528">
                  <a:moveTo>
                    <a:pt x="503" y="437"/>
                  </a:moveTo>
                  <a:cubicBezTo>
                    <a:pt x="502" y="436"/>
                    <a:pt x="501" y="436"/>
                    <a:pt x="500" y="437"/>
                  </a:cubicBezTo>
                  <a:cubicBezTo>
                    <a:pt x="497" y="440"/>
                    <a:pt x="490" y="447"/>
                    <a:pt x="486" y="450"/>
                  </a:cubicBezTo>
                  <a:cubicBezTo>
                    <a:pt x="474" y="460"/>
                    <a:pt x="462" y="466"/>
                    <a:pt x="452" y="466"/>
                  </a:cubicBezTo>
                  <a:cubicBezTo>
                    <a:pt x="442" y="466"/>
                    <a:pt x="435" y="463"/>
                    <a:pt x="429" y="457"/>
                  </a:cubicBezTo>
                  <a:cubicBezTo>
                    <a:pt x="418" y="445"/>
                    <a:pt x="412" y="421"/>
                    <a:pt x="413" y="384"/>
                  </a:cubicBezTo>
                  <a:cubicBezTo>
                    <a:pt x="417" y="181"/>
                    <a:pt x="417" y="181"/>
                    <a:pt x="417" y="181"/>
                  </a:cubicBezTo>
                  <a:cubicBezTo>
                    <a:pt x="418" y="116"/>
                    <a:pt x="406" y="71"/>
                    <a:pt x="378" y="43"/>
                  </a:cubicBezTo>
                  <a:cubicBezTo>
                    <a:pt x="349" y="13"/>
                    <a:pt x="304" y="0"/>
                    <a:pt x="232" y="0"/>
                  </a:cubicBezTo>
                  <a:cubicBezTo>
                    <a:pt x="104" y="0"/>
                    <a:pt x="26" y="62"/>
                    <a:pt x="26" y="120"/>
                  </a:cubicBezTo>
                  <a:cubicBezTo>
                    <a:pt x="26" y="149"/>
                    <a:pt x="45" y="179"/>
                    <a:pt x="82" y="179"/>
                  </a:cubicBezTo>
                  <a:cubicBezTo>
                    <a:pt x="117" y="179"/>
                    <a:pt x="140" y="154"/>
                    <a:pt x="140" y="118"/>
                  </a:cubicBezTo>
                  <a:cubicBezTo>
                    <a:pt x="140" y="105"/>
                    <a:pt x="137" y="94"/>
                    <a:pt x="134" y="84"/>
                  </a:cubicBezTo>
                  <a:cubicBezTo>
                    <a:pt x="131" y="77"/>
                    <a:pt x="129" y="71"/>
                    <a:pt x="129" y="66"/>
                  </a:cubicBezTo>
                  <a:cubicBezTo>
                    <a:pt x="129" y="56"/>
                    <a:pt x="158" y="42"/>
                    <a:pt x="209" y="42"/>
                  </a:cubicBezTo>
                  <a:cubicBezTo>
                    <a:pt x="243" y="42"/>
                    <a:pt x="268" y="51"/>
                    <a:pt x="285" y="68"/>
                  </a:cubicBezTo>
                  <a:cubicBezTo>
                    <a:pt x="306" y="89"/>
                    <a:pt x="315" y="124"/>
                    <a:pt x="314" y="174"/>
                  </a:cubicBezTo>
                  <a:cubicBezTo>
                    <a:pt x="313" y="214"/>
                    <a:pt x="313" y="214"/>
                    <a:pt x="313" y="214"/>
                  </a:cubicBezTo>
                  <a:cubicBezTo>
                    <a:pt x="106" y="233"/>
                    <a:pt x="0" y="292"/>
                    <a:pt x="0" y="390"/>
                  </a:cubicBezTo>
                  <a:cubicBezTo>
                    <a:pt x="0" y="470"/>
                    <a:pt x="68" y="528"/>
                    <a:pt x="162" y="528"/>
                  </a:cubicBezTo>
                  <a:cubicBezTo>
                    <a:pt x="237" y="528"/>
                    <a:pt x="289" y="495"/>
                    <a:pt x="313" y="432"/>
                  </a:cubicBezTo>
                  <a:cubicBezTo>
                    <a:pt x="313" y="434"/>
                    <a:pt x="313" y="434"/>
                    <a:pt x="313" y="434"/>
                  </a:cubicBezTo>
                  <a:cubicBezTo>
                    <a:pt x="313" y="499"/>
                    <a:pt x="360" y="528"/>
                    <a:pt x="406" y="528"/>
                  </a:cubicBezTo>
                  <a:cubicBezTo>
                    <a:pt x="449" y="528"/>
                    <a:pt x="484" y="509"/>
                    <a:pt x="510" y="473"/>
                  </a:cubicBezTo>
                  <a:cubicBezTo>
                    <a:pt x="514" y="468"/>
                    <a:pt x="519" y="459"/>
                    <a:pt x="521" y="455"/>
                  </a:cubicBezTo>
                  <a:cubicBezTo>
                    <a:pt x="522" y="454"/>
                    <a:pt x="522" y="453"/>
                    <a:pt x="521" y="453"/>
                  </a:cubicBezTo>
                  <a:lnTo>
                    <a:pt x="503" y="437"/>
                  </a:lnTo>
                  <a:close/>
                  <a:moveTo>
                    <a:pt x="314" y="246"/>
                  </a:moveTo>
                  <a:cubicBezTo>
                    <a:pt x="312" y="340"/>
                    <a:pt x="312" y="340"/>
                    <a:pt x="312" y="340"/>
                  </a:cubicBezTo>
                  <a:cubicBezTo>
                    <a:pt x="311" y="430"/>
                    <a:pt x="256" y="470"/>
                    <a:pt x="202" y="470"/>
                  </a:cubicBezTo>
                  <a:cubicBezTo>
                    <a:pt x="152" y="470"/>
                    <a:pt x="118" y="434"/>
                    <a:pt x="118" y="379"/>
                  </a:cubicBezTo>
                  <a:cubicBezTo>
                    <a:pt x="118" y="306"/>
                    <a:pt x="178" y="265"/>
                    <a:pt x="314" y="24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3828920528"/>
      </p:ext>
    </p:extLst>
  </p:cSld>
  <p:clrMapOvr>
    <a:masterClrMapping/>
  </p:clrMapOvr>
  <p:extLst>
    <p:ext uri="{DCECCB84-F9BA-43D5-87BE-67443E8EF086}">
      <p15:sldGuideLst xmlns:p15="http://schemas.microsoft.com/office/powerpoint/2012/main">
        <p15:guide id="1" orient="horz" pos="411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tx1"/>
        </a:solidFill>
        <a:effectLst/>
      </p:bgPr>
    </p:bg>
    <p:spTree>
      <p:nvGrpSpPr>
        <p:cNvPr id="1" name=""/>
        <p:cNvGrpSpPr/>
        <p:nvPr/>
      </p:nvGrpSpPr>
      <p:grpSpPr>
        <a:xfrm>
          <a:off x="0" y="0"/>
          <a:ext cx="0" cy="0"/>
          <a:chOff x="0" y="0"/>
          <a:chExt cx="0" cy="0"/>
        </a:xfrm>
      </p:grpSpPr>
      <p:pic>
        <p:nvPicPr>
          <p:cNvPr id="13" name="half dots">
            <a:extLst>
              <a:ext uri="{FF2B5EF4-FFF2-40B4-BE49-F238E27FC236}">
                <a16:creationId xmlns:a16="http://schemas.microsoft.com/office/drawing/2014/main" id="{F761FEBB-4487-A641-8A74-98721378F86A}"/>
              </a:ext>
            </a:extLst>
          </p:cNvPr>
          <p:cNvPicPr>
            <a:picLocks noGrp="1" noRot="1" noChangeAspect="1" noMove="1" noResize="1" noEditPoints="1" noAdjustHandles="1" noChangeArrowheads="1" noChangeShapeType="1" noCrop="1"/>
          </p:cNvPicPr>
          <p:nvPr userDrawn="1"/>
        </p:nvPicPr>
        <p:blipFill rotWithShape="1">
          <a:blip r:embed="rId2"/>
          <a:srcRect r="5873"/>
          <a:stretch/>
        </p:blipFill>
        <p:spPr>
          <a:xfrm>
            <a:off x="6147385" y="0"/>
            <a:ext cx="6044615" cy="6858000"/>
          </a:xfrm>
          <a:prstGeom prst="rect">
            <a:avLst/>
          </a:prstGeom>
        </p:spPr>
      </p:pic>
      <p:sp>
        <p:nvSpPr>
          <p:cNvPr id="15" name="page number">
            <a:extLst>
              <a:ext uri="{FF2B5EF4-FFF2-40B4-BE49-F238E27FC236}">
                <a16:creationId xmlns:a16="http://schemas.microsoft.com/office/drawing/2014/main" id="{B457C18E-EA0A-1B4A-8B45-8BD27ADAE58E}"/>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11" name="make better decisions">
            <a:extLst>
              <a:ext uri="{FF2B5EF4-FFF2-40B4-BE49-F238E27FC236}">
                <a16:creationId xmlns:a16="http://schemas.microsoft.com/office/drawing/2014/main" id="{0C767353-B1B7-EF48-9BD5-43F46E7B995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p:blipFill>
        <p:spPr>
          <a:xfrm>
            <a:off x="2096772" y="6364638"/>
            <a:ext cx="2075479" cy="234298"/>
          </a:xfrm>
          <a:prstGeom prst="rect">
            <a:avLst/>
          </a:prstGeom>
        </p:spPr>
      </p:pic>
      <p:cxnSp>
        <p:nvCxnSpPr>
          <p:cNvPr id="12" name="vertical line">
            <a:extLst>
              <a:ext uri="{FF2B5EF4-FFF2-40B4-BE49-F238E27FC236}">
                <a16:creationId xmlns:a16="http://schemas.microsoft.com/office/drawing/2014/main" id="{1115B500-D218-8349-AC60-78E645CC4390}"/>
              </a:ext>
            </a:extLst>
          </p:cNvPr>
          <p:cNvCxnSpPr>
            <a:cxnSpLocks noGrp="1" noRot="1" noMove="1" noResize="1" noEditPoints="1" noAdjustHandles="1" noChangeArrowheads="1" noChangeShapeType="1"/>
          </p:cNvCxnSpPr>
          <p:nvPr/>
        </p:nvCxnSpPr>
        <p:spPr>
          <a:xfrm>
            <a:off x="1957388" y="6379369"/>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savanta.com">
            <a:extLst>
              <a:ext uri="{FF2B5EF4-FFF2-40B4-BE49-F238E27FC236}">
                <a16:creationId xmlns:a16="http://schemas.microsoft.com/office/drawing/2014/main" id="{E56032F8-FD3D-D1CB-074B-E2E7B0504B32}"/>
              </a:ext>
            </a:extLst>
          </p:cNvPr>
          <p:cNvSpPr txBox="1"/>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32" name="Sub Ttile">
            <a:extLst>
              <a:ext uri="{FF2B5EF4-FFF2-40B4-BE49-F238E27FC236}">
                <a16:creationId xmlns:a16="http://schemas.microsoft.com/office/drawing/2014/main" id="{8E6B7917-2CAA-0ADD-D969-B4FBF0CC4A12}"/>
              </a:ext>
            </a:extLst>
          </p:cNvPr>
          <p:cNvSpPr>
            <a:spLocks noGrp="1"/>
          </p:cNvSpPr>
          <p:nvPr>
            <p:ph type="body" sz="quarter" idx="13" hasCustomPrompt="1"/>
          </p:nvPr>
        </p:nvSpPr>
        <p:spPr>
          <a:xfrm>
            <a:off x="609600" y="3658828"/>
            <a:ext cx="4855482"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31" name="Title">
            <a:extLst>
              <a:ext uri="{FF2B5EF4-FFF2-40B4-BE49-F238E27FC236}">
                <a16:creationId xmlns:a16="http://schemas.microsoft.com/office/drawing/2014/main" id="{E7736B37-49FF-8D8E-865E-EE9DEA154952}"/>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Divider 1</a:t>
            </a:r>
          </a:p>
        </p:txBody>
      </p:sp>
    </p:spTree>
    <p:extLst>
      <p:ext uri="{BB962C8B-B14F-4D97-AF65-F5344CB8AC3E}">
        <p14:creationId xmlns:p14="http://schemas.microsoft.com/office/powerpoint/2010/main" val="1165745750"/>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40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list - 8">
    <p:spTree>
      <p:nvGrpSpPr>
        <p:cNvPr id="1" name=""/>
        <p:cNvGrpSpPr/>
        <p:nvPr/>
      </p:nvGrpSpPr>
      <p:grpSpPr>
        <a:xfrm>
          <a:off x="0" y="0"/>
          <a:ext cx="0" cy="0"/>
          <a:chOff x="0" y="0"/>
          <a:chExt cx="0" cy="0"/>
        </a:xfrm>
      </p:grpSpPr>
      <p:sp>
        <p:nvSpPr>
          <p:cNvPr id="24" name="page number">
            <a:extLst>
              <a:ext uri="{FF2B5EF4-FFF2-40B4-BE49-F238E27FC236}">
                <a16:creationId xmlns:a16="http://schemas.microsoft.com/office/drawing/2014/main" id="{664BFD80-26E3-74F4-05B8-CAD30F83C063}"/>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5431166" y="6332538"/>
            <a:ext cx="5779759"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0" name="Black background">
            <a:extLst>
              <a:ext uri="{FF2B5EF4-FFF2-40B4-BE49-F238E27FC236}">
                <a16:creationId xmlns:a16="http://schemas.microsoft.com/office/drawing/2014/main" id="{9D16065C-2635-0774-A95B-B6BF7DCC4573}"/>
              </a:ext>
            </a:extLst>
          </p:cNvPr>
          <p:cNvSpPr/>
          <p:nvPr userDrawn="1"/>
        </p:nvSpPr>
        <p:spPr>
          <a:xfrm>
            <a:off x="0" y="0"/>
            <a:ext cx="487997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2" name="Sav image" descr="A white letter on a black background&#10;&#10;Description automatically generated with low confidence">
            <a:extLst>
              <a:ext uri="{FF2B5EF4-FFF2-40B4-BE49-F238E27FC236}">
                <a16:creationId xmlns:a16="http://schemas.microsoft.com/office/drawing/2014/main" id="{0A971DE1-2B44-16E3-BEA1-63ACAD0B10F5}"/>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0"/>
          <a:stretch/>
        </p:blipFill>
        <p:spPr>
          <a:xfrm rot="16200000">
            <a:off x="-1388943" y="590549"/>
            <a:ext cx="6858001" cy="5676901"/>
          </a:xfrm>
          <a:prstGeom prst="rect">
            <a:avLst/>
          </a:prstGeom>
        </p:spPr>
      </p:pic>
      <p:grpSp>
        <p:nvGrpSpPr>
          <p:cNvPr id="5" name="Pink ellipse">
            <a:extLst>
              <a:ext uri="{FF2B5EF4-FFF2-40B4-BE49-F238E27FC236}">
                <a16:creationId xmlns:a16="http://schemas.microsoft.com/office/drawing/2014/main" id="{63D8508F-BB0F-B111-4164-34A59518BE9D}"/>
              </a:ext>
            </a:extLst>
          </p:cNvPr>
          <p:cNvGrpSpPr/>
          <p:nvPr userDrawn="1"/>
        </p:nvGrpSpPr>
        <p:grpSpPr>
          <a:xfrm>
            <a:off x="4527910" y="1844054"/>
            <a:ext cx="4315253" cy="4083428"/>
            <a:chOff x="4527910" y="1844054"/>
            <a:chExt cx="4315253" cy="4083428"/>
          </a:xfrm>
        </p:grpSpPr>
        <p:grpSp>
          <p:nvGrpSpPr>
            <p:cNvPr id="39" name="Group 38">
              <a:extLst>
                <a:ext uri="{FF2B5EF4-FFF2-40B4-BE49-F238E27FC236}">
                  <a16:creationId xmlns:a16="http://schemas.microsoft.com/office/drawing/2014/main" id="{DD94559D-3CBA-1529-724A-787EFF1E0539}"/>
                </a:ext>
              </a:extLst>
            </p:cNvPr>
            <p:cNvGrpSpPr/>
            <p:nvPr userDrawn="1"/>
          </p:nvGrpSpPr>
          <p:grpSpPr>
            <a:xfrm>
              <a:off x="4527910" y="1844054"/>
              <a:ext cx="701196" cy="701196"/>
              <a:chOff x="567893" y="1954195"/>
              <a:chExt cx="701196" cy="701196"/>
            </a:xfrm>
          </p:grpSpPr>
          <p:sp>
            <p:nvSpPr>
              <p:cNvPr id="23" name="Oval 22">
                <a:extLst>
                  <a:ext uri="{FF2B5EF4-FFF2-40B4-BE49-F238E27FC236}">
                    <a16:creationId xmlns:a16="http://schemas.microsoft.com/office/drawing/2014/main" id="{B608933C-DA22-46F4-42C5-A59268C61B31}"/>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Arc 37">
                <a:extLst>
                  <a:ext uri="{FF2B5EF4-FFF2-40B4-BE49-F238E27FC236}">
                    <a16:creationId xmlns:a16="http://schemas.microsoft.com/office/drawing/2014/main" id="{AA2CB826-B5EF-4B95-1C61-564AFD554B52}"/>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40" name="Group 39">
              <a:extLst>
                <a:ext uri="{FF2B5EF4-FFF2-40B4-BE49-F238E27FC236}">
                  <a16:creationId xmlns:a16="http://schemas.microsoft.com/office/drawing/2014/main" id="{F816C03A-F092-1F37-20F8-60F821949411}"/>
                </a:ext>
              </a:extLst>
            </p:cNvPr>
            <p:cNvGrpSpPr/>
            <p:nvPr userDrawn="1"/>
          </p:nvGrpSpPr>
          <p:grpSpPr>
            <a:xfrm>
              <a:off x="4527910" y="2971465"/>
              <a:ext cx="701196" cy="701196"/>
              <a:chOff x="567893" y="1954195"/>
              <a:chExt cx="701196" cy="701196"/>
            </a:xfrm>
          </p:grpSpPr>
          <p:sp>
            <p:nvSpPr>
              <p:cNvPr id="41" name="Oval 40">
                <a:extLst>
                  <a:ext uri="{FF2B5EF4-FFF2-40B4-BE49-F238E27FC236}">
                    <a16:creationId xmlns:a16="http://schemas.microsoft.com/office/drawing/2014/main" id="{BC6968A0-8573-CCD0-25A1-93C749D461B0}"/>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Arc 41">
                <a:extLst>
                  <a:ext uri="{FF2B5EF4-FFF2-40B4-BE49-F238E27FC236}">
                    <a16:creationId xmlns:a16="http://schemas.microsoft.com/office/drawing/2014/main" id="{3ECC38D3-5F02-8429-9846-2463E6316F40}"/>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45" name="Group 44">
              <a:extLst>
                <a:ext uri="{FF2B5EF4-FFF2-40B4-BE49-F238E27FC236}">
                  <a16:creationId xmlns:a16="http://schemas.microsoft.com/office/drawing/2014/main" id="{F834E19F-B3B0-489E-28A4-FD6746EBA553}"/>
                </a:ext>
              </a:extLst>
            </p:cNvPr>
            <p:cNvGrpSpPr/>
            <p:nvPr userDrawn="1"/>
          </p:nvGrpSpPr>
          <p:grpSpPr>
            <a:xfrm>
              <a:off x="4527910" y="4098876"/>
              <a:ext cx="701196" cy="701196"/>
              <a:chOff x="567893" y="1954195"/>
              <a:chExt cx="701196" cy="701196"/>
            </a:xfrm>
          </p:grpSpPr>
          <p:sp>
            <p:nvSpPr>
              <p:cNvPr id="46" name="Oval 45">
                <a:extLst>
                  <a:ext uri="{FF2B5EF4-FFF2-40B4-BE49-F238E27FC236}">
                    <a16:creationId xmlns:a16="http://schemas.microsoft.com/office/drawing/2014/main" id="{4F9AF5DA-1E37-DC14-B70C-BF056A7EC4F2}"/>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Arc 46">
                <a:extLst>
                  <a:ext uri="{FF2B5EF4-FFF2-40B4-BE49-F238E27FC236}">
                    <a16:creationId xmlns:a16="http://schemas.microsoft.com/office/drawing/2014/main" id="{BF92D3D8-C41C-36ED-7772-EB5B1C7F0A26}"/>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55" name="Group 54">
              <a:extLst>
                <a:ext uri="{FF2B5EF4-FFF2-40B4-BE49-F238E27FC236}">
                  <a16:creationId xmlns:a16="http://schemas.microsoft.com/office/drawing/2014/main" id="{83091687-F624-0B68-4DF0-039271BDAC18}"/>
                </a:ext>
              </a:extLst>
            </p:cNvPr>
            <p:cNvGrpSpPr/>
            <p:nvPr userDrawn="1"/>
          </p:nvGrpSpPr>
          <p:grpSpPr>
            <a:xfrm>
              <a:off x="4527910" y="5226286"/>
              <a:ext cx="701196" cy="701196"/>
              <a:chOff x="567893" y="1954195"/>
              <a:chExt cx="701196" cy="701196"/>
            </a:xfrm>
          </p:grpSpPr>
          <p:sp>
            <p:nvSpPr>
              <p:cNvPr id="56" name="Oval 55">
                <a:extLst>
                  <a:ext uri="{FF2B5EF4-FFF2-40B4-BE49-F238E27FC236}">
                    <a16:creationId xmlns:a16="http://schemas.microsoft.com/office/drawing/2014/main" id="{98DC8969-AF85-598B-AC15-DDF33C1C9A72}"/>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Arc 56">
                <a:extLst>
                  <a:ext uri="{FF2B5EF4-FFF2-40B4-BE49-F238E27FC236}">
                    <a16:creationId xmlns:a16="http://schemas.microsoft.com/office/drawing/2014/main" id="{83449EE1-ABE5-7791-F2A7-EAC4D2E0B41A}"/>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34" name="Group 33">
              <a:extLst>
                <a:ext uri="{FF2B5EF4-FFF2-40B4-BE49-F238E27FC236}">
                  <a16:creationId xmlns:a16="http://schemas.microsoft.com/office/drawing/2014/main" id="{BC65A3A6-6F0F-F307-C776-BAE21F2C8548}"/>
                </a:ext>
              </a:extLst>
            </p:cNvPr>
            <p:cNvGrpSpPr/>
            <p:nvPr userDrawn="1"/>
          </p:nvGrpSpPr>
          <p:grpSpPr>
            <a:xfrm>
              <a:off x="8141967" y="1844054"/>
              <a:ext cx="701196" cy="701196"/>
              <a:chOff x="567893" y="1954195"/>
              <a:chExt cx="701196" cy="701196"/>
            </a:xfrm>
          </p:grpSpPr>
          <p:sp>
            <p:nvSpPr>
              <p:cNvPr id="35" name="Oval 34">
                <a:extLst>
                  <a:ext uri="{FF2B5EF4-FFF2-40B4-BE49-F238E27FC236}">
                    <a16:creationId xmlns:a16="http://schemas.microsoft.com/office/drawing/2014/main" id="{5943ED2B-B34C-C28F-5109-CEA80C5693BF}"/>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Arc 35">
                <a:extLst>
                  <a:ext uri="{FF2B5EF4-FFF2-40B4-BE49-F238E27FC236}">
                    <a16:creationId xmlns:a16="http://schemas.microsoft.com/office/drawing/2014/main" id="{E4678305-B713-0914-9DC7-280E42237B9D}"/>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64" name="Group 63">
              <a:extLst>
                <a:ext uri="{FF2B5EF4-FFF2-40B4-BE49-F238E27FC236}">
                  <a16:creationId xmlns:a16="http://schemas.microsoft.com/office/drawing/2014/main" id="{0EFF8665-E7BC-CB22-CD22-581DFEA5E09E}"/>
                </a:ext>
              </a:extLst>
            </p:cNvPr>
            <p:cNvGrpSpPr/>
            <p:nvPr userDrawn="1"/>
          </p:nvGrpSpPr>
          <p:grpSpPr>
            <a:xfrm>
              <a:off x="8141967" y="2971465"/>
              <a:ext cx="701196" cy="701196"/>
              <a:chOff x="567893" y="1954195"/>
              <a:chExt cx="701196" cy="701196"/>
            </a:xfrm>
          </p:grpSpPr>
          <p:sp>
            <p:nvSpPr>
              <p:cNvPr id="65" name="Oval 64">
                <a:extLst>
                  <a:ext uri="{FF2B5EF4-FFF2-40B4-BE49-F238E27FC236}">
                    <a16:creationId xmlns:a16="http://schemas.microsoft.com/office/drawing/2014/main" id="{A60EB5FD-AF21-96E2-B57F-BCF2F6EC6543}"/>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Arc 65">
                <a:extLst>
                  <a:ext uri="{FF2B5EF4-FFF2-40B4-BE49-F238E27FC236}">
                    <a16:creationId xmlns:a16="http://schemas.microsoft.com/office/drawing/2014/main" id="{413917F7-4BDA-848E-D129-BC4AF3374BAF}"/>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69" name="Group 68">
              <a:extLst>
                <a:ext uri="{FF2B5EF4-FFF2-40B4-BE49-F238E27FC236}">
                  <a16:creationId xmlns:a16="http://schemas.microsoft.com/office/drawing/2014/main" id="{DEC4A01A-C08D-4931-C009-87714935628D}"/>
                </a:ext>
              </a:extLst>
            </p:cNvPr>
            <p:cNvGrpSpPr/>
            <p:nvPr userDrawn="1"/>
          </p:nvGrpSpPr>
          <p:grpSpPr>
            <a:xfrm>
              <a:off x="8141967" y="4098876"/>
              <a:ext cx="701196" cy="701196"/>
              <a:chOff x="567893" y="1954195"/>
              <a:chExt cx="701196" cy="701196"/>
            </a:xfrm>
          </p:grpSpPr>
          <p:sp>
            <p:nvSpPr>
              <p:cNvPr id="70" name="Oval 69">
                <a:extLst>
                  <a:ext uri="{FF2B5EF4-FFF2-40B4-BE49-F238E27FC236}">
                    <a16:creationId xmlns:a16="http://schemas.microsoft.com/office/drawing/2014/main" id="{92DCCE42-D72B-D5E8-4B19-70BBB84025CC}"/>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Arc 70">
                <a:extLst>
                  <a:ext uri="{FF2B5EF4-FFF2-40B4-BE49-F238E27FC236}">
                    <a16:creationId xmlns:a16="http://schemas.microsoft.com/office/drawing/2014/main" id="{BC9DC7FB-1F2D-B358-5EF8-D3AA13FDEC02}"/>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nvGrpSpPr>
            <p:cNvPr id="79" name="Group 78">
              <a:extLst>
                <a:ext uri="{FF2B5EF4-FFF2-40B4-BE49-F238E27FC236}">
                  <a16:creationId xmlns:a16="http://schemas.microsoft.com/office/drawing/2014/main" id="{8B4878A8-C9B1-BFE4-5FE1-AD5331888A74}"/>
                </a:ext>
              </a:extLst>
            </p:cNvPr>
            <p:cNvGrpSpPr/>
            <p:nvPr userDrawn="1"/>
          </p:nvGrpSpPr>
          <p:grpSpPr>
            <a:xfrm>
              <a:off x="8141967" y="5226286"/>
              <a:ext cx="701196" cy="701196"/>
              <a:chOff x="567893" y="1954195"/>
              <a:chExt cx="701196" cy="701196"/>
            </a:xfrm>
          </p:grpSpPr>
          <p:sp>
            <p:nvSpPr>
              <p:cNvPr id="80" name="Oval 79">
                <a:extLst>
                  <a:ext uri="{FF2B5EF4-FFF2-40B4-BE49-F238E27FC236}">
                    <a16:creationId xmlns:a16="http://schemas.microsoft.com/office/drawing/2014/main" id="{ED927145-ED86-C66E-33C9-FAE29D7721A7}"/>
                  </a:ext>
                </a:extLst>
              </p:cNvPr>
              <p:cNvSpPr/>
              <p:nvPr userDrawn="1"/>
            </p:nvSpPr>
            <p:spPr>
              <a:xfrm>
                <a:off x="609600" y="1995902"/>
                <a:ext cx="617783" cy="61778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Arc 80">
                <a:extLst>
                  <a:ext uri="{FF2B5EF4-FFF2-40B4-BE49-F238E27FC236}">
                    <a16:creationId xmlns:a16="http://schemas.microsoft.com/office/drawing/2014/main" id="{199B467A-C39D-07FB-2CB7-3F8FA98DB64A}"/>
                  </a:ext>
                </a:extLst>
              </p:cNvPr>
              <p:cNvSpPr/>
              <p:nvPr userDrawn="1"/>
            </p:nvSpPr>
            <p:spPr>
              <a:xfrm>
                <a:off x="567893" y="1954195"/>
                <a:ext cx="701196" cy="701196"/>
              </a:xfrm>
              <a:prstGeom prst="arc">
                <a:avLst>
                  <a:gd name="adj1" fmla="val 16200000"/>
                  <a:gd name="adj2" fmla="val 11093944"/>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a:p>
            </p:txBody>
          </p:sp>
        </p:grpSp>
      </p:grpSp>
      <p:sp>
        <p:nvSpPr>
          <p:cNvPr id="83" name="Copy 8">
            <a:extLst>
              <a:ext uri="{FF2B5EF4-FFF2-40B4-BE49-F238E27FC236}">
                <a16:creationId xmlns:a16="http://schemas.microsoft.com/office/drawing/2014/main" id="{CA970D22-7DC8-8F38-AF5A-623A060972D8}"/>
              </a:ext>
            </a:extLst>
          </p:cNvPr>
          <p:cNvSpPr>
            <a:spLocks noGrp="1"/>
          </p:cNvSpPr>
          <p:nvPr>
            <p:ph type="body" sz="quarter" idx="45" hasCustomPrompt="1"/>
          </p:nvPr>
        </p:nvSpPr>
        <p:spPr>
          <a:xfrm>
            <a:off x="9045223" y="5438096"/>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82" name="08">
            <a:extLst>
              <a:ext uri="{FF2B5EF4-FFF2-40B4-BE49-F238E27FC236}">
                <a16:creationId xmlns:a16="http://schemas.microsoft.com/office/drawing/2014/main" id="{212A7402-13A5-6BD6-6DCF-4EB4FE47A8A0}"/>
              </a:ext>
            </a:extLst>
          </p:cNvPr>
          <p:cNvSpPr>
            <a:spLocks noGrp="1"/>
          </p:cNvSpPr>
          <p:nvPr>
            <p:ph type="body" sz="quarter" idx="44" hasCustomPrompt="1"/>
          </p:nvPr>
        </p:nvSpPr>
        <p:spPr>
          <a:xfrm>
            <a:off x="8145142" y="5378511"/>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08</a:t>
            </a:r>
          </a:p>
        </p:txBody>
      </p:sp>
      <p:sp>
        <p:nvSpPr>
          <p:cNvPr id="73" name="Copy 7">
            <a:extLst>
              <a:ext uri="{FF2B5EF4-FFF2-40B4-BE49-F238E27FC236}">
                <a16:creationId xmlns:a16="http://schemas.microsoft.com/office/drawing/2014/main" id="{62D2F68D-2344-BB2D-1992-F103D013DD55}"/>
              </a:ext>
            </a:extLst>
          </p:cNvPr>
          <p:cNvSpPr>
            <a:spLocks noGrp="1"/>
          </p:cNvSpPr>
          <p:nvPr>
            <p:ph type="body" sz="quarter" idx="41" hasCustomPrompt="1"/>
          </p:nvPr>
        </p:nvSpPr>
        <p:spPr>
          <a:xfrm>
            <a:off x="9045223" y="4310686"/>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72" name="07">
            <a:extLst>
              <a:ext uri="{FF2B5EF4-FFF2-40B4-BE49-F238E27FC236}">
                <a16:creationId xmlns:a16="http://schemas.microsoft.com/office/drawing/2014/main" id="{CE16066F-322F-F7A2-05A5-29234BDF2300}"/>
              </a:ext>
            </a:extLst>
          </p:cNvPr>
          <p:cNvSpPr>
            <a:spLocks noGrp="1"/>
          </p:cNvSpPr>
          <p:nvPr>
            <p:ph type="body" sz="quarter" idx="40" hasCustomPrompt="1"/>
          </p:nvPr>
        </p:nvSpPr>
        <p:spPr>
          <a:xfrm>
            <a:off x="8145142" y="4251101"/>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07</a:t>
            </a:r>
          </a:p>
        </p:txBody>
      </p:sp>
      <p:sp>
        <p:nvSpPr>
          <p:cNvPr id="68" name="Copy 6">
            <a:extLst>
              <a:ext uri="{FF2B5EF4-FFF2-40B4-BE49-F238E27FC236}">
                <a16:creationId xmlns:a16="http://schemas.microsoft.com/office/drawing/2014/main" id="{AA1CB8C3-0DC6-2547-A3D9-7D7204979CCF}"/>
              </a:ext>
            </a:extLst>
          </p:cNvPr>
          <p:cNvSpPr>
            <a:spLocks noGrp="1"/>
          </p:cNvSpPr>
          <p:nvPr>
            <p:ph type="body" sz="quarter" idx="39" hasCustomPrompt="1"/>
          </p:nvPr>
        </p:nvSpPr>
        <p:spPr>
          <a:xfrm>
            <a:off x="9045223" y="3183275"/>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67" name="06">
            <a:extLst>
              <a:ext uri="{FF2B5EF4-FFF2-40B4-BE49-F238E27FC236}">
                <a16:creationId xmlns:a16="http://schemas.microsoft.com/office/drawing/2014/main" id="{596F40C2-294E-2F2F-A3CB-DE8F1E1C1A98}"/>
              </a:ext>
            </a:extLst>
          </p:cNvPr>
          <p:cNvSpPr>
            <a:spLocks noGrp="1"/>
          </p:cNvSpPr>
          <p:nvPr>
            <p:ph type="body" sz="quarter" idx="38" hasCustomPrompt="1"/>
          </p:nvPr>
        </p:nvSpPr>
        <p:spPr>
          <a:xfrm>
            <a:off x="8145142" y="3123690"/>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06</a:t>
            </a:r>
          </a:p>
        </p:txBody>
      </p:sp>
      <p:sp>
        <p:nvSpPr>
          <p:cNvPr id="63" name="Copy 5">
            <a:extLst>
              <a:ext uri="{FF2B5EF4-FFF2-40B4-BE49-F238E27FC236}">
                <a16:creationId xmlns:a16="http://schemas.microsoft.com/office/drawing/2014/main" id="{C0A64B55-3720-C37A-95D8-A6058199CE23}"/>
              </a:ext>
            </a:extLst>
          </p:cNvPr>
          <p:cNvSpPr>
            <a:spLocks noGrp="1"/>
          </p:cNvSpPr>
          <p:nvPr>
            <p:ph type="body" sz="quarter" idx="37" hasCustomPrompt="1"/>
          </p:nvPr>
        </p:nvSpPr>
        <p:spPr>
          <a:xfrm>
            <a:off x="9045223" y="2055864"/>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37" name="05">
            <a:extLst>
              <a:ext uri="{FF2B5EF4-FFF2-40B4-BE49-F238E27FC236}">
                <a16:creationId xmlns:a16="http://schemas.microsoft.com/office/drawing/2014/main" id="{8622917E-D831-62E6-693A-3517139BDD6E}"/>
              </a:ext>
            </a:extLst>
          </p:cNvPr>
          <p:cNvSpPr>
            <a:spLocks noGrp="1"/>
          </p:cNvSpPr>
          <p:nvPr>
            <p:ph type="body" sz="quarter" idx="36" hasCustomPrompt="1"/>
          </p:nvPr>
        </p:nvSpPr>
        <p:spPr>
          <a:xfrm>
            <a:off x="8145142" y="1996279"/>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05</a:t>
            </a:r>
          </a:p>
        </p:txBody>
      </p:sp>
      <p:sp>
        <p:nvSpPr>
          <p:cNvPr id="59" name="Copy 4">
            <a:extLst>
              <a:ext uri="{FF2B5EF4-FFF2-40B4-BE49-F238E27FC236}">
                <a16:creationId xmlns:a16="http://schemas.microsoft.com/office/drawing/2014/main" id="{22B89F91-E044-FF8A-DC70-4365F401BCE5}"/>
              </a:ext>
            </a:extLst>
          </p:cNvPr>
          <p:cNvSpPr>
            <a:spLocks noGrp="1"/>
          </p:cNvSpPr>
          <p:nvPr>
            <p:ph type="body" sz="quarter" idx="34" hasCustomPrompt="1"/>
          </p:nvPr>
        </p:nvSpPr>
        <p:spPr>
          <a:xfrm>
            <a:off x="5431166" y="5438096"/>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58" name="04">
            <a:extLst>
              <a:ext uri="{FF2B5EF4-FFF2-40B4-BE49-F238E27FC236}">
                <a16:creationId xmlns:a16="http://schemas.microsoft.com/office/drawing/2014/main" id="{A637DEE6-DE6F-220B-0174-CB6E20D0E5C9}"/>
              </a:ext>
            </a:extLst>
          </p:cNvPr>
          <p:cNvSpPr>
            <a:spLocks noGrp="1"/>
          </p:cNvSpPr>
          <p:nvPr>
            <p:ph type="body" sz="quarter" idx="33" hasCustomPrompt="1"/>
          </p:nvPr>
        </p:nvSpPr>
        <p:spPr>
          <a:xfrm>
            <a:off x="4531085" y="5378511"/>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04</a:t>
            </a:r>
          </a:p>
        </p:txBody>
      </p:sp>
      <p:sp>
        <p:nvSpPr>
          <p:cNvPr id="49" name="Copy 3">
            <a:extLst>
              <a:ext uri="{FF2B5EF4-FFF2-40B4-BE49-F238E27FC236}">
                <a16:creationId xmlns:a16="http://schemas.microsoft.com/office/drawing/2014/main" id="{89C38C67-F9D2-C6D9-D7E1-B910F9013CEB}"/>
              </a:ext>
            </a:extLst>
          </p:cNvPr>
          <p:cNvSpPr>
            <a:spLocks noGrp="1"/>
          </p:cNvSpPr>
          <p:nvPr>
            <p:ph type="body" sz="quarter" idx="30" hasCustomPrompt="1"/>
          </p:nvPr>
        </p:nvSpPr>
        <p:spPr>
          <a:xfrm>
            <a:off x="5431166" y="4310686"/>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48" name="03">
            <a:extLst>
              <a:ext uri="{FF2B5EF4-FFF2-40B4-BE49-F238E27FC236}">
                <a16:creationId xmlns:a16="http://schemas.microsoft.com/office/drawing/2014/main" id="{11B3AD96-7711-99D5-AFAC-1C26C21B1479}"/>
              </a:ext>
            </a:extLst>
          </p:cNvPr>
          <p:cNvSpPr>
            <a:spLocks noGrp="1"/>
          </p:cNvSpPr>
          <p:nvPr>
            <p:ph type="body" sz="quarter" idx="29" hasCustomPrompt="1"/>
          </p:nvPr>
        </p:nvSpPr>
        <p:spPr>
          <a:xfrm>
            <a:off x="4531085" y="4251101"/>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44" name="Copy 2">
            <a:extLst>
              <a:ext uri="{FF2B5EF4-FFF2-40B4-BE49-F238E27FC236}">
                <a16:creationId xmlns:a16="http://schemas.microsoft.com/office/drawing/2014/main" id="{F1B74132-1FB9-42EC-5835-17886FE2501A}"/>
              </a:ext>
            </a:extLst>
          </p:cNvPr>
          <p:cNvSpPr>
            <a:spLocks noGrp="1"/>
          </p:cNvSpPr>
          <p:nvPr>
            <p:ph type="body" sz="quarter" idx="28" hasCustomPrompt="1"/>
          </p:nvPr>
        </p:nvSpPr>
        <p:spPr>
          <a:xfrm>
            <a:off x="5431166" y="3183275"/>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43" name="02">
            <a:extLst>
              <a:ext uri="{FF2B5EF4-FFF2-40B4-BE49-F238E27FC236}">
                <a16:creationId xmlns:a16="http://schemas.microsoft.com/office/drawing/2014/main" id="{CC31888A-CEE4-1C50-6B54-20EECD4E2EC9}"/>
              </a:ext>
            </a:extLst>
          </p:cNvPr>
          <p:cNvSpPr>
            <a:spLocks noGrp="1"/>
          </p:cNvSpPr>
          <p:nvPr>
            <p:ph type="body" sz="quarter" idx="27" hasCustomPrompt="1"/>
          </p:nvPr>
        </p:nvSpPr>
        <p:spPr>
          <a:xfrm>
            <a:off x="4531085" y="3123690"/>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12" name="Copy 1">
            <a:extLst>
              <a:ext uri="{FF2B5EF4-FFF2-40B4-BE49-F238E27FC236}">
                <a16:creationId xmlns:a16="http://schemas.microsoft.com/office/drawing/2014/main" id="{DE89B196-00B9-9F02-5C10-63F75DB169C8}"/>
              </a:ext>
            </a:extLst>
          </p:cNvPr>
          <p:cNvSpPr>
            <a:spLocks noGrp="1"/>
          </p:cNvSpPr>
          <p:nvPr>
            <p:ph type="body" sz="quarter" idx="26" hasCustomPrompt="1"/>
          </p:nvPr>
        </p:nvSpPr>
        <p:spPr>
          <a:xfrm>
            <a:off x="5431166" y="2055864"/>
            <a:ext cx="2537177" cy="633748"/>
          </a:xfrm>
        </p:spPr>
        <p:txBody>
          <a:bodyPr lIns="90000" tIns="72000" rIns="72000" bIns="36000" anchor="t">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 here</a:t>
            </a:r>
          </a:p>
        </p:txBody>
      </p:sp>
      <p:sp>
        <p:nvSpPr>
          <p:cNvPr id="8" name="01">
            <a:extLst>
              <a:ext uri="{FF2B5EF4-FFF2-40B4-BE49-F238E27FC236}">
                <a16:creationId xmlns:a16="http://schemas.microsoft.com/office/drawing/2014/main" id="{F1DCDFDE-0515-1F00-DB3E-B16F97A9E68F}"/>
              </a:ext>
            </a:extLst>
          </p:cNvPr>
          <p:cNvSpPr>
            <a:spLocks noGrp="1"/>
          </p:cNvSpPr>
          <p:nvPr>
            <p:ph type="body" sz="quarter" idx="25" hasCustomPrompt="1"/>
          </p:nvPr>
        </p:nvSpPr>
        <p:spPr>
          <a:xfrm>
            <a:off x="4531085" y="1996279"/>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4" name="Title">
            <a:extLst>
              <a:ext uri="{FF2B5EF4-FFF2-40B4-BE49-F238E27FC236}">
                <a16:creationId xmlns:a16="http://schemas.microsoft.com/office/drawing/2014/main" id="{AC2247EA-B3D2-7B27-8D3E-6542E89B0759}"/>
              </a:ext>
            </a:extLst>
          </p:cNvPr>
          <p:cNvSpPr>
            <a:spLocks noGrp="1"/>
          </p:cNvSpPr>
          <p:nvPr>
            <p:ph type="body" sz="quarter" idx="35" hasCustomPrompt="1"/>
          </p:nvPr>
        </p:nvSpPr>
        <p:spPr>
          <a:xfrm>
            <a:off x="612645" y="772880"/>
            <a:ext cx="4033606" cy="3367702"/>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several lines</a:t>
            </a:r>
          </a:p>
        </p:txBody>
      </p:sp>
      <p:sp>
        <p:nvSpPr>
          <p:cNvPr id="6" name="Running head">
            <a:extLst>
              <a:ext uri="{FF2B5EF4-FFF2-40B4-BE49-F238E27FC236}">
                <a16:creationId xmlns:a16="http://schemas.microsoft.com/office/drawing/2014/main" id="{A5FC51E9-6E7C-0A41-B772-490EDFE4ABC1}"/>
              </a:ext>
            </a:extLst>
          </p:cNvPr>
          <p:cNvSpPr>
            <a:spLocks noGrp="1"/>
          </p:cNvSpPr>
          <p:nvPr>
            <p:ph type="body" sz="quarter" idx="46" hasCustomPrompt="1"/>
          </p:nvPr>
        </p:nvSpPr>
        <p:spPr>
          <a:xfrm>
            <a:off x="609600" y="396875"/>
            <a:ext cx="4030431"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0288312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tx1"/>
        </a:solidFill>
        <a:effectLst/>
      </p:bgPr>
    </p:bg>
    <p:spTree>
      <p:nvGrpSpPr>
        <p:cNvPr id="1" name=""/>
        <p:cNvGrpSpPr/>
        <p:nvPr/>
      </p:nvGrpSpPr>
      <p:grpSpPr>
        <a:xfrm>
          <a:off x="0" y="0"/>
          <a:ext cx="0" cy="0"/>
          <a:chOff x="0" y="0"/>
          <a:chExt cx="0" cy="0"/>
        </a:xfrm>
      </p:grpSpPr>
      <p:sp>
        <p:nvSpPr>
          <p:cNvPr id="43" name="Rectangle 5">
            <a:extLst>
              <a:ext uri="{FF2B5EF4-FFF2-40B4-BE49-F238E27FC236}">
                <a16:creationId xmlns:a16="http://schemas.microsoft.com/office/drawing/2014/main" id="{AFBA5449-C962-8CFF-B816-2C3F3A793393}"/>
              </a:ext>
            </a:extLst>
          </p:cNvPr>
          <p:cNvSpPr>
            <a:spLocks/>
          </p:cNvSpPr>
          <p:nvPr userDrawn="1"/>
        </p:nvSpPr>
        <p:spPr bwMode="auto">
          <a:xfrm>
            <a:off x="9103444" y="-1"/>
            <a:ext cx="3123695" cy="6856057"/>
          </a:xfrm>
          <a:prstGeom prst="rect">
            <a:avLst/>
          </a:prstGeom>
          <a:solidFill>
            <a:srgbClr val="DBDBDB">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nvGrpSpPr>
          <p:cNvPr id="51" name="Group 50">
            <a:extLst>
              <a:ext uri="{FF2B5EF4-FFF2-40B4-BE49-F238E27FC236}">
                <a16:creationId xmlns:a16="http://schemas.microsoft.com/office/drawing/2014/main" id="{FC5C86BA-82D7-4508-E0E0-8D995AF4F3F7}"/>
              </a:ext>
            </a:extLst>
          </p:cNvPr>
          <p:cNvGrpSpPr/>
          <p:nvPr userDrawn="1"/>
        </p:nvGrpSpPr>
        <p:grpSpPr>
          <a:xfrm>
            <a:off x="6085342" y="1943"/>
            <a:ext cx="5974880" cy="2398486"/>
            <a:chOff x="6119686" y="1943"/>
            <a:chExt cx="5974880" cy="2398486"/>
          </a:xfrm>
        </p:grpSpPr>
        <p:sp>
          <p:nvSpPr>
            <p:cNvPr id="44" name="Freeform 6">
              <a:extLst>
                <a:ext uri="{FF2B5EF4-FFF2-40B4-BE49-F238E27FC236}">
                  <a16:creationId xmlns:a16="http://schemas.microsoft.com/office/drawing/2014/main" id="{94C9C81E-E90C-EB32-5468-0DA91C7A46F7}"/>
                </a:ext>
              </a:extLst>
            </p:cNvPr>
            <p:cNvSpPr>
              <a:spLocks/>
            </p:cNvSpPr>
            <p:nvPr userDrawn="1"/>
          </p:nvSpPr>
          <p:spPr bwMode="auto">
            <a:xfrm>
              <a:off x="6119686" y="1943"/>
              <a:ext cx="3017155" cy="2398486"/>
            </a:xfrm>
            <a:custGeom>
              <a:avLst/>
              <a:gdLst>
                <a:gd name="T0" fmla="*/ 0 w 983"/>
                <a:gd name="T1" fmla="*/ 0 h 782"/>
                <a:gd name="T2" fmla="*/ 973 w 983"/>
                <a:gd name="T3" fmla="*/ 782 h 782"/>
                <a:gd name="T4" fmla="*/ 983 w 983"/>
                <a:gd name="T5" fmla="*/ 782 h 782"/>
                <a:gd name="T6" fmla="*/ 983 w 983"/>
                <a:gd name="T7" fmla="*/ 0 h 782"/>
                <a:gd name="T8" fmla="*/ 0 w 983"/>
                <a:gd name="T9" fmla="*/ 0 h 782"/>
              </a:gdLst>
              <a:ahLst/>
              <a:cxnLst>
                <a:cxn ang="0">
                  <a:pos x="T0" y="T1"/>
                </a:cxn>
                <a:cxn ang="0">
                  <a:pos x="T2" y="T3"/>
                </a:cxn>
                <a:cxn ang="0">
                  <a:pos x="T4" y="T5"/>
                </a:cxn>
                <a:cxn ang="0">
                  <a:pos x="T6" y="T7"/>
                </a:cxn>
                <a:cxn ang="0">
                  <a:pos x="T8" y="T9"/>
                </a:cxn>
              </a:cxnLst>
              <a:rect l="0" t="0" r="r" b="b"/>
              <a:pathLst>
                <a:path w="983" h="782">
                  <a:moveTo>
                    <a:pt x="0" y="0"/>
                  </a:moveTo>
                  <a:cubicBezTo>
                    <a:pt x="98" y="447"/>
                    <a:pt x="496" y="782"/>
                    <a:pt x="973" y="782"/>
                  </a:cubicBezTo>
                  <a:cubicBezTo>
                    <a:pt x="976" y="782"/>
                    <a:pt x="980" y="782"/>
                    <a:pt x="983" y="782"/>
                  </a:cubicBezTo>
                  <a:cubicBezTo>
                    <a:pt x="983" y="0"/>
                    <a:pt x="983" y="0"/>
                    <a:pt x="9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5" name="Freeform 7">
              <a:extLst>
                <a:ext uri="{FF2B5EF4-FFF2-40B4-BE49-F238E27FC236}">
                  <a16:creationId xmlns:a16="http://schemas.microsoft.com/office/drawing/2014/main" id="{0F9F3FBD-1DB5-1AC9-8DF6-0D89687F44A2}"/>
                </a:ext>
              </a:extLst>
            </p:cNvPr>
            <p:cNvSpPr>
              <a:spLocks/>
            </p:cNvSpPr>
            <p:nvPr userDrawn="1"/>
          </p:nvSpPr>
          <p:spPr bwMode="auto">
            <a:xfrm>
              <a:off x="9136840" y="1943"/>
              <a:ext cx="2957726" cy="2398486"/>
            </a:xfrm>
            <a:custGeom>
              <a:avLst/>
              <a:gdLst>
                <a:gd name="T0" fmla="*/ 964 w 964"/>
                <a:gd name="T1" fmla="*/ 0 h 782"/>
                <a:gd name="T2" fmla="*/ 0 w 964"/>
                <a:gd name="T3" fmla="*/ 0 h 782"/>
                <a:gd name="T4" fmla="*/ 0 w 964"/>
                <a:gd name="T5" fmla="*/ 782 h 782"/>
                <a:gd name="T6" fmla="*/ 964 w 964"/>
                <a:gd name="T7" fmla="*/ 0 h 782"/>
              </a:gdLst>
              <a:ahLst/>
              <a:cxnLst>
                <a:cxn ang="0">
                  <a:pos x="T0" y="T1"/>
                </a:cxn>
                <a:cxn ang="0">
                  <a:pos x="T2" y="T3"/>
                </a:cxn>
                <a:cxn ang="0">
                  <a:pos x="T4" y="T5"/>
                </a:cxn>
                <a:cxn ang="0">
                  <a:pos x="T6" y="T7"/>
                </a:cxn>
              </a:cxnLst>
              <a:rect l="0" t="0" r="r" b="b"/>
              <a:pathLst>
                <a:path w="964" h="782">
                  <a:moveTo>
                    <a:pt x="964" y="0"/>
                  </a:moveTo>
                  <a:cubicBezTo>
                    <a:pt x="0" y="0"/>
                    <a:pt x="0" y="0"/>
                    <a:pt x="0" y="0"/>
                  </a:cubicBezTo>
                  <a:cubicBezTo>
                    <a:pt x="0" y="782"/>
                    <a:pt x="0" y="782"/>
                    <a:pt x="0" y="782"/>
                  </a:cubicBezTo>
                  <a:cubicBezTo>
                    <a:pt x="472" y="777"/>
                    <a:pt x="866" y="444"/>
                    <a:pt x="964" y="0"/>
                  </a:cubicBezTo>
                  <a:close/>
                </a:path>
              </a:pathLst>
            </a:custGeom>
            <a:solidFill>
              <a:srgbClr val="F5A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nvGrpSpPr>
          <p:cNvPr id="50" name="Group 49">
            <a:extLst>
              <a:ext uri="{FF2B5EF4-FFF2-40B4-BE49-F238E27FC236}">
                <a16:creationId xmlns:a16="http://schemas.microsoft.com/office/drawing/2014/main" id="{33FB603E-6B35-664C-8ABC-3380CD6B14DD}"/>
              </a:ext>
            </a:extLst>
          </p:cNvPr>
          <p:cNvGrpSpPr/>
          <p:nvPr userDrawn="1"/>
        </p:nvGrpSpPr>
        <p:grpSpPr>
          <a:xfrm rot="10800000">
            <a:off x="6145720" y="4457571"/>
            <a:ext cx="5974880" cy="2398486"/>
            <a:chOff x="6119686" y="3966151"/>
            <a:chExt cx="5974880" cy="2398486"/>
          </a:xfrm>
        </p:grpSpPr>
        <p:sp>
          <p:nvSpPr>
            <p:cNvPr id="48" name="Freeform 6">
              <a:extLst>
                <a:ext uri="{FF2B5EF4-FFF2-40B4-BE49-F238E27FC236}">
                  <a16:creationId xmlns:a16="http://schemas.microsoft.com/office/drawing/2014/main" id="{F83C10DB-AED8-E710-D794-3EAF4000969B}"/>
                </a:ext>
              </a:extLst>
            </p:cNvPr>
            <p:cNvSpPr>
              <a:spLocks/>
            </p:cNvSpPr>
            <p:nvPr userDrawn="1"/>
          </p:nvSpPr>
          <p:spPr bwMode="auto">
            <a:xfrm>
              <a:off x="6119686" y="3966151"/>
              <a:ext cx="3017155" cy="2398486"/>
            </a:xfrm>
            <a:custGeom>
              <a:avLst/>
              <a:gdLst>
                <a:gd name="T0" fmla="*/ 0 w 983"/>
                <a:gd name="T1" fmla="*/ 0 h 782"/>
                <a:gd name="T2" fmla="*/ 973 w 983"/>
                <a:gd name="T3" fmla="*/ 782 h 782"/>
                <a:gd name="T4" fmla="*/ 983 w 983"/>
                <a:gd name="T5" fmla="*/ 782 h 782"/>
                <a:gd name="T6" fmla="*/ 983 w 983"/>
                <a:gd name="T7" fmla="*/ 0 h 782"/>
                <a:gd name="T8" fmla="*/ 0 w 983"/>
                <a:gd name="T9" fmla="*/ 0 h 782"/>
              </a:gdLst>
              <a:ahLst/>
              <a:cxnLst>
                <a:cxn ang="0">
                  <a:pos x="T0" y="T1"/>
                </a:cxn>
                <a:cxn ang="0">
                  <a:pos x="T2" y="T3"/>
                </a:cxn>
                <a:cxn ang="0">
                  <a:pos x="T4" y="T5"/>
                </a:cxn>
                <a:cxn ang="0">
                  <a:pos x="T6" y="T7"/>
                </a:cxn>
                <a:cxn ang="0">
                  <a:pos x="T8" y="T9"/>
                </a:cxn>
              </a:cxnLst>
              <a:rect l="0" t="0" r="r" b="b"/>
              <a:pathLst>
                <a:path w="983" h="782">
                  <a:moveTo>
                    <a:pt x="0" y="0"/>
                  </a:moveTo>
                  <a:cubicBezTo>
                    <a:pt x="98" y="447"/>
                    <a:pt x="496" y="782"/>
                    <a:pt x="973" y="782"/>
                  </a:cubicBezTo>
                  <a:cubicBezTo>
                    <a:pt x="976" y="782"/>
                    <a:pt x="980" y="782"/>
                    <a:pt x="983" y="782"/>
                  </a:cubicBezTo>
                  <a:cubicBezTo>
                    <a:pt x="983" y="0"/>
                    <a:pt x="983" y="0"/>
                    <a:pt x="98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9" name="Freeform 7">
              <a:extLst>
                <a:ext uri="{FF2B5EF4-FFF2-40B4-BE49-F238E27FC236}">
                  <a16:creationId xmlns:a16="http://schemas.microsoft.com/office/drawing/2014/main" id="{EC4181DF-7CA5-61B1-49BC-FF14F117A9D7}"/>
                </a:ext>
              </a:extLst>
            </p:cNvPr>
            <p:cNvSpPr>
              <a:spLocks/>
            </p:cNvSpPr>
            <p:nvPr userDrawn="1"/>
          </p:nvSpPr>
          <p:spPr bwMode="auto">
            <a:xfrm>
              <a:off x="9136840" y="3966151"/>
              <a:ext cx="2957726" cy="2398486"/>
            </a:xfrm>
            <a:custGeom>
              <a:avLst/>
              <a:gdLst>
                <a:gd name="T0" fmla="*/ 964 w 964"/>
                <a:gd name="T1" fmla="*/ 0 h 782"/>
                <a:gd name="T2" fmla="*/ 0 w 964"/>
                <a:gd name="T3" fmla="*/ 0 h 782"/>
                <a:gd name="T4" fmla="*/ 0 w 964"/>
                <a:gd name="T5" fmla="*/ 782 h 782"/>
                <a:gd name="T6" fmla="*/ 964 w 964"/>
                <a:gd name="T7" fmla="*/ 0 h 782"/>
              </a:gdLst>
              <a:ahLst/>
              <a:cxnLst>
                <a:cxn ang="0">
                  <a:pos x="T0" y="T1"/>
                </a:cxn>
                <a:cxn ang="0">
                  <a:pos x="T2" y="T3"/>
                </a:cxn>
                <a:cxn ang="0">
                  <a:pos x="T4" y="T5"/>
                </a:cxn>
                <a:cxn ang="0">
                  <a:pos x="T6" y="T7"/>
                </a:cxn>
              </a:cxnLst>
              <a:rect l="0" t="0" r="r" b="b"/>
              <a:pathLst>
                <a:path w="964" h="782">
                  <a:moveTo>
                    <a:pt x="964" y="0"/>
                  </a:moveTo>
                  <a:cubicBezTo>
                    <a:pt x="0" y="0"/>
                    <a:pt x="0" y="0"/>
                    <a:pt x="0" y="0"/>
                  </a:cubicBezTo>
                  <a:cubicBezTo>
                    <a:pt x="0" y="782"/>
                    <a:pt x="0" y="782"/>
                    <a:pt x="0" y="782"/>
                  </a:cubicBezTo>
                  <a:cubicBezTo>
                    <a:pt x="472" y="777"/>
                    <a:pt x="866" y="444"/>
                    <a:pt x="964" y="0"/>
                  </a:cubicBezTo>
                  <a:close/>
                </a:path>
              </a:pathLst>
            </a:custGeom>
            <a:solidFill>
              <a:srgbClr val="F5A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15" name="page number">
            <a:extLst>
              <a:ext uri="{FF2B5EF4-FFF2-40B4-BE49-F238E27FC236}">
                <a16:creationId xmlns:a16="http://schemas.microsoft.com/office/drawing/2014/main" id="{B457C18E-EA0A-1B4A-8B45-8BD27ADAE58E}"/>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11" name="make better decisions">
            <a:extLst>
              <a:ext uri="{FF2B5EF4-FFF2-40B4-BE49-F238E27FC236}">
                <a16:creationId xmlns:a16="http://schemas.microsoft.com/office/drawing/2014/main" id="{0C767353-B1B7-EF48-9BD5-43F46E7B99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96772" y="6364638"/>
            <a:ext cx="2075479" cy="234298"/>
          </a:xfrm>
          <a:prstGeom prst="rect">
            <a:avLst/>
          </a:prstGeom>
        </p:spPr>
      </p:pic>
      <p:cxnSp>
        <p:nvCxnSpPr>
          <p:cNvPr id="12" name="vertical line">
            <a:extLst>
              <a:ext uri="{FF2B5EF4-FFF2-40B4-BE49-F238E27FC236}">
                <a16:creationId xmlns:a16="http://schemas.microsoft.com/office/drawing/2014/main" id="{1115B500-D218-8349-AC60-78E645CC4390}"/>
              </a:ext>
            </a:extLst>
          </p:cNvPr>
          <p:cNvCxnSpPr>
            <a:cxnSpLocks/>
          </p:cNvCxnSpPr>
          <p:nvPr/>
        </p:nvCxnSpPr>
        <p:spPr>
          <a:xfrm>
            <a:off x="1957388" y="6379369"/>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savanta.com">
            <a:extLst>
              <a:ext uri="{FF2B5EF4-FFF2-40B4-BE49-F238E27FC236}">
                <a16:creationId xmlns:a16="http://schemas.microsoft.com/office/drawing/2014/main" id="{1B1DF5D6-A986-22DD-09EA-B0276381C266}"/>
              </a:ext>
            </a:extLst>
          </p:cNvPr>
          <p:cNvSpPr txBox="1">
            <a:spLocks/>
          </p:cNvSpPr>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32" name="Sub Ttile">
            <a:extLst>
              <a:ext uri="{FF2B5EF4-FFF2-40B4-BE49-F238E27FC236}">
                <a16:creationId xmlns:a16="http://schemas.microsoft.com/office/drawing/2014/main" id="{8E6B7917-2CAA-0ADD-D969-B4FBF0CC4A12}"/>
              </a:ext>
            </a:extLst>
          </p:cNvPr>
          <p:cNvSpPr>
            <a:spLocks noGrp="1"/>
          </p:cNvSpPr>
          <p:nvPr>
            <p:ph type="body" sz="quarter" idx="13" hasCustomPrompt="1"/>
          </p:nvPr>
        </p:nvSpPr>
        <p:spPr>
          <a:xfrm>
            <a:off x="609600" y="3658828"/>
            <a:ext cx="4855482"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31" name="Title">
            <a:extLst>
              <a:ext uri="{FF2B5EF4-FFF2-40B4-BE49-F238E27FC236}">
                <a16:creationId xmlns:a16="http://schemas.microsoft.com/office/drawing/2014/main" id="{E7736B37-49FF-8D8E-865E-EE9DEA154952}"/>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Divider 2</a:t>
            </a:r>
          </a:p>
        </p:txBody>
      </p:sp>
    </p:spTree>
    <p:extLst>
      <p:ext uri="{BB962C8B-B14F-4D97-AF65-F5344CB8AC3E}">
        <p14:creationId xmlns:p14="http://schemas.microsoft.com/office/powerpoint/2010/main" val="471045599"/>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404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pic>
        <p:nvPicPr>
          <p:cNvPr id="25" name="Abstract savanta" descr="A picture containing graphics, graphic design, font, design&#10;&#10;Description automatically generated">
            <a:extLst>
              <a:ext uri="{FF2B5EF4-FFF2-40B4-BE49-F238E27FC236}">
                <a16:creationId xmlns:a16="http://schemas.microsoft.com/office/drawing/2014/main" id="{51474DDA-5E49-952F-241C-3BB7EC4FC116}"/>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15" name="page number">
            <a:extLst>
              <a:ext uri="{FF2B5EF4-FFF2-40B4-BE49-F238E27FC236}">
                <a16:creationId xmlns:a16="http://schemas.microsoft.com/office/drawing/2014/main" id="{B457C18E-EA0A-1B4A-8B45-8BD27ADAE58E}"/>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2"/>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2"/>
              </a:solidFill>
              <a:latin typeface="Roboto" panose="02000000000000000000" pitchFamily="2" charset="0"/>
              <a:ea typeface="Roboto" panose="02000000000000000000" pitchFamily="2" charset="0"/>
              <a:cs typeface="Roboto" panose="02000000000000000000" pitchFamily="2" charset="0"/>
            </a:endParaRPr>
          </a:p>
        </p:txBody>
      </p:sp>
      <p:pic>
        <p:nvPicPr>
          <p:cNvPr id="11" name="make better decisions">
            <a:extLst>
              <a:ext uri="{FF2B5EF4-FFF2-40B4-BE49-F238E27FC236}">
                <a16:creationId xmlns:a16="http://schemas.microsoft.com/office/drawing/2014/main" id="{0C767353-B1B7-EF48-9BD5-43F46E7B99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96772" y="6364638"/>
            <a:ext cx="2075479" cy="234298"/>
          </a:xfrm>
          <a:prstGeom prst="rect">
            <a:avLst/>
          </a:prstGeom>
        </p:spPr>
      </p:pic>
      <p:cxnSp>
        <p:nvCxnSpPr>
          <p:cNvPr id="12" name="vertical line">
            <a:extLst>
              <a:ext uri="{FF2B5EF4-FFF2-40B4-BE49-F238E27FC236}">
                <a16:creationId xmlns:a16="http://schemas.microsoft.com/office/drawing/2014/main" id="{1115B500-D218-8349-AC60-78E645CC4390}"/>
              </a:ext>
            </a:extLst>
          </p:cNvPr>
          <p:cNvCxnSpPr>
            <a:cxnSpLocks/>
          </p:cNvCxnSpPr>
          <p:nvPr/>
        </p:nvCxnSpPr>
        <p:spPr>
          <a:xfrm>
            <a:off x="1957388" y="6379369"/>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savanta.com">
            <a:extLst>
              <a:ext uri="{FF2B5EF4-FFF2-40B4-BE49-F238E27FC236}">
                <a16:creationId xmlns:a16="http://schemas.microsoft.com/office/drawing/2014/main" id="{0A2E0C27-534E-F4CA-62CD-51E7EDCADB33}"/>
              </a:ext>
            </a:extLst>
          </p:cNvPr>
          <p:cNvSpPr txBox="1">
            <a:spLocks noGrp="1" noRot="1" noMove="1" noResize="1" noEditPoints="1" noAdjustHandles="1" noChangeArrowheads="1" noChangeShapeType="1"/>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32" name="Sub Ttile">
            <a:extLst>
              <a:ext uri="{FF2B5EF4-FFF2-40B4-BE49-F238E27FC236}">
                <a16:creationId xmlns:a16="http://schemas.microsoft.com/office/drawing/2014/main" id="{8E6B7917-2CAA-0ADD-D969-B4FBF0CC4A12}"/>
              </a:ext>
            </a:extLst>
          </p:cNvPr>
          <p:cNvSpPr>
            <a:spLocks noGrp="1"/>
          </p:cNvSpPr>
          <p:nvPr>
            <p:ph type="body" sz="quarter" idx="13" hasCustomPrompt="1"/>
          </p:nvPr>
        </p:nvSpPr>
        <p:spPr>
          <a:xfrm>
            <a:off x="609600" y="3658828"/>
            <a:ext cx="4855482"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31" name="Title">
            <a:extLst>
              <a:ext uri="{FF2B5EF4-FFF2-40B4-BE49-F238E27FC236}">
                <a16:creationId xmlns:a16="http://schemas.microsoft.com/office/drawing/2014/main" id="{E7736B37-49FF-8D8E-865E-EE9DEA154952}"/>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Divider 3</a:t>
            </a:r>
          </a:p>
        </p:txBody>
      </p:sp>
    </p:spTree>
    <p:extLst>
      <p:ext uri="{BB962C8B-B14F-4D97-AF65-F5344CB8AC3E}">
        <p14:creationId xmlns:p14="http://schemas.microsoft.com/office/powerpoint/2010/main" val="3546741419"/>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4042"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tx1"/>
        </a:solidFill>
        <a:effectLst/>
      </p:bgPr>
    </p:bg>
    <p:spTree>
      <p:nvGrpSpPr>
        <p:cNvPr id="1" name=""/>
        <p:cNvGrpSpPr/>
        <p:nvPr/>
      </p:nvGrpSpPr>
      <p:grpSpPr>
        <a:xfrm>
          <a:off x="0" y="0"/>
          <a:ext cx="0" cy="0"/>
          <a:chOff x="0" y="0"/>
          <a:chExt cx="0" cy="0"/>
        </a:xfrm>
      </p:grpSpPr>
      <p:pic>
        <p:nvPicPr>
          <p:cNvPr id="17" name="Sa HUGE">
            <a:extLst>
              <a:ext uri="{FF2B5EF4-FFF2-40B4-BE49-F238E27FC236}">
                <a16:creationId xmlns:a16="http://schemas.microsoft.com/office/drawing/2014/main" id="{D8CA8ED2-AB54-4299-B2E8-035A57DC6454}"/>
              </a:ext>
            </a:extLst>
          </p:cNvPr>
          <p:cNvPicPr>
            <a:picLocks noGrp="1" noRot="1" noChangeAspect="1" noMove="1" noResize="1" noEditPoints="1" noAdjustHandles="1" noChangeArrowheads="1" noChangeShapeType="1" noCrop="1"/>
          </p:cNvPicPr>
          <p:nvPr userDrawn="1"/>
        </p:nvPicPr>
        <p:blipFill rotWithShape="1">
          <a:blip r:embed="rId2" cstate="print">
            <a:alphaModFix amt="15000"/>
            <a:extLst>
              <a:ext uri="{28A0092B-C50C-407E-A947-70E740481C1C}">
                <a14:useLocalDpi xmlns:a14="http://schemas.microsoft.com/office/drawing/2010/main" val="0"/>
              </a:ext>
            </a:extLst>
          </a:blip>
          <a:srcRect t="1219" r="256" b="1219"/>
          <a:stretch/>
        </p:blipFill>
        <p:spPr>
          <a:xfrm>
            <a:off x="-31400" y="-1"/>
            <a:ext cx="12223400" cy="6858001"/>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make better decisions">
            <a:extLst>
              <a:ext uri="{FF2B5EF4-FFF2-40B4-BE49-F238E27FC236}">
                <a16:creationId xmlns:a16="http://schemas.microsoft.com/office/drawing/2014/main" id="{B239359F-1BE8-D390-B6CD-F58D4CC6959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96772" y="6364638"/>
            <a:ext cx="2075479" cy="234298"/>
          </a:xfrm>
          <a:prstGeom prst="rect">
            <a:avLst/>
          </a:prstGeom>
        </p:spPr>
      </p:pic>
      <p:cxnSp>
        <p:nvCxnSpPr>
          <p:cNvPr id="5" name="vertical line">
            <a:extLst>
              <a:ext uri="{FF2B5EF4-FFF2-40B4-BE49-F238E27FC236}">
                <a16:creationId xmlns:a16="http://schemas.microsoft.com/office/drawing/2014/main" id="{0043FC02-E8D9-6E3D-9B54-EDF204CD5BA4}"/>
              </a:ext>
            </a:extLst>
          </p:cNvPr>
          <p:cNvCxnSpPr>
            <a:cxnSpLocks noGrp="1" noRot="1" noMove="1" noResize="1" noEditPoints="1" noAdjustHandles="1" noChangeArrowheads="1" noChangeShapeType="1"/>
          </p:cNvCxnSpPr>
          <p:nvPr userDrawn="1"/>
        </p:nvCxnSpPr>
        <p:spPr>
          <a:xfrm>
            <a:off x="1957388" y="6379369"/>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7" name="savanta.com">
            <a:extLst>
              <a:ext uri="{FF2B5EF4-FFF2-40B4-BE49-F238E27FC236}">
                <a16:creationId xmlns:a16="http://schemas.microsoft.com/office/drawing/2014/main" id="{1050B726-A981-47CC-4824-611111B64326}"/>
              </a:ext>
            </a:extLst>
          </p:cNvPr>
          <p:cNvSpPr txBox="1"/>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2" name="Sub title">
            <a:extLst>
              <a:ext uri="{FF2B5EF4-FFF2-40B4-BE49-F238E27FC236}">
                <a16:creationId xmlns:a16="http://schemas.microsoft.com/office/drawing/2014/main" id="{75B72A79-E8C6-6553-3958-135932ADA713}"/>
              </a:ext>
            </a:extLst>
          </p:cNvPr>
          <p:cNvSpPr>
            <a:spLocks noGrp="1"/>
          </p:cNvSpPr>
          <p:nvPr>
            <p:ph type="body" sz="quarter" idx="13" hasCustomPrompt="1"/>
          </p:nvPr>
        </p:nvSpPr>
        <p:spPr>
          <a:xfrm>
            <a:off x="609600" y="3658828"/>
            <a:ext cx="4855482" cy="1828800"/>
          </a:xfrm>
        </p:spPr>
        <p:txBody>
          <a:bodyPr>
            <a:normAutofit/>
          </a:bodyPr>
          <a:lstStyle>
            <a:lvl1pPr>
              <a:defRPr sz="1800">
                <a:solidFill>
                  <a:srgbClr val="F7A6AB"/>
                </a:solidFill>
                <a:latin typeface="+mn-lt"/>
              </a:defRPr>
            </a:lvl1pPr>
          </a:lstStyle>
          <a:p>
            <a:pPr lvl="0"/>
            <a:r>
              <a:rPr lang="en-GB" noProof="0"/>
              <a:t>Insert Sub Title</a:t>
            </a:r>
          </a:p>
        </p:txBody>
      </p:sp>
      <p:sp>
        <p:nvSpPr>
          <p:cNvPr id="4" name="Title">
            <a:extLst>
              <a:ext uri="{FF2B5EF4-FFF2-40B4-BE49-F238E27FC236}">
                <a16:creationId xmlns:a16="http://schemas.microsoft.com/office/drawing/2014/main" id="{CC794301-372B-2357-7796-AFE36FDBA9F7}"/>
              </a:ext>
            </a:extLst>
          </p:cNvPr>
          <p:cNvSpPr>
            <a:spLocks noGrp="1"/>
          </p:cNvSpPr>
          <p:nvPr>
            <p:ph type="body" sz="quarter" idx="12" hasCustomPrompt="1"/>
          </p:nvPr>
        </p:nvSpPr>
        <p:spPr>
          <a:xfrm>
            <a:off x="609600" y="1714499"/>
            <a:ext cx="4855482" cy="1854201"/>
          </a:xfrm>
          <a:prstGeom prst="rect">
            <a:avLst/>
          </a:prstGeom>
        </p:spPr>
        <p:txBody>
          <a:bodyPr anchor="b" anchorCtr="0">
            <a:normAutofit/>
          </a:bodyPr>
          <a:lstStyle>
            <a:lvl1pPr>
              <a:defRPr sz="4800" b="0" i="0">
                <a:solidFill>
                  <a:schemeClr val="bg1"/>
                </a:solidFill>
                <a:latin typeface="Georgia" panose="02040502050405020303" pitchFamily="18" charset="0"/>
              </a:defRPr>
            </a:lvl1pPr>
          </a:lstStyle>
          <a:p>
            <a:pPr lvl="0"/>
            <a:r>
              <a:rPr lang="en-GB" noProof="0"/>
              <a:t>Divider 4</a:t>
            </a:r>
          </a:p>
        </p:txBody>
      </p:sp>
    </p:spTree>
    <p:extLst>
      <p:ext uri="{BB962C8B-B14F-4D97-AF65-F5344CB8AC3E}">
        <p14:creationId xmlns:p14="http://schemas.microsoft.com/office/powerpoint/2010/main" val="4099207074"/>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1933" userDrawn="1">
          <p15:clr>
            <a:srgbClr val="FBAE40"/>
          </p15:clr>
        </p15:guide>
        <p15:guide id="3" pos="50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white">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8" name="Content">
            <a:extLst>
              <a:ext uri="{FF2B5EF4-FFF2-40B4-BE49-F238E27FC236}">
                <a16:creationId xmlns:a16="http://schemas.microsoft.com/office/drawing/2014/main" id="{22CB9ADA-3CBF-8F6C-2530-3577924984D9}"/>
              </a:ext>
            </a:extLst>
          </p:cNvPr>
          <p:cNvSpPr>
            <a:spLocks noGrp="1"/>
          </p:cNvSpPr>
          <p:nvPr>
            <p:ph sz="quarter" idx="25" hasCustomPrompt="1"/>
          </p:nvPr>
        </p:nvSpPr>
        <p:spPr>
          <a:xfrm>
            <a:off x="609600" y="1582738"/>
            <a:ext cx="10972800" cy="4589462"/>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tIns="144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248247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hite subtitle">
    <p:spTree>
      <p:nvGrpSpPr>
        <p:cNvPr id="1" name=""/>
        <p:cNvGrpSpPr/>
        <p:nvPr/>
      </p:nvGrpSpPr>
      <p:grpSpPr>
        <a:xfrm>
          <a:off x="0" y="0"/>
          <a:ext cx="0" cy="0"/>
          <a:chOff x="0" y="0"/>
          <a:chExt cx="0" cy="0"/>
        </a:xfrm>
      </p:grpSpPr>
      <p:sp>
        <p:nvSpPr>
          <p:cNvPr id="8" name="Footer">
            <a:extLst>
              <a:ext uri="{FF2B5EF4-FFF2-40B4-BE49-F238E27FC236}">
                <a16:creationId xmlns:a16="http://schemas.microsoft.com/office/drawing/2014/main" id="{8DDB0FF3-4FC2-6E95-2FDC-B9C6F4D30407}"/>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4" name="Content">
            <a:extLst>
              <a:ext uri="{FF2B5EF4-FFF2-40B4-BE49-F238E27FC236}">
                <a16:creationId xmlns:a16="http://schemas.microsoft.com/office/drawing/2014/main" id="{5288EF0C-488B-143F-631D-AAC063BE6D0F}"/>
              </a:ext>
            </a:extLst>
          </p:cNvPr>
          <p:cNvSpPr>
            <a:spLocks noGrp="1"/>
          </p:cNvSpPr>
          <p:nvPr>
            <p:ph sz="quarter" idx="25" hasCustomPrompt="1"/>
          </p:nvPr>
        </p:nvSpPr>
        <p:spPr>
          <a:xfrm>
            <a:off x="609600" y="2263444"/>
            <a:ext cx="10972800" cy="3908756"/>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2" name="Sub title">
            <a:extLst>
              <a:ext uri="{FF2B5EF4-FFF2-40B4-BE49-F238E27FC236}">
                <a16:creationId xmlns:a16="http://schemas.microsoft.com/office/drawing/2014/main" id="{B233E7EB-AAEF-9059-3138-4066402DD5EF}"/>
              </a:ext>
            </a:extLst>
          </p:cNvPr>
          <p:cNvSpPr>
            <a:spLocks noGrp="1"/>
          </p:cNvSpPr>
          <p:nvPr>
            <p:ph type="body" sz="quarter" idx="24"/>
          </p:nvPr>
        </p:nvSpPr>
        <p:spPr>
          <a:xfrm>
            <a:off x="609600" y="1518722"/>
            <a:ext cx="10958512" cy="656522"/>
          </a:xfrm>
        </p:spPr>
        <p:txBody>
          <a:bodyPr anchor="t">
            <a:noAutofit/>
          </a:bodyPr>
          <a:lstStyle>
            <a:lvl1pPr>
              <a:defRPr sz="1600">
                <a:solidFill>
                  <a:schemeClr val="tx1"/>
                </a:solidFill>
                <a:latin typeface="+mn-lt"/>
              </a:defRPr>
            </a:lvl1pPr>
            <a:lvl2pP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1435328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ng title content white subtitle">
    <p:spTree>
      <p:nvGrpSpPr>
        <p:cNvPr id="1" name=""/>
        <p:cNvGrpSpPr/>
        <p:nvPr/>
      </p:nvGrpSpPr>
      <p:grpSpPr>
        <a:xfrm>
          <a:off x="0" y="0"/>
          <a:ext cx="0" cy="0"/>
          <a:chOff x="0" y="0"/>
          <a:chExt cx="0" cy="0"/>
        </a:xfrm>
      </p:grpSpPr>
      <p:sp>
        <p:nvSpPr>
          <p:cNvPr id="8" name="Footer">
            <a:extLst>
              <a:ext uri="{FF2B5EF4-FFF2-40B4-BE49-F238E27FC236}">
                <a16:creationId xmlns:a16="http://schemas.microsoft.com/office/drawing/2014/main" id="{8DDB0FF3-4FC2-6E95-2FDC-B9C6F4D30407}"/>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4" name="Content">
            <a:extLst>
              <a:ext uri="{FF2B5EF4-FFF2-40B4-BE49-F238E27FC236}">
                <a16:creationId xmlns:a16="http://schemas.microsoft.com/office/drawing/2014/main" id="{5288EF0C-488B-143F-631D-AAC063BE6D0F}"/>
              </a:ext>
            </a:extLst>
          </p:cNvPr>
          <p:cNvSpPr>
            <a:spLocks noGrp="1"/>
          </p:cNvSpPr>
          <p:nvPr>
            <p:ph sz="quarter" idx="25" hasCustomPrompt="1"/>
          </p:nvPr>
        </p:nvSpPr>
        <p:spPr>
          <a:xfrm>
            <a:off x="609600" y="2631830"/>
            <a:ext cx="10972800" cy="3540370"/>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2" name="Sub title">
            <a:extLst>
              <a:ext uri="{FF2B5EF4-FFF2-40B4-BE49-F238E27FC236}">
                <a16:creationId xmlns:a16="http://schemas.microsoft.com/office/drawing/2014/main" id="{B233E7EB-AAEF-9059-3138-4066402DD5EF}"/>
              </a:ext>
            </a:extLst>
          </p:cNvPr>
          <p:cNvSpPr>
            <a:spLocks noGrp="1"/>
          </p:cNvSpPr>
          <p:nvPr>
            <p:ph type="body" sz="quarter" idx="24"/>
          </p:nvPr>
        </p:nvSpPr>
        <p:spPr>
          <a:xfrm>
            <a:off x="609600" y="1887108"/>
            <a:ext cx="10958512" cy="656522"/>
          </a:xfrm>
        </p:spPr>
        <p:txBody>
          <a:bodyPr anchor="t">
            <a:noAutofit/>
          </a:bodyPr>
          <a:lstStyle>
            <a:lvl1pPr>
              <a:defRPr sz="1600">
                <a:solidFill>
                  <a:schemeClr val="tx1"/>
                </a:solidFill>
                <a:latin typeface="+mn-lt"/>
              </a:defRPr>
            </a:lvl1pPr>
            <a:lvl2pP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3999"/>
            <a:ext cx="10972800" cy="1102123"/>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139199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black">
    <p:bg>
      <p:bgPr>
        <a:solidFill>
          <a:schemeClr val="tx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F692D8FB-0784-9769-0263-63EDD30DDF2B}"/>
              </a:ext>
            </a:extLst>
          </p:cNvPr>
          <p:cNvSpPr txBox="1">
            <a:spLocks/>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6FFE514B-80AD-556C-D283-B6024CE1F6A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4" name="Content">
            <a:extLst>
              <a:ext uri="{FF2B5EF4-FFF2-40B4-BE49-F238E27FC236}">
                <a16:creationId xmlns:a16="http://schemas.microsoft.com/office/drawing/2014/main" id="{4CC30B36-E08A-E157-1D00-D11D5611326E}"/>
              </a:ext>
            </a:extLst>
          </p:cNvPr>
          <p:cNvSpPr>
            <a:spLocks noGrp="1"/>
          </p:cNvSpPr>
          <p:nvPr>
            <p:ph sz="quarter" idx="25" hasCustomPrompt="1"/>
          </p:nvPr>
        </p:nvSpPr>
        <p:spPr>
          <a:xfrm>
            <a:off x="609600" y="1582738"/>
            <a:ext cx="10972800" cy="4589462"/>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017919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lack subtitle">
    <p:bg>
      <p:bgPr>
        <a:solidFill>
          <a:schemeClr val="tx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93F84EF1-58B2-7DDD-D7EB-6DC64B7E20D5}"/>
              </a:ext>
            </a:extLst>
          </p:cNvPr>
          <p:cNvSpPr txBox="1">
            <a:spLocks/>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Footer">
            <a:extLst>
              <a:ext uri="{FF2B5EF4-FFF2-40B4-BE49-F238E27FC236}">
                <a16:creationId xmlns:a16="http://schemas.microsoft.com/office/drawing/2014/main" id="{F2831BA6-7FD0-91E6-64E4-0BBE60612FB0}"/>
              </a:ext>
            </a:extLst>
          </p:cNvPr>
          <p:cNvSpPr>
            <a:spLocks noGrp="1"/>
          </p:cNvSpPr>
          <p:nvPr>
            <p:ph type="body" sz="quarter" idx="23"/>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4" name="Content">
            <a:extLst>
              <a:ext uri="{FF2B5EF4-FFF2-40B4-BE49-F238E27FC236}">
                <a16:creationId xmlns:a16="http://schemas.microsoft.com/office/drawing/2014/main" id="{0692409F-5268-EE02-02F8-AA02110713E4}"/>
              </a:ext>
            </a:extLst>
          </p:cNvPr>
          <p:cNvSpPr>
            <a:spLocks noGrp="1"/>
          </p:cNvSpPr>
          <p:nvPr>
            <p:ph sz="quarter" idx="25" hasCustomPrompt="1"/>
          </p:nvPr>
        </p:nvSpPr>
        <p:spPr>
          <a:xfrm>
            <a:off x="609600" y="2269554"/>
            <a:ext cx="10972800" cy="3902646"/>
          </a:xfrm>
        </p:spPr>
        <p:txBody>
          <a:bodyPr>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2" name="Sub title">
            <a:extLst>
              <a:ext uri="{FF2B5EF4-FFF2-40B4-BE49-F238E27FC236}">
                <a16:creationId xmlns:a16="http://schemas.microsoft.com/office/drawing/2014/main" id="{B233E7EB-AAEF-9059-3138-4066402DD5EF}"/>
              </a:ext>
            </a:extLst>
          </p:cNvPr>
          <p:cNvSpPr>
            <a:spLocks noGrp="1"/>
          </p:cNvSpPr>
          <p:nvPr>
            <p:ph type="body" sz="quarter" idx="24"/>
          </p:nvPr>
        </p:nvSpPr>
        <p:spPr>
          <a:xfrm>
            <a:off x="609600" y="1558756"/>
            <a:ext cx="10958512" cy="616487"/>
          </a:xfrm>
        </p:spPr>
        <p:txBody>
          <a:bodyPr anchor="t">
            <a:noAutofit/>
          </a:bodyPr>
          <a:lstStyle>
            <a:lvl1pPr>
              <a:defRPr sz="1600">
                <a:solidFill>
                  <a:schemeClr val="bg1"/>
                </a:solidFill>
                <a:latin typeface="+mn-lt"/>
              </a:defRPr>
            </a:lvl1pPr>
            <a:lvl2pP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tIns="144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99751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ng title content black subtitle">
    <p:bg>
      <p:bgPr>
        <a:solidFill>
          <a:schemeClr val="tx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CF127AA1-7F35-BF08-5788-B3A7ED58B104}"/>
              </a:ext>
            </a:extLst>
          </p:cNvPr>
          <p:cNvSpPr txBox="1">
            <a:spLocks/>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Footer">
            <a:extLst>
              <a:ext uri="{FF2B5EF4-FFF2-40B4-BE49-F238E27FC236}">
                <a16:creationId xmlns:a16="http://schemas.microsoft.com/office/drawing/2014/main" id="{8DDB0FF3-4FC2-6E95-2FDC-B9C6F4D30407}"/>
              </a:ext>
            </a:extLst>
          </p:cNvPr>
          <p:cNvSpPr>
            <a:spLocks noGrp="1"/>
          </p:cNvSpPr>
          <p:nvPr>
            <p:ph type="body" sz="quarter" idx="23"/>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4" name="Content">
            <a:extLst>
              <a:ext uri="{FF2B5EF4-FFF2-40B4-BE49-F238E27FC236}">
                <a16:creationId xmlns:a16="http://schemas.microsoft.com/office/drawing/2014/main" id="{5288EF0C-488B-143F-631D-AAC063BE6D0F}"/>
              </a:ext>
            </a:extLst>
          </p:cNvPr>
          <p:cNvSpPr>
            <a:spLocks noGrp="1"/>
          </p:cNvSpPr>
          <p:nvPr>
            <p:ph sz="quarter" idx="25" hasCustomPrompt="1"/>
          </p:nvPr>
        </p:nvSpPr>
        <p:spPr>
          <a:xfrm>
            <a:off x="609600" y="2631830"/>
            <a:ext cx="10972800" cy="3540370"/>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2" name="Sub title">
            <a:extLst>
              <a:ext uri="{FF2B5EF4-FFF2-40B4-BE49-F238E27FC236}">
                <a16:creationId xmlns:a16="http://schemas.microsoft.com/office/drawing/2014/main" id="{B233E7EB-AAEF-9059-3138-4066402DD5EF}"/>
              </a:ext>
            </a:extLst>
          </p:cNvPr>
          <p:cNvSpPr>
            <a:spLocks noGrp="1"/>
          </p:cNvSpPr>
          <p:nvPr>
            <p:ph type="body" sz="quarter" idx="24"/>
          </p:nvPr>
        </p:nvSpPr>
        <p:spPr>
          <a:xfrm>
            <a:off x="609600" y="1887108"/>
            <a:ext cx="10958512" cy="656522"/>
          </a:xfrm>
        </p:spPr>
        <p:txBody>
          <a:bodyPr anchor="t">
            <a:noAutofit/>
          </a:bodyPr>
          <a:lstStyle>
            <a:lvl1pPr>
              <a:defRPr sz="1600">
                <a:solidFill>
                  <a:schemeClr val="bg1"/>
                </a:solidFill>
                <a:latin typeface="+mn-lt"/>
              </a:defRPr>
            </a:lvl1pPr>
            <a:lvl2pP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3999"/>
            <a:ext cx="10972800" cy="1102123"/>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0572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ntent with image">
    <p:spTree>
      <p:nvGrpSpPr>
        <p:cNvPr id="1" name=""/>
        <p:cNvGrpSpPr/>
        <p:nvPr/>
      </p:nvGrpSpPr>
      <p:grpSpPr>
        <a:xfrm>
          <a:off x="0" y="0"/>
          <a:ext cx="0" cy="0"/>
          <a:chOff x="0" y="0"/>
          <a:chExt cx="0" cy="0"/>
        </a:xfrm>
      </p:grpSpPr>
      <p:sp>
        <p:nvSpPr>
          <p:cNvPr id="3" name="Image">
            <a:extLst>
              <a:ext uri="{FF2B5EF4-FFF2-40B4-BE49-F238E27FC236}">
                <a16:creationId xmlns:a16="http://schemas.microsoft.com/office/drawing/2014/main" id="{D0E639ED-5428-ED37-71C9-7B1EC12BD3E7}"/>
              </a:ext>
            </a:extLst>
          </p:cNvPr>
          <p:cNvSpPr>
            <a:spLocks noGrp="1"/>
          </p:cNvSpPr>
          <p:nvPr>
            <p:ph type="pic" sz="quarter" idx="39" hasCustomPrompt="1"/>
          </p:nvPr>
        </p:nvSpPr>
        <p:spPr>
          <a:xfrm>
            <a:off x="-2" y="-12700"/>
            <a:ext cx="12192000" cy="3441700"/>
          </a:xfrm>
          <a:custGeom>
            <a:avLst/>
            <a:gdLst>
              <a:gd name="connsiteX0" fmla="*/ 1 w 12192000"/>
              <a:gd name="connsiteY0" fmla="*/ 0 h 3441700"/>
              <a:gd name="connsiteX1" fmla="*/ 6096000 w 12192000"/>
              <a:gd name="connsiteY1" fmla="*/ 0 h 3441700"/>
              <a:gd name="connsiteX2" fmla="*/ 6096001 w 12192000"/>
              <a:gd name="connsiteY2" fmla="*/ 0 h 3441700"/>
              <a:gd name="connsiteX3" fmla="*/ 12192000 w 12192000"/>
              <a:gd name="connsiteY3" fmla="*/ 0 h 3441700"/>
              <a:gd name="connsiteX4" fmla="*/ 12192000 w 12192000"/>
              <a:gd name="connsiteY4" fmla="*/ 2422618 h 3441700"/>
              <a:gd name="connsiteX5" fmla="*/ 12192000 w 12192000"/>
              <a:gd name="connsiteY5" fmla="*/ 3441700 h 3441700"/>
              <a:gd name="connsiteX6" fmla="*/ 11582400 w 12192000"/>
              <a:gd name="connsiteY6" fmla="*/ 3441700 h 3441700"/>
              <a:gd name="connsiteX7" fmla="*/ 10373995 w 12192000"/>
              <a:gd name="connsiteY7" fmla="*/ 3441700 h 3441700"/>
              <a:gd name="connsiteX8" fmla="*/ 10373995 w 12192000"/>
              <a:gd name="connsiteY8" fmla="*/ 2687460 h 3441700"/>
              <a:gd name="connsiteX9" fmla="*/ 6096001 w 12192000"/>
              <a:gd name="connsiteY9" fmla="*/ 2687460 h 3441700"/>
              <a:gd name="connsiteX10" fmla="*/ 6096000 w 12192000"/>
              <a:gd name="connsiteY10" fmla="*/ 2687460 h 3441700"/>
              <a:gd name="connsiteX11" fmla="*/ 1818005 w 12192000"/>
              <a:gd name="connsiteY11" fmla="*/ 2687460 h 3441700"/>
              <a:gd name="connsiteX12" fmla="*/ 1818005 w 12192000"/>
              <a:gd name="connsiteY12" fmla="*/ 3441700 h 3441700"/>
              <a:gd name="connsiteX13" fmla="*/ 612776 w 12192000"/>
              <a:gd name="connsiteY13" fmla="*/ 3441700 h 3441700"/>
              <a:gd name="connsiteX14" fmla="*/ 1 w 12192000"/>
              <a:gd name="connsiteY14" fmla="*/ 3441700 h 3441700"/>
              <a:gd name="connsiteX15" fmla="*/ 0 w 12192000"/>
              <a:gd name="connsiteY15" fmla="*/ 3441700 h 3441700"/>
              <a:gd name="connsiteX16" fmla="*/ 0 w 12192000"/>
              <a:gd name="connsiteY16" fmla="*/ 2422618 h 3441700"/>
              <a:gd name="connsiteX17" fmla="*/ 1 w 12192000"/>
              <a:gd name="connsiteY17" fmla="*/ 2422618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700">
                <a:moveTo>
                  <a:pt x="1" y="0"/>
                </a:moveTo>
                <a:lnTo>
                  <a:pt x="6096000" y="0"/>
                </a:lnTo>
                <a:lnTo>
                  <a:pt x="6096001" y="0"/>
                </a:lnTo>
                <a:lnTo>
                  <a:pt x="12192000" y="0"/>
                </a:lnTo>
                <a:lnTo>
                  <a:pt x="12192000" y="2422618"/>
                </a:lnTo>
                <a:lnTo>
                  <a:pt x="12192000" y="3441700"/>
                </a:lnTo>
                <a:lnTo>
                  <a:pt x="11582400" y="3441700"/>
                </a:lnTo>
                <a:lnTo>
                  <a:pt x="10373995" y="3441700"/>
                </a:lnTo>
                <a:lnTo>
                  <a:pt x="10373995" y="2687460"/>
                </a:lnTo>
                <a:lnTo>
                  <a:pt x="6096001" y="2687460"/>
                </a:lnTo>
                <a:lnTo>
                  <a:pt x="6096000" y="2687460"/>
                </a:lnTo>
                <a:lnTo>
                  <a:pt x="1818005" y="2687460"/>
                </a:lnTo>
                <a:lnTo>
                  <a:pt x="1818005" y="3441700"/>
                </a:lnTo>
                <a:lnTo>
                  <a:pt x="612776" y="3441700"/>
                </a:lnTo>
                <a:lnTo>
                  <a:pt x="1" y="3441700"/>
                </a:lnTo>
                <a:lnTo>
                  <a:pt x="0" y="3441700"/>
                </a:lnTo>
                <a:lnTo>
                  <a:pt x="0" y="2422618"/>
                </a:lnTo>
                <a:lnTo>
                  <a:pt x="1" y="2422618"/>
                </a:lnTo>
                <a:close/>
              </a:path>
            </a:pathLst>
          </a:custGeom>
          <a:solidFill>
            <a:schemeClr val="tx1"/>
          </a:solidFill>
        </p:spPr>
        <p:txBody>
          <a:bodyPr wrap="square">
            <a:noAutofit/>
          </a:bodyPr>
          <a:lstStyle>
            <a:lvl1pPr>
              <a:defRPr/>
            </a:lvl1pPr>
          </a:lstStyle>
          <a:p>
            <a:r>
              <a:rPr lang="en-US" noProof="0"/>
              <a:t>Click icon to add picture\</a:t>
            </a:r>
            <a:endParaRPr lang="en-GB" noProof="0"/>
          </a:p>
        </p:txBody>
      </p:sp>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9266423"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Content">
            <a:extLst>
              <a:ext uri="{FF2B5EF4-FFF2-40B4-BE49-F238E27FC236}">
                <a16:creationId xmlns:a16="http://schemas.microsoft.com/office/drawing/2014/main" id="{50ADF137-B079-02DD-283A-D8C3145421FB}"/>
              </a:ext>
            </a:extLst>
          </p:cNvPr>
          <p:cNvSpPr>
            <a:spLocks noGrp="1"/>
          </p:cNvSpPr>
          <p:nvPr>
            <p:ph sz="quarter" idx="36" hasCustomPrompt="1"/>
          </p:nvPr>
        </p:nvSpPr>
        <p:spPr>
          <a:xfrm>
            <a:off x="1818005" y="2697163"/>
            <a:ext cx="8526145" cy="3475037"/>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4" name="Title">
            <a:extLst>
              <a:ext uri="{FF2B5EF4-FFF2-40B4-BE49-F238E27FC236}">
                <a16:creationId xmlns:a16="http://schemas.microsoft.com/office/drawing/2014/main" id="{C356B977-A122-C6F0-63EA-AEDCB4315F65}"/>
              </a:ext>
            </a:extLst>
          </p:cNvPr>
          <p:cNvSpPr>
            <a:spLocks noGrp="1"/>
          </p:cNvSpPr>
          <p:nvPr>
            <p:ph type="body" sz="quarter" idx="35" hasCustomPrompt="1"/>
          </p:nvPr>
        </p:nvSpPr>
        <p:spPr>
          <a:xfrm>
            <a:off x="612645" y="772880"/>
            <a:ext cx="4870582"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53645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black">
    <p:bg>
      <p:bgPr>
        <a:solidFill>
          <a:schemeClr val="tx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F692D8FB-0784-9769-0263-63EDD30DDF2B}"/>
              </a:ext>
            </a:extLst>
          </p:cNvPr>
          <p:cNvSpPr txBox="1">
            <a:spLocks/>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979474EC-82A9-A2E1-C145-296C6440CA0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52796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ntent black header">
    <p:spTree>
      <p:nvGrpSpPr>
        <p:cNvPr id="1" name=""/>
        <p:cNvGrpSpPr/>
        <p:nvPr/>
      </p:nvGrpSpPr>
      <p:grpSpPr>
        <a:xfrm>
          <a:off x="0" y="0"/>
          <a:ext cx="0" cy="0"/>
          <a:chOff x="0" y="0"/>
          <a:chExt cx="0" cy="0"/>
        </a:xfrm>
      </p:grpSpPr>
      <p:sp>
        <p:nvSpPr>
          <p:cNvPr id="3" name="Black bar">
            <a:extLst>
              <a:ext uri="{FF2B5EF4-FFF2-40B4-BE49-F238E27FC236}">
                <a16:creationId xmlns:a16="http://schemas.microsoft.com/office/drawing/2014/main" id="{778DF88D-C718-5A4D-4B4C-346EADE6E77C}"/>
              </a:ext>
            </a:extLst>
          </p:cNvPr>
          <p:cNvSpPr/>
          <p:nvPr userDrawn="1"/>
        </p:nvSpPr>
        <p:spPr>
          <a:xfrm>
            <a:off x="0" y="-1"/>
            <a:ext cx="12192000" cy="26971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9239529"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Content">
            <a:extLst>
              <a:ext uri="{FF2B5EF4-FFF2-40B4-BE49-F238E27FC236}">
                <a16:creationId xmlns:a16="http://schemas.microsoft.com/office/drawing/2014/main" id="{5DD3479A-F272-5A50-F0EC-BEE929254A6C}"/>
              </a:ext>
            </a:extLst>
          </p:cNvPr>
          <p:cNvSpPr>
            <a:spLocks noGrp="1"/>
          </p:cNvSpPr>
          <p:nvPr>
            <p:ph sz="quarter" idx="36" hasCustomPrompt="1"/>
          </p:nvPr>
        </p:nvSpPr>
        <p:spPr>
          <a:xfrm>
            <a:off x="606425" y="2880360"/>
            <a:ext cx="10979150" cy="3291840"/>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3" name="Body">
            <a:extLst>
              <a:ext uri="{FF2B5EF4-FFF2-40B4-BE49-F238E27FC236}">
                <a16:creationId xmlns:a16="http://schemas.microsoft.com/office/drawing/2014/main" id="{B5537E85-4BF6-A62C-8EEF-1B91CBD8D599}"/>
              </a:ext>
            </a:extLst>
          </p:cNvPr>
          <p:cNvSpPr>
            <a:spLocks noGrp="1"/>
          </p:cNvSpPr>
          <p:nvPr>
            <p:ph type="body" sz="quarter" idx="28" hasCustomPrompt="1"/>
          </p:nvPr>
        </p:nvSpPr>
        <p:spPr>
          <a:xfrm>
            <a:off x="609600" y="1889125"/>
            <a:ext cx="10968821" cy="682625"/>
          </a:xfrm>
        </p:spPr>
        <p:txBody>
          <a:bodyPr lIns="90000" tIns="72000" rIns="72000" bIns="36000">
            <a:noAutofit/>
          </a:bodyPr>
          <a:lstStyle>
            <a:lvl1pPr>
              <a:spcBef>
                <a:spcPts val="600"/>
              </a:spcBef>
              <a:defRPr sz="1400" b="0">
                <a:solidFill>
                  <a:schemeClr val="bg2"/>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4" name="Title">
            <a:extLst>
              <a:ext uri="{FF2B5EF4-FFF2-40B4-BE49-F238E27FC236}">
                <a16:creationId xmlns:a16="http://schemas.microsoft.com/office/drawing/2014/main" id="{9AED1926-91C1-B089-C46C-53C9671BC926}"/>
              </a:ext>
            </a:extLst>
          </p:cNvPr>
          <p:cNvSpPr>
            <a:spLocks noGrp="1"/>
          </p:cNvSpPr>
          <p:nvPr>
            <p:ph type="body" sz="quarter" idx="35" hasCustomPrompt="1"/>
          </p:nvPr>
        </p:nvSpPr>
        <p:spPr>
          <a:xfrm>
            <a:off x="612645" y="772880"/>
            <a:ext cx="10965776"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81862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hite left image right">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3605212"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Image">
            <a:extLst>
              <a:ext uri="{FF2B5EF4-FFF2-40B4-BE49-F238E27FC236}">
                <a16:creationId xmlns:a16="http://schemas.microsoft.com/office/drawing/2014/main" id="{31FE3705-320A-28FC-5AE6-1961424AD2CB}"/>
              </a:ext>
            </a:extLst>
          </p:cNvPr>
          <p:cNvSpPr>
            <a:spLocks noGrp="1"/>
          </p:cNvSpPr>
          <p:nvPr>
            <p:ph type="pic" sz="quarter" idx="25"/>
          </p:nvPr>
        </p:nvSpPr>
        <p:spPr>
          <a:xfrm>
            <a:off x="6099178" y="0"/>
            <a:ext cx="6092822" cy="6858000"/>
          </a:xfrm>
        </p:spPr>
        <p:txBody>
          <a:bodyPr/>
          <a:lstStyle/>
          <a:p>
            <a:r>
              <a:rPr lang="en-US" noProof="0"/>
              <a:t>Click icon to add picture</a:t>
            </a:r>
            <a:endParaRPr lang="en-GB" noProof="0"/>
          </a:p>
        </p:txBody>
      </p:sp>
      <p:sp>
        <p:nvSpPr>
          <p:cNvPr id="9" name="Body">
            <a:extLst>
              <a:ext uri="{FF2B5EF4-FFF2-40B4-BE49-F238E27FC236}">
                <a16:creationId xmlns:a16="http://schemas.microsoft.com/office/drawing/2014/main" id="{23C0064A-06E7-38B6-47CF-B7C8500E9768}"/>
              </a:ext>
            </a:extLst>
          </p:cNvPr>
          <p:cNvSpPr>
            <a:spLocks noGrp="1"/>
          </p:cNvSpPr>
          <p:nvPr>
            <p:ph type="body" sz="quarter" idx="26" hasCustomPrompt="1"/>
          </p:nvPr>
        </p:nvSpPr>
        <p:spPr>
          <a:xfrm>
            <a:off x="609601" y="1889124"/>
            <a:ext cx="4876800" cy="4283075"/>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 name="Title">
            <a:extLst>
              <a:ext uri="{FF2B5EF4-FFF2-40B4-BE49-F238E27FC236}">
                <a16:creationId xmlns:a16="http://schemas.microsoft.com/office/drawing/2014/main" id="{C06FF1BA-2A01-2716-4EFF-4F5881A5ADCC}"/>
              </a:ext>
            </a:extLst>
          </p:cNvPr>
          <p:cNvSpPr>
            <a:spLocks noGrp="1"/>
          </p:cNvSpPr>
          <p:nvPr>
            <p:ph type="body" sz="quarter" idx="35" hasCustomPrompt="1"/>
          </p:nvPr>
        </p:nvSpPr>
        <p:spPr>
          <a:xfrm>
            <a:off x="612645" y="772880"/>
            <a:ext cx="4870582"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0582"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82398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eft content right white">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36B858E9-8261-765D-FFB1-8FE7D9FA2852}"/>
              </a:ext>
            </a:extLst>
          </p:cNvPr>
          <p:cNvSpPr>
            <a:spLocks noGrp="1"/>
          </p:cNvSpPr>
          <p:nvPr>
            <p:ph type="body" sz="quarter" idx="23"/>
          </p:nvPr>
        </p:nvSpPr>
        <p:spPr>
          <a:xfrm>
            <a:off x="1881188" y="6332539"/>
            <a:ext cx="9226624"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7" name="Content right">
            <a:extLst>
              <a:ext uri="{FF2B5EF4-FFF2-40B4-BE49-F238E27FC236}">
                <a16:creationId xmlns:a16="http://schemas.microsoft.com/office/drawing/2014/main" id="{5427E999-DF59-640D-3949-687113EBF9FA}"/>
              </a:ext>
            </a:extLst>
          </p:cNvPr>
          <p:cNvSpPr>
            <a:spLocks noGrp="1"/>
          </p:cNvSpPr>
          <p:nvPr>
            <p:ph sz="quarter" idx="36" hasCustomPrompt="1"/>
          </p:nvPr>
        </p:nvSpPr>
        <p:spPr>
          <a:xfrm>
            <a:off x="6092824" y="692150"/>
            <a:ext cx="5489576" cy="5480050"/>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9" name="Body">
            <a:extLst>
              <a:ext uri="{FF2B5EF4-FFF2-40B4-BE49-F238E27FC236}">
                <a16:creationId xmlns:a16="http://schemas.microsoft.com/office/drawing/2014/main" id="{E7986D84-B168-3280-9FEC-E8F16B9556F2}"/>
              </a:ext>
            </a:extLst>
          </p:cNvPr>
          <p:cNvSpPr>
            <a:spLocks noGrp="1"/>
          </p:cNvSpPr>
          <p:nvPr>
            <p:ph type="body" sz="quarter" idx="26" hasCustomPrompt="1"/>
          </p:nvPr>
        </p:nvSpPr>
        <p:spPr>
          <a:xfrm>
            <a:off x="609601" y="1889124"/>
            <a:ext cx="4876800" cy="4283075"/>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 name="Title">
            <a:extLst>
              <a:ext uri="{FF2B5EF4-FFF2-40B4-BE49-F238E27FC236}">
                <a16:creationId xmlns:a16="http://schemas.microsoft.com/office/drawing/2014/main" id="{54B36D5B-57F7-8544-848D-00C53DC4963F}"/>
              </a:ext>
            </a:extLst>
          </p:cNvPr>
          <p:cNvSpPr>
            <a:spLocks noGrp="1"/>
          </p:cNvSpPr>
          <p:nvPr>
            <p:ph type="body" sz="quarter" idx="35" hasCustomPrompt="1"/>
          </p:nvPr>
        </p:nvSpPr>
        <p:spPr>
          <a:xfrm>
            <a:off x="612645" y="772880"/>
            <a:ext cx="4870582"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0582"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60589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ack left image right">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CC9584AA-2B5E-E025-A6D2-26F70444863D}"/>
              </a:ext>
            </a:extLst>
          </p:cNvPr>
          <p:cNvSpPr>
            <a:spLocks noGrp="1"/>
          </p:cNvSpPr>
          <p:nvPr>
            <p:ph type="body" sz="quarter" idx="23"/>
          </p:nvPr>
        </p:nvSpPr>
        <p:spPr>
          <a:xfrm>
            <a:off x="1881188" y="6332539"/>
            <a:ext cx="3605212" cy="22854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 name="Image">
            <a:extLst>
              <a:ext uri="{FF2B5EF4-FFF2-40B4-BE49-F238E27FC236}">
                <a16:creationId xmlns:a16="http://schemas.microsoft.com/office/drawing/2014/main" id="{31FE3705-320A-28FC-5AE6-1961424AD2CB}"/>
              </a:ext>
            </a:extLst>
          </p:cNvPr>
          <p:cNvSpPr>
            <a:spLocks noGrp="1"/>
          </p:cNvSpPr>
          <p:nvPr>
            <p:ph type="pic" sz="quarter" idx="25"/>
          </p:nvPr>
        </p:nvSpPr>
        <p:spPr>
          <a:xfrm>
            <a:off x="6099178" y="0"/>
            <a:ext cx="6092822" cy="6858000"/>
          </a:xfrm>
        </p:spPr>
        <p:txBody>
          <a:bodyPr/>
          <a:lstStyle/>
          <a:p>
            <a:r>
              <a:rPr lang="en-US" noProof="0"/>
              <a:t>Click icon to add picture</a:t>
            </a:r>
            <a:endParaRPr lang="en-GB" noProof="0"/>
          </a:p>
        </p:txBody>
      </p:sp>
      <p:sp>
        <p:nvSpPr>
          <p:cNvPr id="10" name="Body">
            <a:extLst>
              <a:ext uri="{FF2B5EF4-FFF2-40B4-BE49-F238E27FC236}">
                <a16:creationId xmlns:a16="http://schemas.microsoft.com/office/drawing/2014/main" id="{78ABEABF-F15F-F85E-BB8D-D47739E0A656}"/>
              </a:ext>
            </a:extLst>
          </p:cNvPr>
          <p:cNvSpPr>
            <a:spLocks noGrp="1"/>
          </p:cNvSpPr>
          <p:nvPr>
            <p:ph type="body" sz="quarter" idx="26" hasCustomPrompt="1"/>
          </p:nvPr>
        </p:nvSpPr>
        <p:spPr>
          <a:xfrm>
            <a:off x="609600" y="1889124"/>
            <a:ext cx="4870583" cy="4283075"/>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7" name="Title">
            <a:extLst>
              <a:ext uri="{FF2B5EF4-FFF2-40B4-BE49-F238E27FC236}">
                <a16:creationId xmlns:a16="http://schemas.microsoft.com/office/drawing/2014/main" id="{8D2757DB-D254-9773-8387-B799FA3CE9FB}"/>
              </a:ext>
            </a:extLst>
          </p:cNvPr>
          <p:cNvSpPr>
            <a:spLocks noGrp="1"/>
          </p:cNvSpPr>
          <p:nvPr>
            <p:ph type="body" sz="quarter" idx="35" hasCustomPrompt="1"/>
          </p:nvPr>
        </p:nvSpPr>
        <p:spPr>
          <a:xfrm>
            <a:off x="612645" y="772880"/>
            <a:ext cx="4870582"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68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938794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eft content right black">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CC78F08A-6B9A-61DF-A6F7-D97149AE03E0}"/>
              </a:ext>
            </a:extLst>
          </p:cNvPr>
          <p:cNvSpPr>
            <a:spLocks noGrp="1"/>
          </p:cNvSpPr>
          <p:nvPr>
            <p:ph type="body" sz="quarter" idx="23"/>
          </p:nvPr>
        </p:nvSpPr>
        <p:spPr>
          <a:xfrm>
            <a:off x="1881188" y="6332539"/>
            <a:ext cx="9266424" cy="22854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8" name="Content right">
            <a:extLst>
              <a:ext uri="{FF2B5EF4-FFF2-40B4-BE49-F238E27FC236}">
                <a16:creationId xmlns:a16="http://schemas.microsoft.com/office/drawing/2014/main" id="{E2764864-28E5-4C3F-5770-5E5A5CFFA020}"/>
              </a:ext>
            </a:extLst>
          </p:cNvPr>
          <p:cNvSpPr>
            <a:spLocks noGrp="1"/>
          </p:cNvSpPr>
          <p:nvPr>
            <p:ph sz="quarter" idx="36" hasCustomPrompt="1"/>
          </p:nvPr>
        </p:nvSpPr>
        <p:spPr>
          <a:xfrm>
            <a:off x="6092824" y="692150"/>
            <a:ext cx="5489576" cy="5480050"/>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0" name="Body">
            <a:extLst>
              <a:ext uri="{FF2B5EF4-FFF2-40B4-BE49-F238E27FC236}">
                <a16:creationId xmlns:a16="http://schemas.microsoft.com/office/drawing/2014/main" id="{379B9A74-6F22-C311-099A-9BFB452AAAC5}"/>
              </a:ext>
            </a:extLst>
          </p:cNvPr>
          <p:cNvSpPr>
            <a:spLocks noGrp="1"/>
          </p:cNvSpPr>
          <p:nvPr>
            <p:ph type="body" sz="quarter" idx="26" hasCustomPrompt="1"/>
          </p:nvPr>
        </p:nvSpPr>
        <p:spPr>
          <a:xfrm>
            <a:off x="609601" y="1889124"/>
            <a:ext cx="4876800" cy="4283075"/>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7" name="Title">
            <a:extLst>
              <a:ext uri="{FF2B5EF4-FFF2-40B4-BE49-F238E27FC236}">
                <a16:creationId xmlns:a16="http://schemas.microsoft.com/office/drawing/2014/main" id="{3D840894-43B9-354E-4ABE-D1A4533DDE3A}"/>
              </a:ext>
            </a:extLst>
          </p:cNvPr>
          <p:cNvSpPr>
            <a:spLocks noGrp="1"/>
          </p:cNvSpPr>
          <p:nvPr>
            <p:ph type="body" sz="quarter" idx="35" hasCustomPrompt="1"/>
          </p:nvPr>
        </p:nvSpPr>
        <p:spPr>
          <a:xfrm>
            <a:off x="612645" y="772880"/>
            <a:ext cx="4870582"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68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566119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amp; black split blank">
    <p:spTree>
      <p:nvGrpSpPr>
        <p:cNvPr id="1" name=""/>
        <p:cNvGrpSpPr/>
        <p:nvPr/>
      </p:nvGrpSpPr>
      <p:grpSpPr>
        <a:xfrm>
          <a:off x="0" y="0"/>
          <a:ext cx="0" cy="0"/>
          <a:chOff x="0" y="0"/>
          <a:chExt cx="0" cy="0"/>
        </a:xfrm>
      </p:grpSpPr>
      <p:sp>
        <p:nvSpPr>
          <p:cNvPr id="28" name="Black background">
            <a:extLst>
              <a:ext uri="{FF2B5EF4-FFF2-40B4-BE49-F238E27FC236}">
                <a16:creationId xmlns:a16="http://schemas.microsoft.com/office/drawing/2014/main" id="{9283738B-05C5-7D46-B743-66B511E17641}"/>
              </a:ext>
            </a:extLst>
          </p:cNvPr>
          <p:cNvSpPr/>
          <p:nvPr userDrawn="1"/>
        </p:nvSpPr>
        <p:spPr>
          <a:xfrm>
            <a:off x="4876800" y="0"/>
            <a:ext cx="7315200" cy="6858000"/>
          </a:xfrm>
          <a:custGeom>
            <a:avLst/>
            <a:gdLst/>
            <a:ahLst/>
            <a:cxnLst/>
            <a:rect l="l" t="t" r="r" b="b"/>
            <a:pathLst>
              <a:path w="7315200" h="6858000">
                <a:moveTo>
                  <a:pt x="7315200" y="0"/>
                </a:moveTo>
                <a:lnTo>
                  <a:pt x="0" y="0"/>
                </a:lnTo>
                <a:lnTo>
                  <a:pt x="0" y="6858000"/>
                </a:lnTo>
                <a:lnTo>
                  <a:pt x="7315200" y="6858000"/>
                </a:lnTo>
                <a:lnTo>
                  <a:pt x="7315200" y="0"/>
                </a:lnTo>
                <a:close/>
              </a:path>
            </a:pathLst>
          </a:custGeom>
          <a:solidFill>
            <a:srgbClr val="000000"/>
          </a:solidFill>
        </p:spPr>
        <p:txBody>
          <a:bodyPr wrap="square" lIns="0" tIns="0" rIns="0" bIns="0" rtlCol="0"/>
          <a:lstStyle/>
          <a:p>
            <a:endParaRPr lang="en-GB" noProof="0"/>
          </a:p>
        </p:txBody>
      </p:sp>
      <p:sp>
        <p:nvSpPr>
          <p:cNvPr id="15" name="page number">
            <a:extLst>
              <a:ext uri="{FF2B5EF4-FFF2-40B4-BE49-F238E27FC236}">
                <a16:creationId xmlns:a16="http://schemas.microsoft.com/office/drawing/2014/main" id="{FB9F8585-1214-0103-5508-BF019A689011}"/>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3" name="Footer">
            <a:extLst>
              <a:ext uri="{FF2B5EF4-FFF2-40B4-BE49-F238E27FC236}">
                <a16:creationId xmlns:a16="http://schemas.microsoft.com/office/drawing/2014/main" id="{47D65D39-9AFE-E761-0724-979F365ED404}"/>
              </a:ext>
            </a:extLst>
          </p:cNvPr>
          <p:cNvSpPr>
            <a:spLocks noGrp="1"/>
          </p:cNvSpPr>
          <p:nvPr userDrawn="1">
            <p:ph type="body" sz="quarter" idx="23"/>
          </p:nvPr>
        </p:nvSpPr>
        <p:spPr>
          <a:xfrm>
            <a:off x="5505943" y="6332538"/>
            <a:ext cx="5629589" cy="228867"/>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0" name="savanta.com">
            <a:extLst>
              <a:ext uri="{FF2B5EF4-FFF2-40B4-BE49-F238E27FC236}">
                <a16:creationId xmlns:a16="http://schemas.microsoft.com/office/drawing/2014/main" id="{02E6DFCA-5C6E-53FA-133B-6D61EAB9068E}"/>
              </a:ext>
            </a:extLst>
          </p:cNvPr>
          <p:cNvSpPr txBox="1">
            <a:spLocks/>
          </p:cNvSpPr>
          <p:nvPr userDrawn="1"/>
        </p:nvSpPr>
        <p:spPr>
          <a:xfrm>
            <a:off x="609600" y="6333138"/>
            <a:ext cx="11727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14" name="Body">
            <a:extLst>
              <a:ext uri="{FF2B5EF4-FFF2-40B4-BE49-F238E27FC236}">
                <a16:creationId xmlns:a16="http://schemas.microsoft.com/office/drawing/2014/main" id="{C507C674-F148-0598-DBCF-7FC73ACA903D}"/>
              </a:ext>
            </a:extLst>
          </p:cNvPr>
          <p:cNvSpPr>
            <a:spLocks noGrp="1"/>
          </p:cNvSpPr>
          <p:nvPr userDrawn="1">
            <p:ph type="body" sz="quarter" idx="24"/>
          </p:nvPr>
        </p:nvSpPr>
        <p:spPr>
          <a:xfrm>
            <a:off x="609601" y="2700243"/>
            <a:ext cx="4001146" cy="3471958"/>
          </a:xfrm>
        </p:spPr>
        <p:txBody>
          <a:bodyPr>
            <a:noAutofit/>
          </a:bodyPr>
          <a:lstStyle>
            <a:lvl1pPr>
              <a:defRPr>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p:txBody>
      </p:sp>
      <p:sp>
        <p:nvSpPr>
          <p:cNvPr id="2" name="Title">
            <a:extLst>
              <a:ext uri="{FF2B5EF4-FFF2-40B4-BE49-F238E27FC236}">
                <a16:creationId xmlns:a16="http://schemas.microsoft.com/office/drawing/2014/main" id="{A14A0D08-3E8D-977D-F617-DEC7EEFF7D7B}"/>
              </a:ext>
            </a:extLst>
          </p:cNvPr>
          <p:cNvSpPr>
            <a:spLocks noGrp="1"/>
          </p:cNvSpPr>
          <p:nvPr>
            <p:ph type="body" sz="quarter" idx="35" hasCustomPrompt="1"/>
          </p:nvPr>
        </p:nvSpPr>
        <p:spPr>
          <a:xfrm>
            <a:off x="612645" y="772880"/>
            <a:ext cx="4007914" cy="1927362"/>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11" name="Running head">
            <a:extLst>
              <a:ext uri="{FF2B5EF4-FFF2-40B4-BE49-F238E27FC236}">
                <a16:creationId xmlns:a16="http://schemas.microsoft.com/office/drawing/2014/main" id="{B19A2C9F-6F05-0B88-0B46-179DF8A18D87}"/>
              </a:ext>
            </a:extLst>
          </p:cNvPr>
          <p:cNvSpPr>
            <a:spLocks noGrp="1"/>
          </p:cNvSpPr>
          <p:nvPr userDrawn="1">
            <p:ph type="body" sz="quarter" idx="15" hasCustomPrompt="1"/>
          </p:nvPr>
        </p:nvSpPr>
        <p:spPr>
          <a:xfrm>
            <a:off x="609600" y="396875"/>
            <a:ext cx="4010959"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070025818"/>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amp; White split blank">
    <p:spTree>
      <p:nvGrpSpPr>
        <p:cNvPr id="1" name=""/>
        <p:cNvGrpSpPr/>
        <p:nvPr/>
      </p:nvGrpSpPr>
      <p:grpSpPr>
        <a:xfrm>
          <a:off x="0" y="0"/>
          <a:ext cx="0" cy="0"/>
          <a:chOff x="0" y="0"/>
          <a:chExt cx="0" cy="0"/>
        </a:xfrm>
      </p:grpSpPr>
      <p:sp>
        <p:nvSpPr>
          <p:cNvPr id="6" name="black background">
            <a:extLst>
              <a:ext uri="{FF2B5EF4-FFF2-40B4-BE49-F238E27FC236}">
                <a16:creationId xmlns:a16="http://schemas.microsoft.com/office/drawing/2014/main" id="{A0CB2B14-29E0-F88B-8363-489AC5CAD998}"/>
              </a:ext>
            </a:extLst>
          </p:cNvPr>
          <p:cNvSpPr/>
          <p:nvPr userDrawn="1"/>
        </p:nvSpPr>
        <p:spPr>
          <a:xfrm>
            <a:off x="0" y="0"/>
            <a:ext cx="4873624"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a:extLst>
              <a:ext uri="{FF2B5EF4-FFF2-40B4-BE49-F238E27FC236}">
                <a16:creationId xmlns:a16="http://schemas.microsoft.com/office/drawing/2014/main" id="{6ABF550E-7459-E3F0-DDAD-5E33D3B62BB5}"/>
              </a:ext>
            </a:extLst>
          </p:cNvPr>
          <p:cNvSpPr>
            <a:spLocks noGrp="1"/>
          </p:cNvSpPr>
          <p:nvPr>
            <p:ph type="body" sz="quarter" idx="26"/>
          </p:nvPr>
        </p:nvSpPr>
        <p:spPr>
          <a:xfrm>
            <a:off x="5486400" y="6332539"/>
            <a:ext cx="5141912"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4" name="Body">
            <a:extLst>
              <a:ext uri="{FF2B5EF4-FFF2-40B4-BE49-F238E27FC236}">
                <a16:creationId xmlns:a16="http://schemas.microsoft.com/office/drawing/2014/main" id="{F6941D8F-DA84-9AB2-C099-B3E2E6A1CAE1}"/>
              </a:ext>
            </a:extLst>
          </p:cNvPr>
          <p:cNvSpPr>
            <a:spLocks noGrp="1"/>
          </p:cNvSpPr>
          <p:nvPr>
            <p:ph type="body" sz="quarter" idx="24"/>
          </p:nvPr>
        </p:nvSpPr>
        <p:spPr>
          <a:xfrm>
            <a:off x="609601" y="2700243"/>
            <a:ext cx="4001146" cy="3471958"/>
          </a:xfrm>
        </p:spPr>
        <p:txBody>
          <a:bodyPr>
            <a:noAutofit/>
          </a:bodyPr>
          <a:lstStyle>
            <a:lvl1pPr>
              <a:defRPr>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p:txBody>
      </p:sp>
      <p:sp>
        <p:nvSpPr>
          <p:cNvPr id="3" name="Title">
            <a:extLst>
              <a:ext uri="{FF2B5EF4-FFF2-40B4-BE49-F238E27FC236}">
                <a16:creationId xmlns:a16="http://schemas.microsoft.com/office/drawing/2014/main" id="{4FDA4237-70DA-0F14-AC69-83868D0403D0}"/>
              </a:ext>
            </a:extLst>
          </p:cNvPr>
          <p:cNvSpPr>
            <a:spLocks noGrp="1"/>
          </p:cNvSpPr>
          <p:nvPr>
            <p:ph type="body" sz="quarter" idx="35" hasCustomPrompt="1"/>
          </p:nvPr>
        </p:nvSpPr>
        <p:spPr>
          <a:xfrm>
            <a:off x="612645" y="772880"/>
            <a:ext cx="3998102" cy="195687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3757519"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3255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left content right">
    <p:spTree>
      <p:nvGrpSpPr>
        <p:cNvPr id="1" name=""/>
        <p:cNvGrpSpPr/>
        <p:nvPr/>
      </p:nvGrpSpPr>
      <p:grpSpPr>
        <a:xfrm>
          <a:off x="0" y="0"/>
          <a:ext cx="0" cy="0"/>
          <a:chOff x="0" y="0"/>
          <a:chExt cx="0" cy="0"/>
        </a:xfrm>
      </p:grpSpPr>
      <p:sp>
        <p:nvSpPr>
          <p:cNvPr id="10" name="Image">
            <a:extLst>
              <a:ext uri="{FF2B5EF4-FFF2-40B4-BE49-F238E27FC236}">
                <a16:creationId xmlns:a16="http://schemas.microsoft.com/office/drawing/2014/main" id="{7794D4D5-4572-A03F-570C-45A3E7D2D682}"/>
              </a:ext>
            </a:extLst>
          </p:cNvPr>
          <p:cNvSpPr>
            <a:spLocks noGrp="1"/>
          </p:cNvSpPr>
          <p:nvPr>
            <p:ph type="pic" sz="quarter" idx="28"/>
          </p:nvPr>
        </p:nvSpPr>
        <p:spPr>
          <a:xfrm>
            <a:off x="0" y="0"/>
            <a:ext cx="4873624" cy="6858000"/>
          </a:xfrm>
          <a:solidFill>
            <a:schemeClr val="tx1"/>
          </a:solidFill>
        </p:spPr>
        <p:txBody>
          <a:bodyPr anchor="ctr"/>
          <a:lstStyle>
            <a:lvl1pPr algn="ctr">
              <a:defRPr>
                <a:solidFill>
                  <a:schemeClr val="bg1"/>
                </a:solidFill>
              </a:defRPr>
            </a:lvl1pPr>
          </a:lstStyle>
          <a:p>
            <a:r>
              <a:rPr lang="en-US" noProof="0"/>
              <a:t>Click icon to add picture</a:t>
            </a:r>
            <a:endParaRPr lang="en-GB" noProof="0"/>
          </a:p>
        </p:txBody>
      </p:sp>
      <p:sp>
        <p:nvSpPr>
          <p:cNvPr id="11" name="Footer">
            <a:extLst>
              <a:ext uri="{FF2B5EF4-FFF2-40B4-BE49-F238E27FC236}">
                <a16:creationId xmlns:a16="http://schemas.microsoft.com/office/drawing/2014/main" id="{6ABF550E-7459-E3F0-DDAD-5E33D3B62BB5}"/>
              </a:ext>
            </a:extLst>
          </p:cNvPr>
          <p:cNvSpPr>
            <a:spLocks noGrp="1"/>
          </p:cNvSpPr>
          <p:nvPr>
            <p:ph type="body" sz="quarter" idx="26"/>
          </p:nvPr>
        </p:nvSpPr>
        <p:spPr>
          <a:xfrm>
            <a:off x="5486400" y="6332539"/>
            <a:ext cx="5141912"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4" name="Content right">
            <a:extLst>
              <a:ext uri="{FF2B5EF4-FFF2-40B4-BE49-F238E27FC236}">
                <a16:creationId xmlns:a16="http://schemas.microsoft.com/office/drawing/2014/main" id="{D51366EB-0036-FA4C-5D98-19D0F709AD36}"/>
              </a:ext>
            </a:extLst>
          </p:cNvPr>
          <p:cNvSpPr>
            <a:spLocks noGrp="1"/>
          </p:cNvSpPr>
          <p:nvPr>
            <p:ph sz="quarter" idx="36" hasCustomPrompt="1"/>
          </p:nvPr>
        </p:nvSpPr>
        <p:spPr>
          <a:xfrm>
            <a:off x="5486269" y="2043952"/>
            <a:ext cx="6096131" cy="4128248"/>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8" name="Sub title">
            <a:extLst>
              <a:ext uri="{FF2B5EF4-FFF2-40B4-BE49-F238E27FC236}">
                <a16:creationId xmlns:a16="http://schemas.microsoft.com/office/drawing/2014/main" id="{934F429D-238B-ADFF-1E48-EC930ED48F3F}"/>
              </a:ext>
            </a:extLst>
          </p:cNvPr>
          <p:cNvSpPr>
            <a:spLocks noGrp="1"/>
          </p:cNvSpPr>
          <p:nvPr>
            <p:ph type="body" sz="quarter" idx="27"/>
          </p:nvPr>
        </p:nvSpPr>
        <p:spPr>
          <a:xfrm>
            <a:off x="5486400" y="1000744"/>
            <a:ext cx="6096000" cy="942172"/>
          </a:xfrm>
        </p:spPr>
        <p:txBody>
          <a:bodyPr tIns="144000" bIns="36000" anchor="t">
            <a:noAutofit/>
          </a:bodyPr>
          <a:lstStyle>
            <a:lvl1pPr>
              <a:spcBef>
                <a:spcPts val="700"/>
              </a:spcBef>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 name="Title">
            <a:extLst>
              <a:ext uri="{FF2B5EF4-FFF2-40B4-BE49-F238E27FC236}">
                <a16:creationId xmlns:a16="http://schemas.microsoft.com/office/drawing/2014/main" id="{4FDA4237-70DA-0F14-AC69-83868D0403D0}"/>
              </a:ext>
            </a:extLst>
          </p:cNvPr>
          <p:cNvSpPr>
            <a:spLocks noGrp="1"/>
          </p:cNvSpPr>
          <p:nvPr>
            <p:ph type="body" sz="quarter" idx="35" hasCustomPrompt="1"/>
          </p:nvPr>
        </p:nvSpPr>
        <p:spPr>
          <a:xfrm>
            <a:off x="612645" y="772880"/>
            <a:ext cx="4033314" cy="195687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3757519"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596248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11E88A1F-28E8-E591-3E21-4A6A1C53D787}"/>
              </a:ext>
            </a:extLst>
          </p:cNvPr>
          <p:cNvSpPr>
            <a:spLocks noGrp="1"/>
          </p:cNvSpPr>
          <p:nvPr>
            <p:ph type="pic" sz="quarter" idx="36"/>
          </p:nvPr>
        </p:nvSpPr>
        <p:spPr>
          <a:xfrm>
            <a:off x="4873624" y="0"/>
            <a:ext cx="7318376" cy="6858000"/>
          </a:xfrm>
          <a:solidFill>
            <a:schemeClr val="bg1"/>
          </a:solidFill>
        </p:spPr>
        <p:txBody>
          <a:bodyPr anchor="ctr"/>
          <a:lstStyle>
            <a:lvl1pPr algn="ctr">
              <a:defRPr>
                <a:solidFill>
                  <a:schemeClr val="bg1"/>
                </a:solidFill>
              </a:defRPr>
            </a:lvl1pPr>
          </a:lstStyle>
          <a:p>
            <a:r>
              <a:rPr lang="en-US" noProof="0"/>
              <a:t>Click icon to add picture</a:t>
            </a:r>
            <a:endParaRPr lang="en-GB" noProof="0"/>
          </a:p>
        </p:txBody>
      </p:sp>
      <p:sp>
        <p:nvSpPr>
          <p:cNvPr id="9" name="page number">
            <a:extLst>
              <a:ext uri="{FF2B5EF4-FFF2-40B4-BE49-F238E27FC236}">
                <a16:creationId xmlns:a16="http://schemas.microsoft.com/office/drawing/2014/main" id="{917F5AC4-289C-1BAA-AF22-BBA9D74DAD65}"/>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Body">
            <a:extLst>
              <a:ext uri="{FF2B5EF4-FFF2-40B4-BE49-F238E27FC236}">
                <a16:creationId xmlns:a16="http://schemas.microsoft.com/office/drawing/2014/main" id="{BF3471EA-08DC-B8CB-EE64-F7ED11D18C6D}"/>
              </a:ext>
            </a:extLst>
          </p:cNvPr>
          <p:cNvSpPr>
            <a:spLocks noGrp="1"/>
          </p:cNvSpPr>
          <p:nvPr>
            <p:ph type="body" sz="quarter" idx="24"/>
          </p:nvPr>
        </p:nvSpPr>
        <p:spPr>
          <a:xfrm>
            <a:off x="609601" y="2700243"/>
            <a:ext cx="4001146" cy="3471958"/>
          </a:xfrm>
        </p:spPr>
        <p:txBody>
          <a:bodyPr>
            <a:noAutofit/>
          </a:bodyPr>
          <a:lstStyle>
            <a:lvl1pPr>
              <a:defRPr>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p:txBody>
      </p:sp>
      <p:sp>
        <p:nvSpPr>
          <p:cNvPr id="3" name="Title">
            <a:extLst>
              <a:ext uri="{FF2B5EF4-FFF2-40B4-BE49-F238E27FC236}">
                <a16:creationId xmlns:a16="http://schemas.microsoft.com/office/drawing/2014/main" id="{4FDA4237-70DA-0F14-AC69-83868D0403D0}"/>
              </a:ext>
            </a:extLst>
          </p:cNvPr>
          <p:cNvSpPr>
            <a:spLocks noGrp="1"/>
          </p:cNvSpPr>
          <p:nvPr>
            <p:ph type="body" sz="quarter" idx="35" hasCustomPrompt="1"/>
          </p:nvPr>
        </p:nvSpPr>
        <p:spPr>
          <a:xfrm>
            <a:off x="612645" y="772880"/>
            <a:ext cx="3998102" cy="192736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3757519"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108253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right black">
    <p:bg>
      <p:bgPr>
        <a:solidFill>
          <a:schemeClr val="tx1"/>
        </a:solidFill>
        <a:effectLst/>
      </p:bgPr>
    </p:bg>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11E88A1F-28E8-E591-3E21-4A6A1C53D787}"/>
              </a:ext>
            </a:extLst>
          </p:cNvPr>
          <p:cNvSpPr>
            <a:spLocks noGrp="1"/>
          </p:cNvSpPr>
          <p:nvPr>
            <p:ph type="pic" sz="quarter" idx="36"/>
          </p:nvPr>
        </p:nvSpPr>
        <p:spPr>
          <a:xfrm>
            <a:off x="4873624" y="0"/>
            <a:ext cx="7318376" cy="6858000"/>
          </a:xfrm>
          <a:solidFill>
            <a:schemeClr val="bg1"/>
          </a:solidFill>
        </p:spPr>
        <p:txBody>
          <a:bodyPr anchor="ctr"/>
          <a:lstStyle>
            <a:lvl1pPr algn="ctr">
              <a:defRPr>
                <a:solidFill>
                  <a:schemeClr val="bg1"/>
                </a:solidFill>
              </a:defRPr>
            </a:lvl1pPr>
          </a:lstStyle>
          <a:p>
            <a:r>
              <a:rPr lang="en-US" noProof="0"/>
              <a:t>Click icon to add picture</a:t>
            </a:r>
            <a:endParaRPr lang="en-GB" noProof="0"/>
          </a:p>
        </p:txBody>
      </p:sp>
      <p:sp>
        <p:nvSpPr>
          <p:cNvPr id="9" name="page number">
            <a:extLst>
              <a:ext uri="{FF2B5EF4-FFF2-40B4-BE49-F238E27FC236}">
                <a16:creationId xmlns:a16="http://schemas.microsoft.com/office/drawing/2014/main" id="{917F5AC4-289C-1BAA-AF22-BBA9D74DAD65}"/>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 name="Copy">
            <a:extLst>
              <a:ext uri="{FF2B5EF4-FFF2-40B4-BE49-F238E27FC236}">
                <a16:creationId xmlns:a16="http://schemas.microsoft.com/office/drawing/2014/main" id="{BF3471EA-08DC-B8CB-EE64-F7ED11D18C6D}"/>
              </a:ext>
            </a:extLst>
          </p:cNvPr>
          <p:cNvSpPr>
            <a:spLocks noGrp="1"/>
          </p:cNvSpPr>
          <p:nvPr>
            <p:ph type="body" sz="quarter" idx="24"/>
          </p:nvPr>
        </p:nvSpPr>
        <p:spPr>
          <a:xfrm>
            <a:off x="609601" y="2700243"/>
            <a:ext cx="4001146" cy="3471958"/>
          </a:xfrm>
        </p:spPr>
        <p:txBody>
          <a:bodyPr>
            <a:noAutofit/>
          </a:bodyPr>
          <a:lstStyle>
            <a:lvl1pPr>
              <a:defRPr>
                <a:solidFill>
                  <a:schemeClr val="bg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p:txBody>
      </p:sp>
      <p:sp>
        <p:nvSpPr>
          <p:cNvPr id="3" name="Title">
            <a:extLst>
              <a:ext uri="{FF2B5EF4-FFF2-40B4-BE49-F238E27FC236}">
                <a16:creationId xmlns:a16="http://schemas.microsoft.com/office/drawing/2014/main" id="{4FDA4237-70DA-0F14-AC69-83868D0403D0}"/>
              </a:ext>
            </a:extLst>
          </p:cNvPr>
          <p:cNvSpPr>
            <a:spLocks noGrp="1"/>
          </p:cNvSpPr>
          <p:nvPr>
            <p:ph type="body" sz="quarter" idx="35" hasCustomPrompt="1"/>
          </p:nvPr>
        </p:nvSpPr>
        <p:spPr>
          <a:xfrm>
            <a:off x="612645" y="772880"/>
            <a:ext cx="3998102" cy="192736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3757519"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0333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block - 4">
    <p:spTree>
      <p:nvGrpSpPr>
        <p:cNvPr id="1" name=""/>
        <p:cNvGrpSpPr/>
        <p:nvPr/>
      </p:nvGrpSpPr>
      <p:grpSpPr>
        <a:xfrm>
          <a:off x="0" y="0"/>
          <a:ext cx="0" cy="0"/>
          <a:chOff x="0" y="0"/>
          <a:chExt cx="0" cy="0"/>
        </a:xfrm>
      </p:grpSpPr>
      <p:sp>
        <p:nvSpPr>
          <p:cNvPr id="5" name="page number">
            <a:extLst>
              <a:ext uri="{FF2B5EF4-FFF2-40B4-BE49-F238E27FC236}">
                <a16:creationId xmlns:a16="http://schemas.microsoft.com/office/drawing/2014/main" id="{DBC0CD7D-724C-6981-634F-9013E1F3D980}"/>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979474EC-82A9-A2E1-C145-296C6440CA0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10" name="Lines">
            <a:extLst>
              <a:ext uri="{FF2B5EF4-FFF2-40B4-BE49-F238E27FC236}">
                <a16:creationId xmlns:a16="http://schemas.microsoft.com/office/drawing/2014/main" id="{B8EC8EF4-0B7A-489D-8458-4D1E245166D6}"/>
              </a:ext>
            </a:extLst>
          </p:cNvPr>
          <p:cNvGrpSpPr/>
          <p:nvPr userDrawn="1"/>
        </p:nvGrpSpPr>
        <p:grpSpPr>
          <a:xfrm>
            <a:off x="1038932" y="1989449"/>
            <a:ext cx="4930508" cy="3173083"/>
            <a:chOff x="1038932" y="1989449"/>
            <a:chExt cx="4930508" cy="3173083"/>
          </a:xfrm>
        </p:grpSpPr>
        <p:cxnSp>
          <p:nvCxnSpPr>
            <p:cNvPr id="13" name="Straight Connector 12">
              <a:extLst>
                <a:ext uri="{FF2B5EF4-FFF2-40B4-BE49-F238E27FC236}">
                  <a16:creationId xmlns:a16="http://schemas.microsoft.com/office/drawing/2014/main" id="{76540785-8B42-4E35-CBFF-A3D72916549F}"/>
                </a:ext>
              </a:extLst>
            </p:cNvPr>
            <p:cNvCxnSpPr>
              <a:cxnSpLocks/>
            </p:cNvCxnSpPr>
            <p:nvPr/>
          </p:nvCxnSpPr>
          <p:spPr>
            <a:xfrm>
              <a:off x="3504186" y="1989449"/>
              <a:ext cx="0" cy="317308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8FC7EB-5B46-F3AE-BFD4-0EE5D95E2CD0}"/>
                </a:ext>
              </a:extLst>
            </p:cNvPr>
            <p:cNvCxnSpPr>
              <a:cxnSpLocks/>
            </p:cNvCxnSpPr>
            <p:nvPr/>
          </p:nvCxnSpPr>
          <p:spPr>
            <a:xfrm flipH="1">
              <a:off x="3755519"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94388C-9BF4-C3E9-444D-A1C67FC1BD3B}"/>
                </a:ext>
              </a:extLst>
            </p:cNvPr>
            <p:cNvCxnSpPr>
              <a:cxnSpLocks/>
            </p:cNvCxnSpPr>
            <p:nvPr/>
          </p:nvCxnSpPr>
          <p:spPr>
            <a:xfrm flipH="1">
              <a:off x="1038932"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Picture Placeholder 3">
            <a:extLst>
              <a:ext uri="{FF2B5EF4-FFF2-40B4-BE49-F238E27FC236}">
                <a16:creationId xmlns:a16="http://schemas.microsoft.com/office/drawing/2014/main" id="{FDF95049-9B6B-B274-12D5-9C38D71C6F75}"/>
              </a:ext>
            </a:extLst>
          </p:cNvPr>
          <p:cNvSpPr>
            <a:spLocks noGrp="1"/>
          </p:cNvSpPr>
          <p:nvPr>
            <p:ph type="pic" sz="quarter" idx="32"/>
          </p:nvPr>
        </p:nvSpPr>
        <p:spPr>
          <a:xfrm>
            <a:off x="6708774" y="0"/>
            <a:ext cx="5483226" cy="6858000"/>
          </a:xfrm>
        </p:spPr>
        <p:txBody>
          <a:bodyPr/>
          <a:lstStyle/>
          <a:p>
            <a:r>
              <a:rPr lang="en-US" noProof="0"/>
              <a:t>Click icon to add picture</a:t>
            </a:r>
            <a:endParaRPr lang="en-GB" noProof="0"/>
          </a:p>
        </p:txBody>
      </p:sp>
      <p:sp>
        <p:nvSpPr>
          <p:cNvPr id="30" name="04">
            <a:extLst>
              <a:ext uri="{FF2B5EF4-FFF2-40B4-BE49-F238E27FC236}">
                <a16:creationId xmlns:a16="http://schemas.microsoft.com/office/drawing/2014/main" id="{12B513DD-CC76-859F-0286-CF8DAC79B489}"/>
              </a:ext>
            </a:extLst>
          </p:cNvPr>
          <p:cNvSpPr>
            <a:spLocks noGrp="1"/>
          </p:cNvSpPr>
          <p:nvPr>
            <p:ph type="body" sz="quarter" idx="30" hasCustomPrompt="1"/>
          </p:nvPr>
        </p:nvSpPr>
        <p:spPr>
          <a:xfrm>
            <a:off x="3755439"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04</a:t>
            </a:r>
          </a:p>
        </p:txBody>
      </p:sp>
      <p:sp>
        <p:nvSpPr>
          <p:cNvPr id="31" name="Copy 4">
            <a:extLst>
              <a:ext uri="{FF2B5EF4-FFF2-40B4-BE49-F238E27FC236}">
                <a16:creationId xmlns:a16="http://schemas.microsoft.com/office/drawing/2014/main" id="{46D5993F-C918-64CF-A242-5AAFAEED16E6}"/>
              </a:ext>
            </a:extLst>
          </p:cNvPr>
          <p:cNvSpPr>
            <a:spLocks noGrp="1"/>
          </p:cNvSpPr>
          <p:nvPr userDrawn="1">
            <p:ph type="body" sz="quarter" idx="31" hasCustomPrompt="1"/>
          </p:nvPr>
        </p:nvSpPr>
        <p:spPr>
          <a:xfrm>
            <a:off x="3755439"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03">
            <a:extLst>
              <a:ext uri="{FF2B5EF4-FFF2-40B4-BE49-F238E27FC236}">
                <a16:creationId xmlns:a16="http://schemas.microsoft.com/office/drawing/2014/main" id="{C6AC2563-2808-4A96-89BC-43BEE9A540A1}"/>
              </a:ext>
            </a:extLst>
          </p:cNvPr>
          <p:cNvSpPr>
            <a:spLocks noGrp="1"/>
          </p:cNvSpPr>
          <p:nvPr>
            <p:ph type="body" sz="quarter" idx="26" hasCustomPrompt="1"/>
          </p:nvPr>
        </p:nvSpPr>
        <p:spPr>
          <a:xfrm>
            <a:off x="1058383"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03</a:t>
            </a:r>
          </a:p>
        </p:txBody>
      </p:sp>
      <p:sp>
        <p:nvSpPr>
          <p:cNvPr id="27" name="Copy 3">
            <a:extLst>
              <a:ext uri="{FF2B5EF4-FFF2-40B4-BE49-F238E27FC236}">
                <a16:creationId xmlns:a16="http://schemas.microsoft.com/office/drawing/2014/main" id="{4C6305AB-1DEF-EB0B-2153-78BB9C63D1DB}"/>
              </a:ext>
            </a:extLst>
          </p:cNvPr>
          <p:cNvSpPr>
            <a:spLocks noGrp="1"/>
          </p:cNvSpPr>
          <p:nvPr userDrawn="1">
            <p:ph type="body" sz="quarter" idx="27" hasCustomPrompt="1"/>
          </p:nvPr>
        </p:nvSpPr>
        <p:spPr>
          <a:xfrm>
            <a:off x="1058383"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8" name="02">
            <a:extLst>
              <a:ext uri="{FF2B5EF4-FFF2-40B4-BE49-F238E27FC236}">
                <a16:creationId xmlns:a16="http://schemas.microsoft.com/office/drawing/2014/main" id="{BB2413BA-A88E-42E6-65C8-148E351EA1D9}"/>
              </a:ext>
            </a:extLst>
          </p:cNvPr>
          <p:cNvSpPr>
            <a:spLocks noGrp="1"/>
          </p:cNvSpPr>
          <p:nvPr>
            <p:ph type="body" sz="quarter" idx="28" hasCustomPrompt="1"/>
          </p:nvPr>
        </p:nvSpPr>
        <p:spPr>
          <a:xfrm>
            <a:off x="3755439"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02</a:t>
            </a:r>
          </a:p>
        </p:txBody>
      </p:sp>
      <p:sp>
        <p:nvSpPr>
          <p:cNvPr id="29" name="Copy 2">
            <a:extLst>
              <a:ext uri="{FF2B5EF4-FFF2-40B4-BE49-F238E27FC236}">
                <a16:creationId xmlns:a16="http://schemas.microsoft.com/office/drawing/2014/main" id="{4B92FFAC-0156-7479-9643-B726A584D5A3}"/>
              </a:ext>
            </a:extLst>
          </p:cNvPr>
          <p:cNvSpPr>
            <a:spLocks noGrp="1"/>
          </p:cNvSpPr>
          <p:nvPr userDrawn="1">
            <p:ph type="body" sz="quarter" idx="29" hasCustomPrompt="1"/>
          </p:nvPr>
        </p:nvSpPr>
        <p:spPr>
          <a:xfrm>
            <a:off x="3755439"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 name="01">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1058383"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01</a:t>
            </a:r>
          </a:p>
        </p:txBody>
      </p:sp>
      <p:sp>
        <p:nvSpPr>
          <p:cNvPr id="25" name="Copy 1">
            <a:extLst>
              <a:ext uri="{FF2B5EF4-FFF2-40B4-BE49-F238E27FC236}">
                <a16:creationId xmlns:a16="http://schemas.microsoft.com/office/drawing/2014/main" id="{B35E5E3F-B7CC-F1EB-C627-EB610F7A86CF}"/>
              </a:ext>
            </a:extLst>
          </p:cNvPr>
          <p:cNvSpPr>
            <a:spLocks noGrp="1"/>
          </p:cNvSpPr>
          <p:nvPr userDrawn="1">
            <p:ph type="body" sz="quarter" idx="25" hasCustomPrompt="1"/>
          </p:nvPr>
        </p:nvSpPr>
        <p:spPr>
          <a:xfrm>
            <a:off x="1058383"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8" name="Title">
            <a:extLst>
              <a:ext uri="{FF2B5EF4-FFF2-40B4-BE49-F238E27FC236}">
                <a16:creationId xmlns:a16="http://schemas.microsoft.com/office/drawing/2014/main" id="{7AA36F8E-1545-20E6-2C6D-2246F089A5DD}"/>
              </a:ext>
            </a:extLst>
          </p:cNvPr>
          <p:cNvSpPr>
            <a:spLocks noGrp="1"/>
          </p:cNvSpPr>
          <p:nvPr userDrawn="1">
            <p:ph type="body" sz="quarter" idx="33"/>
          </p:nvPr>
        </p:nvSpPr>
        <p:spPr>
          <a:xfrm>
            <a:off x="609600" y="774000"/>
            <a:ext cx="54864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1"/>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1329126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alf white &amp; half black">
    <p:spTree>
      <p:nvGrpSpPr>
        <p:cNvPr id="1" name=""/>
        <p:cNvGrpSpPr/>
        <p:nvPr/>
      </p:nvGrpSpPr>
      <p:grpSpPr>
        <a:xfrm>
          <a:off x="0" y="0"/>
          <a:ext cx="0" cy="0"/>
          <a:chOff x="0" y="0"/>
          <a:chExt cx="0" cy="0"/>
        </a:xfrm>
      </p:grpSpPr>
      <p:sp>
        <p:nvSpPr>
          <p:cNvPr id="9" name="Black background">
            <a:extLst>
              <a:ext uri="{FF2B5EF4-FFF2-40B4-BE49-F238E27FC236}">
                <a16:creationId xmlns:a16="http://schemas.microsoft.com/office/drawing/2014/main" id="{EBBA0F0D-0D58-8E51-94BF-9B6DB273CFE8}"/>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11" name="Footer right">
            <a:extLst>
              <a:ext uri="{FF2B5EF4-FFF2-40B4-BE49-F238E27FC236}">
                <a16:creationId xmlns:a16="http://schemas.microsoft.com/office/drawing/2014/main" id="{6ABF550E-7459-E3F0-DDAD-5E33D3B62BB5}"/>
              </a:ext>
            </a:extLst>
          </p:cNvPr>
          <p:cNvSpPr>
            <a:spLocks noGrp="1"/>
          </p:cNvSpPr>
          <p:nvPr>
            <p:ph type="body" sz="quarter" idx="26"/>
          </p:nvPr>
        </p:nvSpPr>
        <p:spPr>
          <a:xfrm>
            <a:off x="6708775" y="6332539"/>
            <a:ext cx="3919537" cy="22854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7" name="Content right">
            <a:extLst>
              <a:ext uri="{FF2B5EF4-FFF2-40B4-BE49-F238E27FC236}">
                <a16:creationId xmlns:a16="http://schemas.microsoft.com/office/drawing/2014/main" id="{37E02908-F6CD-1D21-0D3B-03CCBF46BE29}"/>
              </a:ext>
            </a:extLst>
          </p:cNvPr>
          <p:cNvSpPr>
            <a:spLocks noGrp="1"/>
          </p:cNvSpPr>
          <p:nvPr>
            <p:ph sz="quarter" idx="37" hasCustomPrompt="1"/>
          </p:nvPr>
        </p:nvSpPr>
        <p:spPr>
          <a:xfrm>
            <a:off x="6710231" y="2043952"/>
            <a:ext cx="4872169" cy="4128248"/>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4" name="Title right">
            <a:extLst>
              <a:ext uri="{FF2B5EF4-FFF2-40B4-BE49-F238E27FC236}">
                <a16:creationId xmlns:a16="http://schemas.microsoft.com/office/drawing/2014/main" id="{8514E6CA-6B9E-E3B1-D9CF-3495752D858E}"/>
              </a:ext>
            </a:extLst>
          </p:cNvPr>
          <p:cNvSpPr>
            <a:spLocks noGrp="1"/>
          </p:cNvSpPr>
          <p:nvPr>
            <p:ph type="body" sz="quarter" idx="27" hasCustomPrompt="1"/>
          </p:nvPr>
        </p:nvSpPr>
        <p:spPr>
          <a:xfrm>
            <a:off x="6708775" y="774000"/>
            <a:ext cx="4876800" cy="1103243"/>
          </a:xfrm>
        </p:spPr>
        <p:txBody>
          <a:bodyPr tIns="36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8" name="Footer left">
            <a:extLst>
              <a:ext uri="{FF2B5EF4-FFF2-40B4-BE49-F238E27FC236}">
                <a16:creationId xmlns:a16="http://schemas.microsoft.com/office/drawing/2014/main" id="{9AE86940-2870-1871-DFDC-2BC05D360FF0}"/>
              </a:ext>
            </a:extLst>
          </p:cNvPr>
          <p:cNvSpPr>
            <a:spLocks noGrp="1"/>
          </p:cNvSpPr>
          <p:nvPr>
            <p:ph type="body" sz="quarter" idx="23"/>
          </p:nvPr>
        </p:nvSpPr>
        <p:spPr>
          <a:xfrm>
            <a:off x="1881189" y="6332539"/>
            <a:ext cx="3605212"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6" name="Content left">
            <a:extLst>
              <a:ext uri="{FF2B5EF4-FFF2-40B4-BE49-F238E27FC236}">
                <a16:creationId xmlns:a16="http://schemas.microsoft.com/office/drawing/2014/main" id="{362EF844-7EDA-AA16-61CD-0CDE95426C7B}"/>
              </a:ext>
            </a:extLst>
          </p:cNvPr>
          <p:cNvSpPr>
            <a:spLocks noGrp="1"/>
          </p:cNvSpPr>
          <p:nvPr>
            <p:ph sz="quarter" idx="36" hasCustomPrompt="1"/>
          </p:nvPr>
        </p:nvSpPr>
        <p:spPr>
          <a:xfrm>
            <a:off x="611056" y="2037583"/>
            <a:ext cx="4872169" cy="4128248"/>
          </a:xfrm>
        </p:spPr>
        <p:txBody>
          <a:bodyPr>
            <a:noAutofit/>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23" name="Title left">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12000" y="774000"/>
            <a:ext cx="4876800" cy="1103243"/>
          </a:xfrm>
        </p:spPr>
        <p:txBody>
          <a:bodyPr tIns="36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68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449417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black &amp; half white">
    <p:spTree>
      <p:nvGrpSpPr>
        <p:cNvPr id="1" name=""/>
        <p:cNvGrpSpPr/>
        <p:nvPr/>
      </p:nvGrpSpPr>
      <p:grpSpPr>
        <a:xfrm>
          <a:off x="0" y="0"/>
          <a:ext cx="0" cy="0"/>
          <a:chOff x="0" y="0"/>
          <a:chExt cx="0" cy="0"/>
        </a:xfrm>
      </p:grpSpPr>
      <p:sp>
        <p:nvSpPr>
          <p:cNvPr id="9" name="Black background">
            <a:extLst>
              <a:ext uri="{FF2B5EF4-FFF2-40B4-BE49-F238E27FC236}">
                <a16:creationId xmlns:a16="http://schemas.microsoft.com/office/drawing/2014/main" id="{EBBA0F0D-0D58-8E51-94BF-9B6DB273CFE8}"/>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1" name="Footer right">
            <a:extLst>
              <a:ext uri="{FF2B5EF4-FFF2-40B4-BE49-F238E27FC236}">
                <a16:creationId xmlns:a16="http://schemas.microsoft.com/office/drawing/2014/main" id="{6ABF550E-7459-E3F0-DDAD-5E33D3B62BB5}"/>
              </a:ext>
            </a:extLst>
          </p:cNvPr>
          <p:cNvSpPr>
            <a:spLocks noGrp="1"/>
          </p:cNvSpPr>
          <p:nvPr>
            <p:ph type="body" sz="quarter" idx="26"/>
          </p:nvPr>
        </p:nvSpPr>
        <p:spPr>
          <a:xfrm>
            <a:off x="6708775" y="6332539"/>
            <a:ext cx="3919537"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6" name="Content right">
            <a:extLst>
              <a:ext uri="{FF2B5EF4-FFF2-40B4-BE49-F238E27FC236}">
                <a16:creationId xmlns:a16="http://schemas.microsoft.com/office/drawing/2014/main" id="{05741069-FF21-7158-D0F5-8DFB7447216B}"/>
              </a:ext>
            </a:extLst>
          </p:cNvPr>
          <p:cNvSpPr>
            <a:spLocks noGrp="1"/>
          </p:cNvSpPr>
          <p:nvPr>
            <p:ph sz="quarter" idx="37" hasCustomPrompt="1"/>
          </p:nvPr>
        </p:nvSpPr>
        <p:spPr>
          <a:xfrm>
            <a:off x="6713406" y="2043952"/>
            <a:ext cx="4872169" cy="4128248"/>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4" name="Title right">
            <a:extLst>
              <a:ext uri="{FF2B5EF4-FFF2-40B4-BE49-F238E27FC236}">
                <a16:creationId xmlns:a16="http://schemas.microsoft.com/office/drawing/2014/main" id="{8514E6CA-6B9E-E3B1-D9CF-3495752D858E}"/>
              </a:ext>
            </a:extLst>
          </p:cNvPr>
          <p:cNvSpPr>
            <a:spLocks noGrp="1"/>
          </p:cNvSpPr>
          <p:nvPr>
            <p:ph type="body" sz="quarter" idx="27" hasCustomPrompt="1"/>
          </p:nvPr>
        </p:nvSpPr>
        <p:spPr>
          <a:xfrm>
            <a:off x="6708775" y="774000"/>
            <a:ext cx="4876800"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8" name="Footer left">
            <a:extLst>
              <a:ext uri="{FF2B5EF4-FFF2-40B4-BE49-F238E27FC236}">
                <a16:creationId xmlns:a16="http://schemas.microsoft.com/office/drawing/2014/main" id="{9AE86940-2870-1871-DFDC-2BC05D360FF0}"/>
              </a:ext>
            </a:extLst>
          </p:cNvPr>
          <p:cNvSpPr>
            <a:spLocks noGrp="1"/>
          </p:cNvSpPr>
          <p:nvPr>
            <p:ph type="body" sz="quarter" idx="23"/>
          </p:nvPr>
        </p:nvSpPr>
        <p:spPr>
          <a:xfrm>
            <a:off x="1881189" y="6332539"/>
            <a:ext cx="3605212" cy="22854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Content left">
            <a:extLst>
              <a:ext uri="{FF2B5EF4-FFF2-40B4-BE49-F238E27FC236}">
                <a16:creationId xmlns:a16="http://schemas.microsoft.com/office/drawing/2014/main" id="{8BAC1A71-4BD8-AF28-E854-FB6ADB8572FA}"/>
              </a:ext>
            </a:extLst>
          </p:cNvPr>
          <p:cNvSpPr>
            <a:spLocks noGrp="1"/>
          </p:cNvSpPr>
          <p:nvPr>
            <p:ph sz="quarter" idx="36" hasCustomPrompt="1"/>
          </p:nvPr>
        </p:nvSpPr>
        <p:spPr>
          <a:xfrm>
            <a:off x="611056" y="2037583"/>
            <a:ext cx="4872169" cy="4128248"/>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23" name="Title left">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5" y="774000"/>
            <a:ext cx="4876800"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035861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ntent header, copy, content">
    <p:spTree>
      <p:nvGrpSpPr>
        <p:cNvPr id="1" name=""/>
        <p:cNvGrpSpPr/>
        <p:nvPr/>
      </p:nvGrpSpPr>
      <p:grpSpPr>
        <a:xfrm>
          <a:off x="0" y="0"/>
          <a:ext cx="0" cy="0"/>
          <a:chOff x="0" y="0"/>
          <a:chExt cx="0" cy="0"/>
        </a:xfrm>
      </p:grpSpPr>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cxnSp>
        <p:nvCxnSpPr>
          <p:cNvPr id="12" name="vertical line left">
            <a:extLst>
              <a:ext uri="{FF2B5EF4-FFF2-40B4-BE49-F238E27FC236}">
                <a16:creationId xmlns:a16="http://schemas.microsoft.com/office/drawing/2014/main" id="{AA199A70-C0BC-3795-7860-7E6890551F7B}"/>
              </a:ext>
            </a:extLst>
          </p:cNvPr>
          <p:cNvCxnSpPr>
            <a:cxnSpLocks/>
          </p:cNvCxnSpPr>
          <p:nvPr userDrawn="1"/>
        </p:nvCxnSpPr>
        <p:spPr>
          <a:xfrm>
            <a:off x="6096000" y="685800"/>
            <a:ext cx="0" cy="548640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Footer right">
            <a:extLst>
              <a:ext uri="{FF2B5EF4-FFF2-40B4-BE49-F238E27FC236}">
                <a16:creationId xmlns:a16="http://schemas.microsoft.com/office/drawing/2014/main" id="{6ABF550E-7459-E3F0-DDAD-5E33D3B62BB5}"/>
              </a:ext>
            </a:extLst>
          </p:cNvPr>
          <p:cNvSpPr>
            <a:spLocks noGrp="1"/>
          </p:cNvSpPr>
          <p:nvPr>
            <p:ph type="body" sz="quarter" idx="26"/>
          </p:nvPr>
        </p:nvSpPr>
        <p:spPr>
          <a:xfrm>
            <a:off x="6708775" y="6332539"/>
            <a:ext cx="3919537"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Content right">
            <a:extLst>
              <a:ext uri="{FF2B5EF4-FFF2-40B4-BE49-F238E27FC236}">
                <a16:creationId xmlns:a16="http://schemas.microsoft.com/office/drawing/2014/main" id="{64952CA0-109F-20CD-08B4-09B3AC264243}"/>
              </a:ext>
            </a:extLst>
          </p:cNvPr>
          <p:cNvSpPr>
            <a:spLocks noGrp="1"/>
          </p:cNvSpPr>
          <p:nvPr>
            <p:ph sz="quarter" idx="37" hasCustomPrompt="1"/>
          </p:nvPr>
        </p:nvSpPr>
        <p:spPr>
          <a:xfrm>
            <a:off x="6708774" y="2709043"/>
            <a:ext cx="4876801" cy="3463157"/>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4" name="Body right">
            <a:extLst>
              <a:ext uri="{FF2B5EF4-FFF2-40B4-BE49-F238E27FC236}">
                <a16:creationId xmlns:a16="http://schemas.microsoft.com/office/drawing/2014/main" id="{5174E441-CB6D-7462-3673-F4F69BE44F1D}"/>
              </a:ext>
            </a:extLst>
          </p:cNvPr>
          <p:cNvSpPr>
            <a:spLocks noGrp="1"/>
          </p:cNvSpPr>
          <p:nvPr>
            <p:ph type="body" sz="quarter" idx="29" hasCustomPrompt="1"/>
          </p:nvPr>
        </p:nvSpPr>
        <p:spPr>
          <a:xfrm>
            <a:off x="6707187" y="1889124"/>
            <a:ext cx="4873625" cy="808038"/>
          </a:xfrm>
        </p:spPr>
        <p:txBody>
          <a:bodyPr lIns="90000" tIns="72000" rIns="72000" bIns="36000">
            <a:noAutofit/>
          </a:bodyPr>
          <a:lstStyle>
            <a:lvl1pPr>
              <a:spcBef>
                <a:spcPts val="600"/>
              </a:spcBef>
              <a:defRPr sz="1600" b="0">
                <a:solidFill>
                  <a:schemeClr val="tx1"/>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4" name="Title right">
            <a:extLst>
              <a:ext uri="{FF2B5EF4-FFF2-40B4-BE49-F238E27FC236}">
                <a16:creationId xmlns:a16="http://schemas.microsoft.com/office/drawing/2014/main" id="{8514E6CA-6B9E-E3B1-D9CF-3495752D858E}"/>
              </a:ext>
            </a:extLst>
          </p:cNvPr>
          <p:cNvSpPr>
            <a:spLocks noGrp="1"/>
          </p:cNvSpPr>
          <p:nvPr>
            <p:ph type="body" sz="quarter" idx="27" hasCustomPrompt="1"/>
          </p:nvPr>
        </p:nvSpPr>
        <p:spPr>
          <a:xfrm>
            <a:off x="6708775" y="774000"/>
            <a:ext cx="4876800"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8" name="Footer left">
            <a:extLst>
              <a:ext uri="{FF2B5EF4-FFF2-40B4-BE49-F238E27FC236}">
                <a16:creationId xmlns:a16="http://schemas.microsoft.com/office/drawing/2014/main" id="{9AE86940-2870-1871-DFDC-2BC05D360FF0}"/>
              </a:ext>
            </a:extLst>
          </p:cNvPr>
          <p:cNvSpPr>
            <a:spLocks noGrp="1"/>
          </p:cNvSpPr>
          <p:nvPr>
            <p:ph type="body" sz="quarter" idx="23"/>
          </p:nvPr>
        </p:nvSpPr>
        <p:spPr>
          <a:xfrm>
            <a:off x="1881189" y="6332539"/>
            <a:ext cx="3605212"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6" name="Content left">
            <a:extLst>
              <a:ext uri="{FF2B5EF4-FFF2-40B4-BE49-F238E27FC236}">
                <a16:creationId xmlns:a16="http://schemas.microsoft.com/office/drawing/2014/main" id="{40A74806-C390-EA5F-410D-3B7A5AA3D09A}"/>
              </a:ext>
            </a:extLst>
          </p:cNvPr>
          <p:cNvSpPr>
            <a:spLocks noGrp="1"/>
          </p:cNvSpPr>
          <p:nvPr>
            <p:ph sz="quarter" idx="38" hasCustomPrompt="1"/>
          </p:nvPr>
        </p:nvSpPr>
        <p:spPr>
          <a:xfrm>
            <a:off x="609600" y="2709042"/>
            <a:ext cx="4876800" cy="3463157"/>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3" name="Body left">
            <a:extLst>
              <a:ext uri="{FF2B5EF4-FFF2-40B4-BE49-F238E27FC236}">
                <a16:creationId xmlns:a16="http://schemas.microsoft.com/office/drawing/2014/main" id="{B5537E85-4BF6-A62C-8EEF-1B91CBD8D599}"/>
              </a:ext>
            </a:extLst>
          </p:cNvPr>
          <p:cNvSpPr>
            <a:spLocks noGrp="1"/>
          </p:cNvSpPr>
          <p:nvPr>
            <p:ph type="body" sz="quarter" idx="28" hasCustomPrompt="1"/>
          </p:nvPr>
        </p:nvSpPr>
        <p:spPr>
          <a:xfrm>
            <a:off x="609600" y="1889125"/>
            <a:ext cx="4873625" cy="808038"/>
          </a:xfrm>
        </p:spPr>
        <p:txBody>
          <a:bodyPr lIns="90000" tIns="72000" rIns="72000" bIns="36000">
            <a:noAutofit/>
          </a:bodyPr>
          <a:lstStyle>
            <a:lvl1pPr>
              <a:spcBef>
                <a:spcPts val="600"/>
              </a:spcBef>
              <a:defRPr sz="1600" b="0">
                <a:solidFill>
                  <a:schemeClr val="tx1"/>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23" name="Title left">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5" y="774000"/>
            <a:ext cx="4876800"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672740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ntents single title, copy">
    <p:spTree>
      <p:nvGrpSpPr>
        <p:cNvPr id="1" name=""/>
        <p:cNvGrpSpPr/>
        <p:nvPr/>
      </p:nvGrpSpPr>
      <p:grpSpPr>
        <a:xfrm>
          <a:off x="0" y="0"/>
          <a:ext cx="0" cy="0"/>
          <a:chOff x="0" y="0"/>
          <a:chExt cx="0" cy="0"/>
        </a:xfrm>
      </p:grpSpPr>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cxnSp>
        <p:nvCxnSpPr>
          <p:cNvPr id="12" name="vertical line left">
            <a:extLst>
              <a:ext uri="{FF2B5EF4-FFF2-40B4-BE49-F238E27FC236}">
                <a16:creationId xmlns:a16="http://schemas.microsoft.com/office/drawing/2014/main" id="{AA199A70-C0BC-3795-7860-7E6890551F7B}"/>
              </a:ext>
            </a:extLst>
          </p:cNvPr>
          <p:cNvCxnSpPr>
            <a:cxnSpLocks/>
          </p:cNvCxnSpPr>
          <p:nvPr userDrawn="1"/>
        </p:nvCxnSpPr>
        <p:spPr>
          <a:xfrm>
            <a:off x="6096000" y="2697161"/>
            <a:ext cx="0" cy="347503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Footer right">
            <a:extLst>
              <a:ext uri="{FF2B5EF4-FFF2-40B4-BE49-F238E27FC236}">
                <a16:creationId xmlns:a16="http://schemas.microsoft.com/office/drawing/2014/main" id="{6ABF550E-7459-E3F0-DDAD-5E33D3B62BB5}"/>
              </a:ext>
            </a:extLst>
          </p:cNvPr>
          <p:cNvSpPr>
            <a:spLocks noGrp="1"/>
          </p:cNvSpPr>
          <p:nvPr>
            <p:ph type="body" sz="quarter" idx="26"/>
          </p:nvPr>
        </p:nvSpPr>
        <p:spPr>
          <a:xfrm>
            <a:off x="6708775" y="6332539"/>
            <a:ext cx="3919537"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Content right">
            <a:extLst>
              <a:ext uri="{FF2B5EF4-FFF2-40B4-BE49-F238E27FC236}">
                <a16:creationId xmlns:a16="http://schemas.microsoft.com/office/drawing/2014/main" id="{1D947C11-28CD-480B-7116-8DAB26F3EE8C}"/>
              </a:ext>
            </a:extLst>
          </p:cNvPr>
          <p:cNvSpPr>
            <a:spLocks noGrp="1"/>
          </p:cNvSpPr>
          <p:nvPr>
            <p:ph sz="quarter" idx="37" hasCustomPrompt="1"/>
          </p:nvPr>
        </p:nvSpPr>
        <p:spPr>
          <a:xfrm>
            <a:off x="6708774" y="2709046"/>
            <a:ext cx="4876801" cy="3463154"/>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8" name="Footer left">
            <a:extLst>
              <a:ext uri="{FF2B5EF4-FFF2-40B4-BE49-F238E27FC236}">
                <a16:creationId xmlns:a16="http://schemas.microsoft.com/office/drawing/2014/main" id="{9AE86940-2870-1871-DFDC-2BC05D360FF0}"/>
              </a:ext>
            </a:extLst>
          </p:cNvPr>
          <p:cNvSpPr>
            <a:spLocks noGrp="1"/>
          </p:cNvSpPr>
          <p:nvPr>
            <p:ph type="body" sz="quarter" idx="23"/>
          </p:nvPr>
        </p:nvSpPr>
        <p:spPr>
          <a:xfrm>
            <a:off x="1881189" y="6332539"/>
            <a:ext cx="3605212"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4" name="Content left">
            <a:extLst>
              <a:ext uri="{FF2B5EF4-FFF2-40B4-BE49-F238E27FC236}">
                <a16:creationId xmlns:a16="http://schemas.microsoft.com/office/drawing/2014/main" id="{31412FEA-9391-90FB-20A0-8FC7ACF6CC5A}"/>
              </a:ext>
            </a:extLst>
          </p:cNvPr>
          <p:cNvSpPr>
            <a:spLocks noGrp="1"/>
          </p:cNvSpPr>
          <p:nvPr>
            <p:ph sz="quarter" idx="38" hasCustomPrompt="1"/>
          </p:nvPr>
        </p:nvSpPr>
        <p:spPr>
          <a:xfrm>
            <a:off x="609600" y="2709045"/>
            <a:ext cx="4876800" cy="3463154"/>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3" name="Body">
            <a:extLst>
              <a:ext uri="{FF2B5EF4-FFF2-40B4-BE49-F238E27FC236}">
                <a16:creationId xmlns:a16="http://schemas.microsoft.com/office/drawing/2014/main" id="{B5537E85-4BF6-A62C-8EEF-1B91CBD8D599}"/>
              </a:ext>
            </a:extLst>
          </p:cNvPr>
          <p:cNvSpPr>
            <a:spLocks noGrp="1"/>
          </p:cNvSpPr>
          <p:nvPr>
            <p:ph type="body" sz="quarter" idx="28" hasCustomPrompt="1"/>
          </p:nvPr>
        </p:nvSpPr>
        <p:spPr>
          <a:xfrm>
            <a:off x="609600" y="1889125"/>
            <a:ext cx="10968821" cy="808038"/>
          </a:xfrm>
        </p:spPr>
        <p:txBody>
          <a:bodyPr lIns="90000" tIns="72000" rIns="72000" bIns="36000">
            <a:noAutofit/>
          </a:bodyPr>
          <a:lstStyle>
            <a:lvl1pPr>
              <a:spcBef>
                <a:spcPts val="600"/>
              </a:spcBef>
              <a:defRPr sz="1600" b="0">
                <a:solidFill>
                  <a:schemeClr val="tx1"/>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4" y="774000"/>
            <a:ext cx="10975967"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422683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ck header 2 column">
    <p:bg>
      <p:bgPr>
        <a:solidFill>
          <a:schemeClr val="bg1"/>
        </a:solidFill>
        <a:effectLst/>
      </p:bgPr>
    </p:bg>
    <p:spTree>
      <p:nvGrpSpPr>
        <p:cNvPr id="1" name=""/>
        <p:cNvGrpSpPr/>
        <p:nvPr/>
      </p:nvGrpSpPr>
      <p:grpSpPr>
        <a:xfrm>
          <a:off x="0" y="0"/>
          <a:ext cx="0" cy="0"/>
          <a:chOff x="0" y="0"/>
          <a:chExt cx="0" cy="0"/>
        </a:xfrm>
      </p:grpSpPr>
      <p:sp>
        <p:nvSpPr>
          <p:cNvPr id="3" name="Black bar">
            <a:extLst>
              <a:ext uri="{FF2B5EF4-FFF2-40B4-BE49-F238E27FC236}">
                <a16:creationId xmlns:a16="http://schemas.microsoft.com/office/drawing/2014/main" id="{691DC926-2C5A-5413-8591-D35423B406EB}"/>
              </a:ext>
            </a:extLst>
          </p:cNvPr>
          <p:cNvSpPr/>
          <p:nvPr userDrawn="1"/>
        </p:nvSpPr>
        <p:spPr>
          <a:xfrm>
            <a:off x="0" y="0"/>
            <a:ext cx="12192000" cy="19968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9" name="Content right">
            <a:extLst>
              <a:ext uri="{FF2B5EF4-FFF2-40B4-BE49-F238E27FC236}">
                <a16:creationId xmlns:a16="http://schemas.microsoft.com/office/drawing/2014/main" id="{C9389265-AF22-36EE-2853-2E85A1420F62}"/>
              </a:ext>
            </a:extLst>
          </p:cNvPr>
          <p:cNvSpPr>
            <a:spLocks noGrp="1"/>
          </p:cNvSpPr>
          <p:nvPr>
            <p:ph sz="quarter" idx="37" hasCustomPrompt="1"/>
          </p:nvPr>
        </p:nvSpPr>
        <p:spPr>
          <a:xfrm>
            <a:off x="6409768" y="2933978"/>
            <a:ext cx="5175808" cy="3238222"/>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5" name="Sub title right">
            <a:extLst>
              <a:ext uri="{FF2B5EF4-FFF2-40B4-BE49-F238E27FC236}">
                <a16:creationId xmlns:a16="http://schemas.microsoft.com/office/drawing/2014/main" id="{062DB827-09E8-2310-EAB0-678F4074C923}"/>
              </a:ext>
            </a:extLst>
          </p:cNvPr>
          <p:cNvSpPr>
            <a:spLocks noGrp="1"/>
          </p:cNvSpPr>
          <p:nvPr>
            <p:ph type="body" sz="quarter" idx="25" hasCustomPrompt="1"/>
          </p:nvPr>
        </p:nvSpPr>
        <p:spPr>
          <a:xfrm>
            <a:off x="6409767" y="2335339"/>
            <a:ext cx="5172635" cy="598638"/>
          </a:xfrm>
        </p:spPr>
        <p:txBody>
          <a:bodyPr lIns="90000" tIns="0" rIns="72000" bIns="0" anchor="t" anchorCtr="0">
            <a:noAutofit/>
          </a:bodyPr>
          <a:lstStyle>
            <a:lvl1pP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0" name="Content left">
            <a:extLst>
              <a:ext uri="{FF2B5EF4-FFF2-40B4-BE49-F238E27FC236}">
                <a16:creationId xmlns:a16="http://schemas.microsoft.com/office/drawing/2014/main" id="{D6C9911A-5CE4-565D-63F6-80F7D2777E27}"/>
              </a:ext>
            </a:extLst>
          </p:cNvPr>
          <p:cNvSpPr>
            <a:spLocks noGrp="1"/>
          </p:cNvSpPr>
          <p:nvPr>
            <p:ph sz="quarter" idx="38" hasCustomPrompt="1"/>
          </p:nvPr>
        </p:nvSpPr>
        <p:spPr>
          <a:xfrm>
            <a:off x="609600" y="2933977"/>
            <a:ext cx="5175808" cy="3238222"/>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6" name="Sub title left">
            <a:extLst>
              <a:ext uri="{FF2B5EF4-FFF2-40B4-BE49-F238E27FC236}">
                <a16:creationId xmlns:a16="http://schemas.microsoft.com/office/drawing/2014/main" id="{FA364FDE-065B-D8BB-C4F5-17B19D464EE0}"/>
              </a:ext>
            </a:extLst>
          </p:cNvPr>
          <p:cNvSpPr>
            <a:spLocks noGrp="1"/>
          </p:cNvSpPr>
          <p:nvPr>
            <p:ph type="body" sz="quarter" idx="13" hasCustomPrompt="1"/>
          </p:nvPr>
        </p:nvSpPr>
        <p:spPr>
          <a:xfrm>
            <a:off x="609600" y="2335339"/>
            <a:ext cx="5172635" cy="598638"/>
          </a:xfrm>
        </p:spPr>
        <p:txBody>
          <a:bodyPr lIns="90000" tIns="0" rIns="72000" bIns="0" anchor="t" anchorCtr="0">
            <a:noAutofit/>
          </a:bodyPr>
          <a:lstStyle>
            <a:lvl1pP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4" name="Title">
            <a:extLst>
              <a:ext uri="{FF2B5EF4-FFF2-40B4-BE49-F238E27FC236}">
                <a16:creationId xmlns:a16="http://schemas.microsoft.com/office/drawing/2014/main" id="{9C74A5CC-32FA-C95B-5529-930148B553D0}"/>
              </a:ext>
            </a:extLst>
          </p:cNvPr>
          <p:cNvSpPr>
            <a:spLocks noGrp="1"/>
          </p:cNvSpPr>
          <p:nvPr>
            <p:ph type="body" sz="quarter" idx="11" hasCustomPrompt="1"/>
          </p:nvPr>
        </p:nvSpPr>
        <p:spPr>
          <a:xfrm>
            <a:off x="609599" y="774000"/>
            <a:ext cx="10966793"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46410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ouble chart black header">
    <p:spTree>
      <p:nvGrpSpPr>
        <p:cNvPr id="1" name=""/>
        <p:cNvGrpSpPr/>
        <p:nvPr/>
      </p:nvGrpSpPr>
      <p:grpSpPr>
        <a:xfrm>
          <a:off x="0" y="0"/>
          <a:ext cx="0" cy="0"/>
          <a:chOff x="0" y="0"/>
          <a:chExt cx="0" cy="0"/>
        </a:xfrm>
      </p:grpSpPr>
      <p:sp>
        <p:nvSpPr>
          <p:cNvPr id="3" name="Black bar">
            <a:extLst>
              <a:ext uri="{FF2B5EF4-FFF2-40B4-BE49-F238E27FC236}">
                <a16:creationId xmlns:a16="http://schemas.microsoft.com/office/drawing/2014/main" id="{778DF88D-C718-5A4D-4B4C-346EADE6E77C}"/>
              </a:ext>
            </a:extLst>
          </p:cNvPr>
          <p:cNvSpPr/>
          <p:nvPr userDrawn="1"/>
        </p:nvSpPr>
        <p:spPr>
          <a:xfrm>
            <a:off x="0" y="-1"/>
            <a:ext cx="12192000" cy="26971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cxnSp>
        <p:nvCxnSpPr>
          <p:cNvPr id="9" name="vertical line">
            <a:extLst>
              <a:ext uri="{FF2B5EF4-FFF2-40B4-BE49-F238E27FC236}">
                <a16:creationId xmlns:a16="http://schemas.microsoft.com/office/drawing/2014/main" id="{0CA6712E-D8F2-34C1-DDA4-D1DE816BB47F}"/>
              </a:ext>
            </a:extLst>
          </p:cNvPr>
          <p:cNvCxnSpPr>
            <a:cxnSpLocks/>
          </p:cNvCxnSpPr>
          <p:nvPr userDrawn="1"/>
        </p:nvCxnSpPr>
        <p:spPr>
          <a:xfrm>
            <a:off x="6094413" y="2880360"/>
            <a:ext cx="1587" cy="329184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Footer right">
            <a:extLst>
              <a:ext uri="{FF2B5EF4-FFF2-40B4-BE49-F238E27FC236}">
                <a16:creationId xmlns:a16="http://schemas.microsoft.com/office/drawing/2014/main" id="{6ABF550E-7459-E3F0-DDAD-5E33D3B62BB5}"/>
              </a:ext>
            </a:extLst>
          </p:cNvPr>
          <p:cNvSpPr>
            <a:spLocks noGrp="1"/>
          </p:cNvSpPr>
          <p:nvPr>
            <p:ph type="body" sz="quarter" idx="26"/>
          </p:nvPr>
        </p:nvSpPr>
        <p:spPr>
          <a:xfrm>
            <a:off x="6708775" y="6332539"/>
            <a:ext cx="3919537"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7" name="Content right">
            <a:extLst>
              <a:ext uri="{FF2B5EF4-FFF2-40B4-BE49-F238E27FC236}">
                <a16:creationId xmlns:a16="http://schemas.microsoft.com/office/drawing/2014/main" id="{5B554974-49CA-80D4-C7DB-F9CA3CC3AF6E}"/>
              </a:ext>
            </a:extLst>
          </p:cNvPr>
          <p:cNvSpPr>
            <a:spLocks noGrp="1"/>
          </p:cNvSpPr>
          <p:nvPr>
            <p:ph sz="quarter" idx="37" hasCustomPrompt="1"/>
          </p:nvPr>
        </p:nvSpPr>
        <p:spPr>
          <a:xfrm>
            <a:off x="6710362" y="2933978"/>
            <a:ext cx="4875214" cy="3238222"/>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8" name="Footer left">
            <a:extLst>
              <a:ext uri="{FF2B5EF4-FFF2-40B4-BE49-F238E27FC236}">
                <a16:creationId xmlns:a16="http://schemas.microsoft.com/office/drawing/2014/main" id="{9AE86940-2870-1871-DFDC-2BC05D360FF0}"/>
              </a:ext>
            </a:extLst>
          </p:cNvPr>
          <p:cNvSpPr>
            <a:spLocks noGrp="1"/>
          </p:cNvSpPr>
          <p:nvPr>
            <p:ph type="body" sz="quarter" idx="23"/>
          </p:nvPr>
        </p:nvSpPr>
        <p:spPr>
          <a:xfrm>
            <a:off x="1881189" y="6332539"/>
            <a:ext cx="3605212"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0" name="Content left">
            <a:extLst>
              <a:ext uri="{FF2B5EF4-FFF2-40B4-BE49-F238E27FC236}">
                <a16:creationId xmlns:a16="http://schemas.microsoft.com/office/drawing/2014/main" id="{129AD6E0-D964-0DB3-32C5-4326420C3A80}"/>
              </a:ext>
            </a:extLst>
          </p:cNvPr>
          <p:cNvSpPr>
            <a:spLocks noGrp="1"/>
          </p:cNvSpPr>
          <p:nvPr>
            <p:ph sz="quarter" idx="38" hasCustomPrompt="1"/>
          </p:nvPr>
        </p:nvSpPr>
        <p:spPr>
          <a:xfrm>
            <a:off x="609600" y="2933977"/>
            <a:ext cx="4876801" cy="3238222"/>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3" name="Body">
            <a:extLst>
              <a:ext uri="{FF2B5EF4-FFF2-40B4-BE49-F238E27FC236}">
                <a16:creationId xmlns:a16="http://schemas.microsoft.com/office/drawing/2014/main" id="{B5537E85-4BF6-A62C-8EEF-1B91CBD8D599}"/>
              </a:ext>
            </a:extLst>
          </p:cNvPr>
          <p:cNvSpPr>
            <a:spLocks noGrp="1"/>
          </p:cNvSpPr>
          <p:nvPr>
            <p:ph type="body" sz="quarter" idx="28" hasCustomPrompt="1"/>
          </p:nvPr>
        </p:nvSpPr>
        <p:spPr>
          <a:xfrm>
            <a:off x="609600" y="1889125"/>
            <a:ext cx="10968821" cy="682625"/>
          </a:xfrm>
        </p:spPr>
        <p:txBody>
          <a:bodyPr lIns="90000" tIns="72000" rIns="72000" bIns="36000">
            <a:noAutofit/>
          </a:bodyPr>
          <a:lstStyle>
            <a:lvl1pPr>
              <a:spcBef>
                <a:spcPts val="600"/>
              </a:spcBef>
              <a:defRPr sz="1600" b="0">
                <a:solidFill>
                  <a:schemeClr val="bg2"/>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4" y="774000"/>
            <a:ext cx="10975967" cy="1103243"/>
          </a:xfrm>
        </p:spPr>
        <p:txBody>
          <a:bodyPr tIns="144000" bIns="36000"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658262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uble content with image">
    <p:spTree>
      <p:nvGrpSpPr>
        <p:cNvPr id="1" name=""/>
        <p:cNvGrpSpPr/>
        <p:nvPr/>
      </p:nvGrpSpPr>
      <p:grpSpPr>
        <a:xfrm>
          <a:off x="0" y="0"/>
          <a:ext cx="0" cy="0"/>
          <a:chOff x="0" y="0"/>
          <a:chExt cx="0" cy="0"/>
        </a:xfrm>
      </p:grpSpPr>
      <p:sp>
        <p:nvSpPr>
          <p:cNvPr id="3" name="Image">
            <a:extLst>
              <a:ext uri="{FF2B5EF4-FFF2-40B4-BE49-F238E27FC236}">
                <a16:creationId xmlns:a16="http://schemas.microsoft.com/office/drawing/2014/main" id="{D0E639ED-5428-ED37-71C9-7B1EC12BD3E7}"/>
              </a:ext>
            </a:extLst>
          </p:cNvPr>
          <p:cNvSpPr>
            <a:spLocks noGrp="1"/>
          </p:cNvSpPr>
          <p:nvPr>
            <p:ph type="pic" sz="quarter" idx="39"/>
          </p:nvPr>
        </p:nvSpPr>
        <p:spPr>
          <a:xfrm>
            <a:off x="-2" y="-12700"/>
            <a:ext cx="12192000" cy="3441700"/>
          </a:xfrm>
          <a:custGeom>
            <a:avLst/>
            <a:gdLst>
              <a:gd name="connsiteX0" fmla="*/ 1 w 12192000"/>
              <a:gd name="connsiteY0" fmla="*/ 0 h 3441700"/>
              <a:gd name="connsiteX1" fmla="*/ 6096000 w 12192000"/>
              <a:gd name="connsiteY1" fmla="*/ 0 h 3441700"/>
              <a:gd name="connsiteX2" fmla="*/ 6096001 w 12192000"/>
              <a:gd name="connsiteY2" fmla="*/ 0 h 3441700"/>
              <a:gd name="connsiteX3" fmla="*/ 12192000 w 12192000"/>
              <a:gd name="connsiteY3" fmla="*/ 0 h 3441700"/>
              <a:gd name="connsiteX4" fmla="*/ 12192000 w 12192000"/>
              <a:gd name="connsiteY4" fmla="*/ 2422618 h 3441700"/>
              <a:gd name="connsiteX5" fmla="*/ 12192000 w 12192000"/>
              <a:gd name="connsiteY5" fmla="*/ 3441700 h 3441700"/>
              <a:gd name="connsiteX6" fmla="*/ 11582400 w 12192000"/>
              <a:gd name="connsiteY6" fmla="*/ 3441700 h 3441700"/>
              <a:gd name="connsiteX7" fmla="*/ 10373995 w 12192000"/>
              <a:gd name="connsiteY7" fmla="*/ 3441700 h 3441700"/>
              <a:gd name="connsiteX8" fmla="*/ 10373995 w 12192000"/>
              <a:gd name="connsiteY8" fmla="*/ 2687460 h 3441700"/>
              <a:gd name="connsiteX9" fmla="*/ 6096001 w 12192000"/>
              <a:gd name="connsiteY9" fmla="*/ 2687460 h 3441700"/>
              <a:gd name="connsiteX10" fmla="*/ 6096000 w 12192000"/>
              <a:gd name="connsiteY10" fmla="*/ 2687460 h 3441700"/>
              <a:gd name="connsiteX11" fmla="*/ 1818005 w 12192000"/>
              <a:gd name="connsiteY11" fmla="*/ 2687460 h 3441700"/>
              <a:gd name="connsiteX12" fmla="*/ 1818005 w 12192000"/>
              <a:gd name="connsiteY12" fmla="*/ 3441700 h 3441700"/>
              <a:gd name="connsiteX13" fmla="*/ 612776 w 12192000"/>
              <a:gd name="connsiteY13" fmla="*/ 3441700 h 3441700"/>
              <a:gd name="connsiteX14" fmla="*/ 1 w 12192000"/>
              <a:gd name="connsiteY14" fmla="*/ 3441700 h 3441700"/>
              <a:gd name="connsiteX15" fmla="*/ 0 w 12192000"/>
              <a:gd name="connsiteY15" fmla="*/ 3441700 h 3441700"/>
              <a:gd name="connsiteX16" fmla="*/ 0 w 12192000"/>
              <a:gd name="connsiteY16" fmla="*/ 2422618 h 3441700"/>
              <a:gd name="connsiteX17" fmla="*/ 1 w 12192000"/>
              <a:gd name="connsiteY17" fmla="*/ 2422618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700">
                <a:moveTo>
                  <a:pt x="1" y="0"/>
                </a:moveTo>
                <a:lnTo>
                  <a:pt x="6096000" y="0"/>
                </a:lnTo>
                <a:lnTo>
                  <a:pt x="6096001" y="0"/>
                </a:lnTo>
                <a:lnTo>
                  <a:pt x="12192000" y="0"/>
                </a:lnTo>
                <a:lnTo>
                  <a:pt x="12192000" y="2422618"/>
                </a:lnTo>
                <a:lnTo>
                  <a:pt x="12192000" y="3441700"/>
                </a:lnTo>
                <a:lnTo>
                  <a:pt x="11582400" y="3441700"/>
                </a:lnTo>
                <a:lnTo>
                  <a:pt x="10373995" y="3441700"/>
                </a:lnTo>
                <a:lnTo>
                  <a:pt x="10373995" y="2687460"/>
                </a:lnTo>
                <a:lnTo>
                  <a:pt x="6096001" y="2687460"/>
                </a:lnTo>
                <a:lnTo>
                  <a:pt x="6096000" y="2687460"/>
                </a:lnTo>
                <a:lnTo>
                  <a:pt x="1818005" y="2687460"/>
                </a:lnTo>
                <a:lnTo>
                  <a:pt x="1818005" y="3441700"/>
                </a:lnTo>
                <a:lnTo>
                  <a:pt x="612776" y="3441700"/>
                </a:lnTo>
                <a:lnTo>
                  <a:pt x="1" y="3441700"/>
                </a:lnTo>
                <a:lnTo>
                  <a:pt x="0" y="3441700"/>
                </a:lnTo>
                <a:lnTo>
                  <a:pt x="0" y="2422618"/>
                </a:lnTo>
                <a:lnTo>
                  <a:pt x="1" y="2422618"/>
                </a:lnTo>
                <a:close/>
              </a:path>
            </a:pathLst>
          </a:custGeom>
          <a:solidFill>
            <a:schemeClr val="tx1"/>
          </a:solidFill>
        </p:spPr>
        <p:txBody>
          <a:bodyPr wrap="square">
            <a:noAutofit/>
          </a:bodyPr>
          <a:lstStyle/>
          <a:p>
            <a:r>
              <a:rPr lang="en-US" noProof="0"/>
              <a:t>Click icon to add picture</a:t>
            </a:r>
            <a:endParaRPr lang="en-GB" noProof="0"/>
          </a:p>
        </p:txBody>
      </p:sp>
      <p:sp>
        <p:nvSpPr>
          <p:cNvPr id="11" name="Footer right">
            <a:extLst>
              <a:ext uri="{FF2B5EF4-FFF2-40B4-BE49-F238E27FC236}">
                <a16:creationId xmlns:a16="http://schemas.microsoft.com/office/drawing/2014/main" id="{6ABF550E-7459-E3F0-DDAD-5E33D3B62BB5}"/>
              </a:ext>
            </a:extLst>
          </p:cNvPr>
          <p:cNvSpPr>
            <a:spLocks noGrp="1"/>
          </p:cNvSpPr>
          <p:nvPr>
            <p:ph type="body" sz="quarter" idx="26"/>
          </p:nvPr>
        </p:nvSpPr>
        <p:spPr>
          <a:xfrm>
            <a:off x="6291263" y="6332539"/>
            <a:ext cx="4337049"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8" name="Footer left">
            <a:extLst>
              <a:ext uri="{FF2B5EF4-FFF2-40B4-BE49-F238E27FC236}">
                <a16:creationId xmlns:a16="http://schemas.microsoft.com/office/drawing/2014/main" id="{9AE86940-2870-1871-DFDC-2BC05D360FF0}"/>
              </a:ext>
            </a:extLst>
          </p:cNvPr>
          <p:cNvSpPr>
            <a:spLocks noGrp="1"/>
          </p:cNvSpPr>
          <p:nvPr>
            <p:ph type="body" sz="quarter" idx="23"/>
          </p:nvPr>
        </p:nvSpPr>
        <p:spPr>
          <a:xfrm>
            <a:off x="2012315" y="6332539"/>
            <a:ext cx="3914436"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cxnSp>
        <p:nvCxnSpPr>
          <p:cNvPr id="12" name="vertical line">
            <a:extLst>
              <a:ext uri="{FF2B5EF4-FFF2-40B4-BE49-F238E27FC236}">
                <a16:creationId xmlns:a16="http://schemas.microsoft.com/office/drawing/2014/main" id="{14FC1848-85AA-70F9-45F8-890BC2F797F8}"/>
              </a:ext>
            </a:extLst>
          </p:cNvPr>
          <p:cNvCxnSpPr>
            <a:cxnSpLocks noGrp="1" noRot="1" noMove="1" noResize="1" noEditPoints="1" noAdjustHandles="1" noChangeArrowheads="1" noChangeShapeType="1"/>
            <a:stCxn id="3" idx="10"/>
          </p:cNvCxnSpPr>
          <p:nvPr userDrawn="1"/>
        </p:nvCxnSpPr>
        <p:spPr>
          <a:xfrm>
            <a:off x="6095998" y="2674760"/>
            <a:ext cx="7622" cy="349744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3" name="Content right">
            <a:extLst>
              <a:ext uri="{FF2B5EF4-FFF2-40B4-BE49-F238E27FC236}">
                <a16:creationId xmlns:a16="http://schemas.microsoft.com/office/drawing/2014/main" id="{D8009B1B-CCE5-0DDE-4988-524EA727DF35}"/>
              </a:ext>
            </a:extLst>
          </p:cNvPr>
          <p:cNvSpPr>
            <a:spLocks noGrp="1"/>
          </p:cNvSpPr>
          <p:nvPr>
            <p:ph sz="quarter" idx="37" hasCustomPrompt="1"/>
          </p:nvPr>
        </p:nvSpPr>
        <p:spPr>
          <a:xfrm>
            <a:off x="6291264" y="3497261"/>
            <a:ext cx="3934317" cy="2674938"/>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9" name="Subtitle right">
            <a:extLst>
              <a:ext uri="{FF2B5EF4-FFF2-40B4-BE49-F238E27FC236}">
                <a16:creationId xmlns:a16="http://schemas.microsoft.com/office/drawing/2014/main" id="{69DD5232-5A2F-E3A1-FF4A-57DDB3D9C634}"/>
              </a:ext>
            </a:extLst>
          </p:cNvPr>
          <p:cNvSpPr>
            <a:spLocks noGrp="1"/>
          </p:cNvSpPr>
          <p:nvPr>
            <p:ph type="body" sz="quarter" idx="31" hasCustomPrompt="1"/>
          </p:nvPr>
        </p:nvSpPr>
        <p:spPr>
          <a:xfrm>
            <a:off x="6294438" y="2689225"/>
            <a:ext cx="3914436" cy="808038"/>
          </a:xfrm>
        </p:spPr>
        <p:txBody>
          <a:bodyPr lIns="90000" tIns="72000" rIns="72000" bIns="36000">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7" name="Content left">
            <a:extLst>
              <a:ext uri="{FF2B5EF4-FFF2-40B4-BE49-F238E27FC236}">
                <a16:creationId xmlns:a16="http://schemas.microsoft.com/office/drawing/2014/main" id="{673E7B27-DB9A-956E-8CF1-15FB1C84A904}"/>
              </a:ext>
            </a:extLst>
          </p:cNvPr>
          <p:cNvSpPr>
            <a:spLocks noGrp="1"/>
          </p:cNvSpPr>
          <p:nvPr>
            <p:ph sz="quarter" idx="38" hasCustomPrompt="1"/>
          </p:nvPr>
        </p:nvSpPr>
        <p:spPr>
          <a:xfrm>
            <a:off x="2013566" y="3497261"/>
            <a:ext cx="3913184" cy="2674938"/>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4" name="Subtitle left">
            <a:extLst>
              <a:ext uri="{FF2B5EF4-FFF2-40B4-BE49-F238E27FC236}">
                <a16:creationId xmlns:a16="http://schemas.microsoft.com/office/drawing/2014/main" id="{1CDA86A1-DD3E-EB06-8A46-1C5275615FFB}"/>
              </a:ext>
            </a:extLst>
          </p:cNvPr>
          <p:cNvSpPr>
            <a:spLocks noGrp="1"/>
          </p:cNvSpPr>
          <p:nvPr>
            <p:ph type="body" sz="quarter" idx="28" hasCustomPrompt="1"/>
          </p:nvPr>
        </p:nvSpPr>
        <p:spPr>
          <a:xfrm>
            <a:off x="2015491" y="2689225"/>
            <a:ext cx="3914436" cy="808038"/>
          </a:xfrm>
        </p:spPr>
        <p:txBody>
          <a:bodyPr lIns="90000" tIns="72000" rIns="72000" bIns="36000">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5" y="774000"/>
            <a:ext cx="5195982" cy="1103243"/>
          </a:xfrm>
        </p:spPr>
        <p:txBody>
          <a:bodyPr tIns="144000" bIns="36000"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Tree>
    <p:extLst>
      <p:ext uri="{BB962C8B-B14F-4D97-AF65-F5344CB8AC3E}">
        <p14:creationId xmlns:p14="http://schemas.microsoft.com/office/powerpoint/2010/main" val="2915454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 2 column with images">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cxnSp>
        <p:nvCxnSpPr>
          <p:cNvPr id="14" name="vertical line left">
            <a:extLst>
              <a:ext uri="{FF2B5EF4-FFF2-40B4-BE49-F238E27FC236}">
                <a16:creationId xmlns:a16="http://schemas.microsoft.com/office/drawing/2014/main" id="{8E2F01B5-840B-8ABB-F456-08CE2947152B}"/>
              </a:ext>
            </a:extLst>
          </p:cNvPr>
          <p:cNvCxnSpPr>
            <a:cxnSpLocks/>
          </p:cNvCxnSpPr>
          <p:nvPr userDrawn="1"/>
        </p:nvCxnSpPr>
        <p:spPr>
          <a:xfrm>
            <a:off x="6096000" y="1424247"/>
            <a:ext cx="0" cy="4747953"/>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Body right">
            <a:extLst>
              <a:ext uri="{FF2B5EF4-FFF2-40B4-BE49-F238E27FC236}">
                <a16:creationId xmlns:a16="http://schemas.microsoft.com/office/drawing/2014/main" id="{62D68A8D-37FB-26E7-8EBD-BE51E8451E86}"/>
              </a:ext>
            </a:extLst>
          </p:cNvPr>
          <p:cNvSpPr>
            <a:spLocks noGrp="1"/>
          </p:cNvSpPr>
          <p:nvPr>
            <p:ph type="body" sz="quarter" idx="39" hasCustomPrompt="1"/>
          </p:nvPr>
        </p:nvSpPr>
        <p:spPr>
          <a:xfrm>
            <a:off x="6708775" y="4288199"/>
            <a:ext cx="4876800" cy="1890552"/>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8" name="Sub title right">
            <a:extLst>
              <a:ext uri="{FF2B5EF4-FFF2-40B4-BE49-F238E27FC236}">
                <a16:creationId xmlns:a16="http://schemas.microsoft.com/office/drawing/2014/main" id="{33025440-989A-2C97-C41C-418D436C6F93}"/>
              </a:ext>
            </a:extLst>
          </p:cNvPr>
          <p:cNvSpPr>
            <a:spLocks noGrp="1"/>
          </p:cNvSpPr>
          <p:nvPr>
            <p:ph type="body" sz="quarter" idx="38" hasCustomPrompt="1"/>
          </p:nvPr>
        </p:nvSpPr>
        <p:spPr>
          <a:xfrm>
            <a:off x="6708775" y="3992148"/>
            <a:ext cx="4876800" cy="286247"/>
          </a:xfrm>
        </p:spPr>
        <p:txBody>
          <a:bodyPr lIns="90000" tIns="0" rIns="72000" bIns="0" anchor="t"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6" name="Image right">
            <a:extLst>
              <a:ext uri="{FF2B5EF4-FFF2-40B4-BE49-F238E27FC236}">
                <a16:creationId xmlns:a16="http://schemas.microsoft.com/office/drawing/2014/main" id="{060BA882-AD3B-85DD-465D-F36AAF6DAEF0}"/>
              </a:ext>
            </a:extLst>
          </p:cNvPr>
          <p:cNvSpPr>
            <a:spLocks noGrp="1"/>
          </p:cNvSpPr>
          <p:nvPr>
            <p:ph type="pic" sz="quarter" idx="37"/>
          </p:nvPr>
        </p:nvSpPr>
        <p:spPr>
          <a:xfrm>
            <a:off x="6708774" y="1428799"/>
            <a:ext cx="4876799" cy="2505892"/>
          </a:xfrm>
          <a:solidFill>
            <a:schemeClr val="bg1"/>
          </a:solidFill>
        </p:spPr>
        <p:txBody>
          <a:bodyPr anchor="ctr"/>
          <a:lstStyle>
            <a:lvl1pPr algn="ctr">
              <a:defRPr>
                <a:solidFill>
                  <a:schemeClr val="bg1"/>
                </a:solidFill>
              </a:defRPr>
            </a:lvl1pPr>
          </a:lstStyle>
          <a:p>
            <a:r>
              <a:rPr lang="en-US" noProof="0"/>
              <a:t>Click icon to add picture</a:t>
            </a:r>
            <a:endParaRPr lang="en-GB" noProof="0"/>
          </a:p>
        </p:txBody>
      </p:sp>
      <p:sp>
        <p:nvSpPr>
          <p:cNvPr id="8" name="Body left">
            <a:extLst>
              <a:ext uri="{FF2B5EF4-FFF2-40B4-BE49-F238E27FC236}">
                <a16:creationId xmlns:a16="http://schemas.microsoft.com/office/drawing/2014/main" id="{6D95FD8B-2FC4-113D-3F4C-ED1808D8F092}"/>
              </a:ext>
            </a:extLst>
          </p:cNvPr>
          <p:cNvSpPr>
            <a:spLocks noGrp="1"/>
          </p:cNvSpPr>
          <p:nvPr>
            <p:ph type="body" sz="quarter" idx="15" hasCustomPrompt="1"/>
          </p:nvPr>
        </p:nvSpPr>
        <p:spPr>
          <a:xfrm>
            <a:off x="609601" y="4283647"/>
            <a:ext cx="4876800" cy="1890552"/>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 name="Sub title left">
            <a:extLst>
              <a:ext uri="{FF2B5EF4-FFF2-40B4-BE49-F238E27FC236}">
                <a16:creationId xmlns:a16="http://schemas.microsoft.com/office/drawing/2014/main" id="{FA364FDE-065B-D8BB-C4F5-17B19D464EE0}"/>
              </a:ext>
            </a:extLst>
          </p:cNvPr>
          <p:cNvSpPr>
            <a:spLocks noGrp="1"/>
          </p:cNvSpPr>
          <p:nvPr>
            <p:ph type="body" sz="quarter" idx="13" hasCustomPrompt="1"/>
          </p:nvPr>
        </p:nvSpPr>
        <p:spPr>
          <a:xfrm>
            <a:off x="609601" y="3987596"/>
            <a:ext cx="4876800" cy="286247"/>
          </a:xfrm>
        </p:spPr>
        <p:txBody>
          <a:bodyPr lIns="90000" tIns="0" rIns="72000" bIns="0" anchor="t"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0" name="Image left">
            <a:extLst>
              <a:ext uri="{FF2B5EF4-FFF2-40B4-BE49-F238E27FC236}">
                <a16:creationId xmlns:a16="http://schemas.microsoft.com/office/drawing/2014/main" id="{5E85ED17-65CE-F764-DAD1-6D2C30346CA6}"/>
              </a:ext>
            </a:extLst>
          </p:cNvPr>
          <p:cNvSpPr>
            <a:spLocks noGrp="1"/>
          </p:cNvSpPr>
          <p:nvPr>
            <p:ph type="pic" sz="quarter" idx="36"/>
          </p:nvPr>
        </p:nvSpPr>
        <p:spPr>
          <a:xfrm>
            <a:off x="609600" y="1424247"/>
            <a:ext cx="4876799" cy="2505892"/>
          </a:xfrm>
          <a:solidFill>
            <a:schemeClr val="bg1"/>
          </a:solidFill>
        </p:spPr>
        <p:txBody>
          <a:bodyPr anchor="ctr"/>
          <a:lstStyle>
            <a:lvl1pPr algn="ctr">
              <a:defRPr>
                <a:solidFill>
                  <a:schemeClr val="bg1"/>
                </a:solidFill>
              </a:defRPr>
            </a:lvl1pPr>
          </a:lstStyle>
          <a:p>
            <a:r>
              <a:rPr lang="en-US" noProof="0"/>
              <a:t>Click icon to add picture</a:t>
            </a:r>
            <a:endParaRPr lang="en-GB" noProof="0"/>
          </a:p>
        </p:txBody>
      </p:sp>
      <p:sp>
        <p:nvSpPr>
          <p:cNvPr id="4" name="Title">
            <a:extLst>
              <a:ext uri="{FF2B5EF4-FFF2-40B4-BE49-F238E27FC236}">
                <a16:creationId xmlns:a16="http://schemas.microsoft.com/office/drawing/2014/main" id="{9C74A5CC-32FA-C95B-5529-930148B553D0}"/>
              </a:ext>
            </a:extLst>
          </p:cNvPr>
          <p:cNvSpPr>
            <a:spLocks noGrp="1"/>
          </p:cNvSpPr>
          <p:nvPr>
            <p:ph type="body" sz="quarter" idx="11" hasCustomPrompt="1"/>
          </p:nvPr>
        </p:nvSpPr>
        <p:spPr>
          <a:xfrm>
            <a:off x="609599" y="774000"/>
            <a:ext cx="10966793" cy="650247"/>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38318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ullets white image right">
    <p:bg>
      <p:bgPr>
        <a:solidFill>
          <a:schemeClr val="bg2"/>
        </a:solidFill>
        <a:effectLst/>
      </p:bgPr>
    </p:bg>
    <p:spTree>
      <p:nvGrpSpPr>
        <p:cNvPr id="1" name=""/>
        <p:cNvGrpSpPr/>
        <p:nvPr/>
      </p:nvGrpSpPr>
      <p:grpSpPr>
        <a:xfrm>
          <a:off x="0" y="0"/>
          <a:ext cx="0" cy="0"/>
          <a:chOff x="0" y="0"/>
          <a:chExt cx="0" cy="0"/>
        </a:xfrm>
      </p:grpSpPr>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3608389" cy="22826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Image">
            <a:extLst>
              <a:ext uri="{FF2B5EF4-FFF2-40B4-BE49-F238E27FC236}">
                <a16:creationId xmlns:a16="http://schemas.microsoft.com/office/drawing/2014/main" id="{31FE3705-320A-28FC-5AE6-1961424AD2CB}"/>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13" name="Copy 2">
            <a:extLst>
              <a:ext uri="{FF2B5EF4-FFF2-40B4-BE49-F238E27FC236}">
                <a16:creationId xmlns:a16="http://schemas.microsoft.com/office/drawing/2014/main" id="{9ABEF743-AD48-6FC0-9487-9CDD0C1F57C3}"/>
              </a:ext>
            </a:extLst>
          </p:cNvPr>
          <p:cNvSpPr>
            <a:spLocks noGrp="1"/>
          </p:cNvSpPr>
          <p:nvPr>
            <p:ph type="body" sz="quarter" idx="26"/>
          </p:nvPr>
        </p:nvSpPr>
        <p:spPr>
          <a:xfrm>
            <a:off x="1271156" y="4590254"/>
            <a:ext cx="4215244" cy="1270422"/>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2" name="02">
            <a:extLst>
              <a:ext uri="{FF2B5EF4-FFF2-40B4-BE49-F238E27FC236}">
                <a16:creationId xmlns:a16="http://schemas.microsoft.com/office/drawing/2014/main" id="{A2691E18-4157-BD6B-1F55-3E6DC53715BC}"/>
              </a:ext>
            </a:extLst>
          </p:cNvPr>
          <p:cNvSpPr txBox="1">
            <a:spLocks/>
          </p:cNvSpPr>
          <p:nvPr userDrawn="1"/>
        </p:nvSpPr>
        <p:spPr>
          <a:xfrm>
            <a:off x="535788" y="4295065"/>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0" name="Copy 1">
            <a:extLst>
              <a:ext uri="{FF2B5EF4-FFF2-40B4-BE49-F238E27FC236}">
                <a16:creationId xmlns:a16="http://schemas.microsoft.com/office/drawing/2014/main" id="{F10930FC-26A0-479B-246B-17C1A96958F9}"/>
              </a:ext>
            </a:extLst>
          </p:cNvPr>
          <p:cNvSpPr>
            <a:spLocks noGrp="1"/>
          </p:cNvSpPr>
          <p:nvPr>
            <p:ph type="body" sz="quarter" idx="16"/>
          </p:nvPr>
        </p:nvSpPr>
        <p:spPr>
          <a:xfrm>
            <a:off x="1274333" y="2884719"/>
            <a:ext cx="4215244" cy="1270422"/>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9" name="01">
            <a:extLst>
              <a:ext uri="{FF2B5EF4-FFF2-40B4-BE49-F238E27FC236}">
                <a16:creationId xmlns:a16="http://schemas.microsoft.com/office/drawing/2014/main" id="{E4AC12EF-4250-98DA-1FB2-7692A1FCFD00}"/>
              </a:ext>
            </a:extLst>
          </p:cNvPr>
          <p:cNvSpPr txBox="1">
            <a:spLocks/>
          </p:cNvSpPr>
          <p:nvPr userDrawn="1"/>
        </p:nvSpPr>
        <p:spPr>
          <a:xfrm>
            <a:off x="538965" y="258953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4" name="Sub title">
            <a:extLst>
              <a:ext uri="{FF2B5EF4-FFF2-40B4-BE49-F238E27FC236}">
                <a16:creationId xmlns:a16="http://schemas.microsoft.com/office/drawing/2014/main" id="{73C91F21-F19C-95FA-CB98-47DF08F4993A}"/>
              </a:ext>
            </a:extLst>
          </p:cNvPr>
          <p:cNvSpPr>
            <a:spLocks noGrp="1"/>
          </p:cNvSpPr>
          <p:nvPr>
            <p:ph type="body" sz="quarter" idx="13" hasCustomPrompt="1"/>
          </p:nvPr>
        </p:nvSpPr>
        <p:spPr>
          <a:xfrm>
            <a:off x="609601" y="1889124"/>
            <a:ext cx="4882450" cy="739775"/>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9599" y="774000"/>
            <a:ext cx="4876801"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9625"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660106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bullets black image right">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3610863" cy="22826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 name="Image">
            <a:extLst>
              <a:ext uri="{FF2B5EF4-FFF2-40B4-BE49-F238E27FC236}">
                <a16:creationId xmlns:a16="http://schemas.microsoft.com/office/drawing/2014/main" id="{31FE3705-320A-28FC-5AE6-1961424AD2CB}"/>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13" name="Copy 2">
            <a:extLst>
              <a:ext uri="{FF2B5EF4-FFF2-40B4-BE49-F238E27FC236}">
                <a16:creationId xmlns:a16="http://schemas.microsoft.com/office/drawing/2014/main" id="{9ABEF743-AD48-6FC0-9487-9CDD0C1F57C3}"/>
              </a:ext>
            </a:extLst>
          </p:cNvPr>
          <p:cNvSpPr>
            <a:spLocks noGrp="1"/>
          </p:cNvSpPr>
          <p:nvPr>
            <p:ph type="body" sz="quarter" idx="26"/>
          </p:nvPr>
        </p:nvSpPr>
        <p:spPr>
          <a:xfrm>
            <a:off x="1271156" y="4590254"/>
            <a:ext cx="4217718" cy="1270422"/>
          </a:xfrm>
        </p:spPr>
        <p:txBody>
          <a:bodyPr lIns="108000" tIns="36000" rIns="36000" bIns="36000" anchor="t">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2" name="02">
            <a:extLst>
              <a:ext uri="{FF2B5EF4-FFF2-40B4-BE49-F238E27FC236}">
                <a16:creationId xmlns:a16="http://schemas.microsoft.com/office/drawing/2014/main" id="{A2691E18-4157-BD6B-1F55-3E6DC53715BC}"/>
              </a:ext>
            </a:extLst>
          </p:cNvPr>
          <p:cNvSpPr txBox="1">
            <a:spLocks/>
          </p:cNvSpPr>
          <p:nvPr userDrawn="1"/>
        </p:nvSpPr>
        <p:spPr>
          <a:xfrm>
            <a:off x="535788" y="4295065"/>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0" name="Copy 1">
            <a:extLst>
              <a:ext uri="{FF2B5EF4-FFF2-40B4-BE49-F238E27FC236}">
                <a16:creationId xmlns:a16="http://schemas.microsoft.com/office/drawing/2014/main" id="{F10930FC-26A0-479B-246B-17C1A96958F9}"/>
              </a:ext>
            </a:extLst>
          </p:cNvPr>
          <p:cNvSpPr>
            <a:spLocks noGrp="1"/>
          </p:cNvSpPr>
          <p:nvPr>
            <p:ph type="body" sz="quarter" idx="16"/>
          </p:nvPr>
        </p:nvSpPr>
        <p:spPr>
          <a:xfrm>
            <a:off x="1274333" y="2884719"/>
            <a:ext cx="4217718" cy="1270422"/>
          </a:xfrm>
        </p:spPr>
        <p:txBody>
          <a:bodyPr lIns="108000" tIns="36000" rIns="36000" bIns="36000" anchor="t">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9" name="01">
            <a:extLst>
              <a:ext uri="{FF2B5EF4-FFF2-40B4-BE49-F238E27FC236}">
                <a16:creationId xmlns:a16="http://schemas.microsoft.com/office/drawing/2014/main" id="{E4AC12EF-4250-98DA-1FB2-7692A1FCFD00}"/>
              </a:ext>
            </a:extLst>
          </p:cNvPr>
          <p:cNvSpPr txBox="1">
            <a:spLocks/>
          </p:cNvSpPr>
          <p:nvPr userDrawn="1"/>
        </p:nvSpPr>
        <p:spPr>
          <a:xfrm>
            <a:off x="538965" y="258953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4" name="Sub title">
            <a:extLst>
              <a:ext uri="{FF2B5EF4-FFF2-40B4-BE49-F238E27FC236}">
                <a16:creationId xmlns:a16="http://schemas.microsoft.com/office/drawing/2014/main" id="{73C91F21-F19C-95FA-CB98-47DF08F4993A}"/>
              </a:ext>
            </a:extLst>
          </p:cNvPr>
          <p:cNvSpPr>
            <a:spLocks noGrp="1"/>
          </p:cNvSpPr>
          <p:nvPr>
            <p:ph type="body" sz="quarter" idx="13" hasCustomPrompt="1"/>
          </p:nvPr>
        </p:nvSpPr>
        <p:spPr>
          <a:xfrm>
            <a:off x="609601" y="1889124"/>
            <a:ext cx="4882450" cy="739775"/>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9599" y="774000"/>
            <a:ext cx="4876801"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9625"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89781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block - 4 black">
    <p:bg>
      <p:bgPr>
        <a:solidFill>
          <a:schemeClr val="tx1"/>
        </a:solidFill>
        <a:effectLst/>
      </p:bgPr>
    </p:bg>
    <p:spTree>
      <p:nvGrpSpPr>
        <p:cNvPr id="1" name=""/>
        <p:cNvGrpSpPr/>
        <p:nvPr/>
      </p:nvGrpSpPr>
      <p:grpSpPr>
        <a:xfrm>
          <a:off x="0" y="0"/>
          <a:ext cx="0" cy="0"/>
          <a:chOff x="0" y="0"/>
          <a:chExt cx="0" cy="0"/>
        </a:xfrm>
      </p:grpSpPr>
      <p:pic>
        <p:nvPicPr>
          <p:cNvPr id="19" name="Sav image" descr="A white letter on a black background&#10;&#10;Description automatically generated with low confidence">
            <a:extLst>
              <a:ext uri="{FF2B5EF4-FFF2-40B4-BE49-F238E27FC236}">
                <a16:creationId xmlns:a16="http://schemas.microsoft.com/office/drawing/2014/main" id="{6359F429-73E6-3FB9-7B3E-B7F10B649377}"/>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0"/>
          <a:stretch/>
        </p:blipFill>
        <p:spPr>
          <a:xfrm rot="16200000">
            <a:off x="5948160" y="590550"/>
            <a:ext cx="6858001" cy="5676901"/>
          </a:xfrm>
          <a:prstGeom prst="rect">
            <a:avLst/>
          </a:prstGeom>
        </p:spPr>
      </p:pic>
      <p:sp>
        <p:nvSpPr>
          <p:cNvPr id="5" name="Page number">
            <a:extLst>
              <a:ext uri="{FF2B5EF4-FFF2-40B4-BE49-F238E27FC236}">
                <a16:creationId xmlns:a16="http://schemas.microsoft.com/office/drawing/2014/main" id="{F692D8FB-0784-9769-0263-63EDD30DDF2B}"/>
              </a:ext>
            </a:extLst>
          </p:cNvPr>
          <p:cNvSpPr txBox="1">
            <a:spLocks/>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979474EC-82A9-A2E1-C145-296C6440CA0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grpSp>
        <p:nvGrpSpPr>
          <p:cNvPr id="20" name="Lines">
            <a:extLst>
              <a:ext uri="{FF2B5EF4-FFF2-40B4-BE49-F238E27FC236}">
                <a16:creationId xmlns:a16="http://schemas.microsoft.com/office/drawing/2014/main" id="{80A16278-DD92-B849-03EC-C4E8D94E3A2D}"/>
              </a:ext>
            </a:extLst>
          </p:cNvPr>
          <p:cNvGrpSpPr/>
          <p:nvPr userDrawn="1"/>
        </p:nvGrpSpPr>
        <p:grpSpPr>
          <a:xfrm>
            <a:off x="1038932" y="1989449"/>
            <a:ext cx="4930508" cy="3173083"/>
            <a:chOff x="1038932" y="1989449"/>
            <a:chExt cx="4930508" cy="3173083"/>
          </a:xfrm>
        </p:grpSpPr>
        <p:cxnSp>
          <p:nvCxnSpPr>
            <p:cNvPr id="21" name="Straight Connector 20">
              <a:extLst>
                <a:ext uri="{FF2B5EF4-FFF2-40B4-BE49-F238E27FC236}">
                  <a16:creationId xmlns:a16="http://schemas.microsoft.com/office/drawing/2014/main" id="{D6A6C1FE-9622-2681-77FA-2B8F9B26ED21}"/>
                </a:ext>
              </a:extLst>
            </p:cNvPr>
            <p:cNvCxnSpPr>
              <a:cxnSpLocks/>
            </p:cNvCxnSpPr>
            <p:nvPr/>
          </p:nvCxnSpPr>
          <p:spPr>
            <a:xfrm>
              <a:off x="3504186" y="1989449"/>
              <a:ext cx="0" cy="3173083"/>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1BE90A9-0E66-C099-9952-73ED1655A047}"/>
                </a:ext>
              </a:extLst>
            </p:cNvPr>
            <p:cNvCxnSpPr>
              <a:cxnSpLocks/>
            </p:cNvCxnSpPr>
            <p:nvPr/>
          </p:nvCxnSpPr>
          <p:spPr>
            <a:xfrm flipH="1">
              <a:off x="3755519" y="3526341"/>
              <a:ext cx="2213921" cy="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4DA2D10-2705-0D0A-95E5-5365AD48C16F}"/>
                </a:ext>
              </a:extLst>
            </p:cNvPr>
            <p:cNvCxnSpPr>
              <a:cxnSpLocks/>
            </p:cNvCxnSpPr>
            <p:nvPr/>
          </p:nvCxnSpPr>
          <p:spPr>
            <a:xfrm flipH="1">
              <a:off x="1038932" y="3526341"/>
              <a:ext cx="2213921" cy="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24" name="04">
            <a:extLst>
              <a:ext uri="{FF2B5EF4-FFF2-40B4-BE49-F238E27FC236}">
                <a16:creationId xmlns:a16="http://schemas.microsoft.com/office/drawing/2014/main" id="{6474D4BF-1AF9-715E-A636-B64C4721BF36}"/>
              </a:ext>
            </a:extLst>
          </p:cNvPr>
          <p:cNvSpPr>
            <a:spLocks noGrp="1"/>
          </p:cNvSpPr>
          <p:nvPr>
            <p:ph type="body" sz="quarter" idx="30" hasCustomPrompt="1"/>
          </p:nvPr>
        </p:nvSpPr>
        <p:spPr>
          <a:xfrm>
            <a:off x="3755439" y="3843880"/>
            <a:ext cx="1630625" cy="744722"/>
          </a:xfrm>
        </p:spPr>
        <p:txBody>
          <a:bodyPr anchor="ctr">
            <a:noAutofit/>
          </a:bodyPr>
          <a:lstStyle>
            <a:lvl1pPr>
              <a:defRPr sz="9000">
                <a:solidFill>
                  <a:schemeClr val="tx2">
                    <a:alpha val="3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04</a:t>
            </a:r>
          </a:p>
        </p:txBody>
      </p:sp>
      <p:sp>
        <p:nvSpPr>
          <p:cNvPr id="25" name="Copy 4">
            <a:extLst>
              <a:ext uri="{FF2B5EF4-FFF2-40B4-BE49-F238E27FC236}">
                <a16:creationId xmlns:a16="http://schemas.microsoft.com/office/drawing/2014/main" id="{C5B00323-030E-2F95-EF80-EE529E9E2F04}"/>
              </a:ext>
            </a:extLst>
          </p:cNvPr>
          <p:cNvSpPr>
            <a:spLocks noGrp="1"/>
          </p:cNvSpPr>
          <p:nvPr>
            <p:ph type="body" sz="quarter" idx="31" hasCustomPrompt="1"/>
          </p:nvPr>
        </p:nvSpPr>
        <p:spPr>
          <a:xfrm>
            <a:off x="3755439" y="4237908"/>
            <a:ext cx="2214000" cy="924624"/>
          </a:xfrm>
        </p:spPr>
        <p:txBody>
          <a:bodyPr lIns="90000" tIns="72000" rIns="72000" bIns="36000">
            <a:noAutofit/>
          </a:bodyPr>
          <a:lstStyle>
            <a:lvl1pPr>
              <a:spcBef>
                <a:spcPts val="600"/>
              </a:spcBef>
              <a:defRPr sz="16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03">
            <a:extLst>
              <a:ext uri="{FF2B5EF4-FFF2-40B4-BE49-F238E27FC236}">
                <a16:creationId xmlns:a16="http://schemas.microsoft.com/office/drawing/2014/main" id="{D1F0A06E-9B37-E304-673F-33C0F3231790}"/>
              </a:ext>
            </a:extLst>
          </p:cNvPr>
          <p:cNvSpPr>
            <a:spLocks noGrp="1"/>
          </p:cNvSpPr>
          <p:nvPr>
            <p:ph type="body" sz="quarter" idx="26" hasCustomPrompt="1"/>
          </p:nvPr>
        </p:nvSpPr>
        <p:spPr>
          <a:xfrm>
            <a:off x="1058383" y="3843880"/>
            <a:ext cx="1630625" cy="744722"/>
          </a:xfrm>
        </p:spPr>
        <p:txBody>
          <a:bodyPr anchor="ctr">
            <a:noAutofit/>
          </a:bodyPr>
          <a:lstStyle>
            <a:lvl1pPr>
              <a:defRPr sz="9000">
                <a:solidFill>
                  <a:schemeClr val="tx2">
                    <a:alpha val="3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03</a:t>
            </a:r>
          </a:p>
        </p:txBody>
      </p:sp>
      <p:sp>
        <p:nvSpPr>
          <p:cNvPr id="27" name="Copy 3">
            <a:extLst>
              <a:ext uri="{FF2B5EF4-FFF2-40B4-BE49-F238E27FC236}">
                <a16:creationId xmlns:a16="http://schemas.microsoft.com/office/drawing/2014/main" id="{B58B6436-9AE8-577C-322D-7155780E7D19}"/>
              </a:ext>
            </a:extLst>
          </p:cNvPr>
          <p:cNvSpPr>
            <a:spLocks noGrp="1"/>
          </p:cNvSpPr>
          <p:nvPr>
            <p:ph type="body" sz="quarter" idx="27" hasCustomPrompt="1"/>
          </p:nvPr>
        </p:nvSpPr>
        <p:spPr>
          <a:xfrm>
            <a:off x="1058383" y="4237908"/>
            <a:ext cx="2214000" cy="924624"/>
          </a:xfrm>
        </p:spPr>
        <p:txBody>
          <a:bodyPr lIns="90000" tIns="72000" rIns="72000" bIns="36000">
            <a:noAutofit/>
          </a:bodyPr>
          <a:lstStyle>
            <a:lvl1pPr>
              <a:spcBef>
                <a:spcPts val="600"/>
              </a:spcBef>
              <a:defRPr sz="16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8" name="02">
            <a:extLst>
              <a:ext uri="{FF2B5EF4-FFF2-40B4-BE49-F238E27FC236}">
                <a16:creationId xmlns:a16="http://schemas.microsoft.com/office/drawing/2014/main" id="{8BA3DDBB-60A5-A28D-188E-2A402606C0C3}"/>
              </a:ext>
            </a:extLst>
          </p:cNvPr>
          <p:cNvSpPr>
            <a:spLocks noGrp="1"/>
          </p:cNvSpPr>
          <p:nvPr>
            <p:ph type="body" sz="quarter" idx="28" hasCustomPrompt="1"/>
          </p:nvPr>
        </p:nvSpPr>
        <p:spPr>
          <a:xfrm>
            <a:off x="3755439" y="2110349"/>
            <a:ext cx="1630625" cy="744722"/>
          </a:xfrm>
        </p:spPr>
        <p:txBody>
          <a:bodyPr anchor="ctr">
            <a:noAutofit/>
          </a:bodyPr>
          <a:lstStyle>
            <a:lvl1pPr>
              <a:defRPr sz="9000">
                <a:solidFill>
                  <a:schemeClr val="tx2">
                    <a:alpha val="3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02</a:t>
            </a:r>
          </a:p>
        </p:txBody>
      </p:sp>
      <p:sp>
        <p:nvSpPr>
          <p:cNvPr id="29" name="Copy 2">
            <a:extLst>
              <a:ext uri="{FF2B5EF4-FFF2-40B4-BE49-F238E27FC236}">
                <a16:creationId xmlns:a16="http://schemas.microsoft.com/office/drawing/2014/main" id="{55FADE4E-3D0E-B922-0603-2A6220845653}"/>
              </a:ext>
            </a:extLst>
          </p:cNvPr>
          <p:cNvSpPr>
            <a:spLocks noGrp="1"/>
          </p:cNvSpPr>
          <p:nvPr>
            <p:ph type="body" sz="quarter" idx="29" hasCustomPrompt="1"/>
          </p:nvPr>
        </p:nvSpPr>
        <p:spPr>
          <a:xfrm>
            <a:off x="3755439" y="2504377"/>
            <a:ext cx="2214000" cy="924624"/>
          </a:xfrm>
        </p:spPr>
        <p:txBody>
          <a:bodyPr lIns="90000" tIns="72000" rIns="72000" bIns="36000">
            <a:noAutofit/>
          </a:bodyPr>
          <a:lstStyle>
            <a:lvl1pPr>
              <a:spcBef>
                <a:spcPts val="600"/>
              </a:spcBef>
              <a:defRPr sz="16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0" name="01">
            <a:extLst>
              <a:ext uri="{FF2B5EF4-FFF2-40B4-BE49-F238E27FC236}">
                <a16:creationId xmlns:a16="http://schemas.microsoft.com/office/drawing/2014/main" id="{F5030F05-5053-BBAD-49F8-462080FB3A12}"/>
              </a:ext>
            </a:extLst>
          </p:cNvPr>
          <p:cNvSpPr>
            <a:spLocks noGrp="1"/>
          </p:cNvSpPr>
          <p:nvPr>
            <p:ph type="body" sz="quarter" idx="32" hasCustomPrompt="1"/>
          </p:nvPr>
        </p:nvSpPr>
        <p:spPr>
          <a:xfrm>
            <a:off x="1058383" y="2110349"/>
            <a:ext cx="1630625" cy="744722"/>
          </a:xfrm>
        </p:spPr>
        <p:txBody>
          <a:bodyPr anchor="ctr">
            <a:noAutofit/>
          </a:bodyPr>
          <a:lstStyle>
            <a:lvl1pPr>
              <a:defRPr sz="9000">
                <a:solidFill>
                  <a:schemeClr val="tx2">
                    <a:alpha val="3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01</a:t>
            </a:r>
          </a:p>
        </p:txBody>
      </p:sp>
      <p:sp>
        <p:nvSpPr>
          <p:cNvPr id="31" name="Copy 1">
            <a:extLst>
              <a:ext uri="{FF2B5EF4-FFF2-40B4-BE49-F238E27FC236}">
                <a16:creationId xmlns:a16="http://schemas.microsoft.com/office/drawing/2014/main" id="{87D44608-8660-72E6-D335-E20CDECD17E7}"/>
              </a:ext>
            </a:extLst>
          </p:cNvPr>
          <p:cNvSpPr>
            <a:spLocks noGrp="1"/>
          </p:cNvSpPr>
          <p:nvPr>
            <p:ph type="body" sz="quarter" idx="25" hasCustomPrompt="1"/>
          </p:nvPr>
        </p:nvSpPr>
        <p:spPr>
          <a:xfrm>
            <a:off x="1058383" y="2504377"/>
            <a:ext cx="2214000" cy="924624"/>
          </a:xfrm>
        </p:spPr>
        <p:txBody>
          <a:bodyPr lIns="90000" tIns="72000" rIns="72000" bIns="36000">
            <a:noAutofit/>
          </a:bodyPr>
          <a:lstStyle>
            <a:lvl1pPr>
              <a:spcBef>
                <a:spcPts val="600"/>
              </a:spcBef>
              <a:defRPr sz="16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618992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lit page image top">
    <p:bg>
      <p:bgPr>
        <a:solidFill>
          <a:schemeClr val="bg2"/>
        </a:solidFill>
        <a:effectLst/>
      </p:bgPr>
    </p:bg>
    <p:spTree>
      <p:nvGrpSpPr>
        <p:cNvPr id="1" name=""/>
        <p:cNvGrpSpPr/>
        <p:nvPr/>
      </p:nvGrpSpPr>
      <p:grpSpPr>
        <a:xfrm>
          <a:off x="0" y="0"/>
          <a:ext cx="0" cy="0"/>
          <a:chOff x="0" y="0"/>
          <a:chExt cx="0" cy="0"/>
        </a:xfrm>
      </p:grpSpPr>
      <p:sp>
        <p:nvSpPr>
          <p:cNvPr id="10" name="Image">
            <a:extLst>
              <a:ext uri="{FF2B5EF4-FFF2-40B4-BE49-F238E27FC236}">
                <a16:creationId xmlns:a16="http://schemas.microsoft.com/office/drawing/2014/main" id="{2E963AD2-F75D-9301-D93E-A0713A99CA2D}"/>
              </a:ext>
            </a:extLst>
          </p:cNvPr>
          <p:cNvSpPr>
            <a:spLocks noGrp="1"/>
          </p:cNvSpPr>
          <p:nvPr>
            <p:ph type="pic" sz="quarter" idx="39"/>
          </p:nvPr>
        </p:nvSpPr>
        <p:spPr>
          <a:xfrm>
            <a:off x="-2" y="-12700"/>
            <a:ext cx="12192000" cy="3441700"/>
          </a:xfrm>
          <a:custGeom>
            <a:avLst/>
            <a:gdLst>
              <a:gd name="connsiteX0" fmla="*/ 1 w 12192000"/>
              <a:gd name="connsiteY0" fmla="*/ 0 h 3441700"/>
              <a:gd name="connsiteX1" fmla="*/ 6096000 w 12192000"/>
              <a:gd name="connsiteY1" fmla="*/ 0 h 3441700"/>
              <a:gd name="connsiteX2" fmla="*/ 6096001 w 12192000"/>
              <a:gd name="connsiteY2" fmla="*/ 0 h 3441700"/>
              <a:gd name="connsiteX3" fmla="*/ 12192000 w 12192000"/>
              <a:gd name="connsiteY3" fmla="*/ 0 h 3441700"/>
              <a:gd name="connsiteX4" fmla="*/ 12192000 w 12192000"/>
              <a:gd name="connsiteY4" fmla="*/ 2422618 h 3441700"/>
              <a:gd name="connsiteX5" fmla="*/ 12192000 w 12192000"/>
              <a:gd name="connsiteY5" fmla="*/ 3441700 h 3441700"/>
              <a:gd name="connsiteX6" fmla="*/ 11582400 w 12192000"/>
              <a:gd name="connsiteY6" fmla="*/ 3441700 h 3441700"/>
              <a:gd name="connsiteX7" fmla="*/ 10373995 w 12192000"/>
              <a:gd name="connsiteY7" fmla="*/ 3441700 h 3441700"/>
              <a:gd name="connsiteX8" fmla="*/ 10373995 w 12192000"/>
              <a:gd name="connsiteY8" fmla="*/ 2687460 h 3441700"/>
              <a:gd name="connsiteX9" fmla="*/ 6096001 w 12192000"/>
              <a:gd name="connsiteY9" fmla="*/ 2687460 h 3441700"/>
              <a:gd name="connsiteX10" fmla="*/ 6096000 w 12192000"/>
              <a:gd name="connsiteY10" fmla="*/ 2687460 h 3441700"/>
              <a:gd name="connsiteX11" fmla="*/ 1818005 w 12192000"/>
              <a:gd name="connsiteY11" fmla="*/ 2687460 h 3441700"/>
              <a:gd name="connsiteX12" fmla="*/ 1818005 w 12192000"/>
              <a:gd name="connsiteY12" fmla="*/ 3441700 h 3441700"/>
              <a:gd name="connsiteX13" fmla="*/ 612776 w 12192000"/>
              <a:gd name="connsiteY13" fmla="*/ 3441700 h 3441700"/>
              <a:gd name="connsiteX14" fmla="*/ 1 w 12192000"/>
              <a:gd name="connsiteY14" fmla="*/ 3441700 h 3441700"/>
              <a:gd name="connsiteX15" fmla="*/ 0 w 12192000"/>
              <a:gd name="connsiteY15" fmla="*/ 3441700 h 3441700"/>
              <a:gd name="connsiteX16" fmla="*/ 0 w 12192000"/>
              <a:gd name="connsiteY16" fmla="*/ 2422618 h 3441700"/>
              <a:gd name="connsiteX17" fmla="*/ 1 w 12192000"/>
              <a:gd name="connsiteY17" fmla="*/ 2422618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700">
                <a:moveTo>
                  <a:pt x="1" y="0"/>
                </a:moveTo>
                <a:lnTo>
                  <a:pt x="6096000" y="0"/>
                </a:lnTo>
                <a:lnTo>
                  <a:pt x="6096001" y="0"/>
                </a:lnTo>
                <a:lnTo>
                  <a:pt x="12192000" y="0"/>
                </a:lnTo>
                <a:lnTo>
                  <a:pt x="12192000" y="2422618"/>
                </a:lnTo>
                <a:lnTo>
                  <a:pt x="12192000" y="3441700"/>
                </a:lnTo>
                <a:lnTo>
                  <a:pt x="11582400" y="3441700"/>
                </a:lnTo>
                <a:lnTo>
                  <a:pt x="10373995" y="3441700"/>
                </a:lnTo>
                <a:lnTo>
                  <a:pt x="10373995" y="2687460"/>
                </a:lnTo>
                <a:lnTo>
                  <a:pt x="6096001" y="2687460"/>
                </a:lnTo>
                <a:lnTo>
                  <a:pt x="6096000" y="2687460"/>
                </a:lnTo>
                <a:lnTo>
                  <a:pt x="1818005" y="2687460"/>
                </a:lnTo>
                <a:lnTo>
                  <a:pt x="1818005" y="3441700"/>
                </a:lnTo>
                <a:lnTo>
                  <a:pt x="612776" y="3441700"/>
                </a:lnTo>
                <a:lnTo>
                  <a:pt x="1" y="3441700"/>
                </a:lnTo>
                <a:lnTo>
                  <a:pt x="0" y="3441700"/>
                </a:lnTo>
                <a:lnTo>
                  <a:pt x="0" y="2422618"/>
                </a:lnTo>
                <a:lnTo>
                  <a:pt x="1" y="2422618"/>
                </a:lnTo>
                <a:close/>
              </a:path>
            </a:pathLst>
          </a:custGeom>
          <a:solidFill>
            <a:schemeClr val="tx1"/>
          </a:solidFill>
        </p:spPr>
        <p:txBody>
          <a:bodyPr wrap="square">
            <a:noAutofit/>
          </a:bodyPr>
          <a:lstStyle/>
          <a:p>
            <a:r>
              <a:rPr lang="en-US" noProof="0"/>
              <a:t>Click icon to add picture</a:t>
            </a:r>
            <a:endParaRPr lang="en-GB" noProof="0"/>
          </a:p>
        </p:txBody>
      </p:sp>
      <p:cxnSp>
        <p:nvCxnSpPr>
          <p:cNvPr id="16" name="vertical line">
            <a:extLst>
              <a:ext uri="{FF2B5EF4-FFF2-40B4-BE49-F238E27FC236}">
                <a16:creationId xmlns:a16="http://schemas.microsoft.com/office/drawing/2014/main" id="{DDEF352F-1E64-FA6D-9193-9A52895ED1CF}"/>
              </a:ext>
            </a:extLst>
          </p:cNvPr>
          <p:cNvCxnSpPr>
            <a:cxnSpLocks/>
          </p:cNvCxnSpPr>
          <p:nvPr userDrawn="1"/>
        </p:nvCxnSpPr>
        <p:spPr>
          <a:xfrm>
            <a:off x="6096000" y="2876030"/>
            <a:ext cx="0" cy="329617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14" name="Copy right">
            <a:extLst>
              <a:ext uri="{FF2B5EF4-FFF2-40B4-BE49-F238E27FC236}">
                <a16:creationId xmlns:a16="http://schemas.microsoft.com/office/drawing/2014/main" id="{745E977F-24C9-3654-21AD-E4A256003BD6}"/>
              </a:ext>
            </a:extLst>
          </p:cNvPr>
          <p:cNvSpPr>
            <a:spLocks noGrp="1"/>
          </p:cNvSpPr>
          <p:nvPr>
            <p:ph type="body" sz="quarter" idx="41" hasCustomPrompt="1"/>
          </p:nvPr>
        </p:nvSpPr>
        <p:spPr>
          <a:xfrm>
            <a:off x="7113762" y="3521186"/>
            <a:ext cx="2970000" cy="2651014"/>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2" name="Title right">
            <a:extLst>
              <a:ext uri="{FF2B5EF4-FFF2-40B4-BE49-F238E27FC236}">
                <a16:creationId xmlns:a16="http://schemas.microsoft.com/office/drawing/2014/main" id="{EAA94D38-0C73-850E-3F2F-8337B84C9E5C}"/>
              </a:ext>
            </a:extLst>
          </p:cNvPr>
          <p:cNvSpPr>
            <a:spLocks noGrp="1"/>
          </p:cNvSpPr>
          <p:nvPr>
            <p:ph type="body" sz="quarter" idx="40" hasCustomPrompt="1"/>
          </p:nvPr>
        </p:nvSpPr>
        <p:spPr>
          <a:xfrm>
            <a:off x="7113762" y="2883034"/>
            <a:ext cx="2970000" cy="548775"/>
          </a:xfrm>
        </p:spPr>
        <p:txBody>
          <a:bodyPr lIns="90000" tIns="0" rIns="72000" bIns="0" anchor="b" anchorCtr="0">
            <a:noAutofit/>
          </a:bodyPr>
          <a:lstStyle>
            <a:lvl1pP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5" name="Icon right">
            <a:extLst>
              <a:ext uri="{FF2B5EF4-FFF2-40B4-BE49-F238E27FC236}">
                <a16:creationId xmlns:a16="http://schemas.microsoft.com/office/drawing/2014/main" id="{970305B6-21D5-B811-3B6F-1D7D1CBD3FCD}"/>
              </a:ext>
            </a:extLst>
          </p:cNvPr>
          <p:cNvSpPr>
            <a:spLocks noGrp="1"/>
          </p:cNvSpPr>
          <p:nvPr>
            <p:ph type="pic" sz="quarter" idx="42"/>
          </p:nvPr>
        </p:nvSpPr>
        <p:spPr>
          <a:xfrm>
            <a:off x="6322741"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26" name="Copy left">
            <a:extLst>
              <a:ext uri="{FF2B5EF4-FFF2-40B4-BE49-F238E27FC236}">
                <a16:creationId xmlns:a16="http://schemas.microsoft.com/office/drawing/2014/main" id="{75656CC5-9689-07DD-192F-99BC10AF590D}"/>
              </a:ext>
            </a:extLst>
          </p:cNvPr>
          <p:cNvSpPr>
            <a:spLocks noGrp="1"/>
          </p:cNvSpPr>
          <p:nvPr>
            <p:ph type="body" sz="quarter" idx="34" hasCustomPrompt="1"/>
          </p:nvPr>
        </p:nvSpPr>
        <p:spPr>
          <a:xfrm>
            <a:off x="2899259" y="3521186"/>
            <a:ext cx="2970000" cy="2651014"/>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3" name="Title left">
            <a:extLst>
              <a:ext uri="{FF2B5EF4-FFF2-40B4-BE49-F238E27FC236}">
                <a16:creationId xmlns:a16="http://schemas.microsoft.com/office/drawing/2014/main" id="{76160E16-EB2F-0FD0-33DB-1DA1DB0A3EED}"/>
              </a:ext>
            </a:extLst>
          </p:cNvPr>
          <p:cNvSpPr>
            <a:spLocks noGrp="1"/>
          </p:cNvSpPr>
          <p:nvPr>
            <p:ph type="body" sz="quarter" idx="33" hasCustomPrompt="1"/>
          </p:nvPr>
        </p:nvSpPr>
        <p:spPr>
          <a:xfrm>
            <a:off x="2899259" y="2883034"/>
            <a:ext cx="2970000" cy="548775"/>
          </a:xfrm>
        </p:spPr>
        <p:txBody>
          <a:bodyPr lIns="90000" tIns="0" rIns="72000" bIns="0" anchor="b" anchorCtr="0">
            <a:noAutofit/>
          </a:bodyPr>
          <a:lstStyle>
            <a:lvl1pP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1" name="Icon left">
            <a:extLst>
              <a:ext uri="{FF2B5EF4-FFF2-40B4-BE49-F238E27FC236}">
                <a16:creationId xmlns:a16="http://schemas.microsoft.com/office/drawing/2014/main" id="{74DE8043-87A1-6743-4D21-86BF536255DA}"/>
              </a:ext>
            </a:extLst>
          </p:cNvPr>
          <p:cNvSpPr>
            <a:spLocks noGrp="1"/>
          </p:cNvSpPr>
          <p:nvPr>
            <p:ph type="pic" sz="quarter" idx="18"/>
          </p:nvPr>
        </p:nvSpPr>
        <p:spPr>
          <a:xfrm>
            <a:off x="2108238"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2" name="Title">
            <a:extLst>
              <a:ext uri="{FF2B5EF4-FFF2-40B4-BE49-F238E27FC236}">
                <a16:creationId xmlns:a16="http://schemas.microsoft.com/office/drawing/2014/main" id="{B5357159-B410-7464-B3A7-42EA2E595856}"/>
              </a:ext>
            </a:extLst>
          </p:cNvPr>
          <p:cNvSpPr>
            <a:spLocks noGrp="1"/>
          </p:cNvSpPr>
          <p:nvPr>
            <p:ph type="body" sz="quarter" idx="11" hasCustomPrompt="1"/>
          </p:nvPr>
        </p:nvSpPr>
        <p:spPr>
          <a:xfrm>
            <a:off x="609599" y="774000"/>
            <a:ext cx="5483225" cy="1713706"/>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812162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 key points">
    <p:spTree>
      <p:nvGrpSpPr>
        <p:cNvPr id="1" name=""/>
        <p:cNvGrpSpPr/>
        <p:nvPr/>
      </p:nvGrpSpPr>
      <p:grpSpPr>
        <a:xfrm>
          <a:off x="0" y="0"/>
          <a:ext cx="0" cy="0"/>
          <a:chOff x="0" y="0"/>
          <a:chExt cx="0" cy="0"/>
        </a:xfrm>
      </p:grpSpPr>
      <p:sp>
        <p:nvSpPr>
          <p:cNvPr id="14" name="Footer">
            <a:extLst>
              <a:ext uri="{FF2B5EF4-FFF2-40B4-BE49-F238E27FC236}">
                <a16:creationId xmlns:a16="http://schemas.microsoft.com/office/drawing/2014/main" id="{2FE8D746-A505-953F-95E1-735338EB5300}"/>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32" name="Ellipse and line right">
            <a:extLst>
              <a:ext uri="{FF2B5EF4-FFF2-40B4-BE49-F238E27FC236}">
                <a16:creationId xmlns:a16="http://schemas.microsoft.com/office/drawing/2014/main" id="{548DBF97-A0F6-1CA5-F8FF-8546BC26E633}"/>
              </a:ext>
            </a:extLst>
          </p:cNvPr>
          <p:cNvGrpSpPr/>
          <p:nvPr userDrawn="1"/>
        </p:nvGrpSpPr>
        <p:grpSpPr>
          <a:xfrm>
            <a:off x="4439419" y="2448479"/>
            <a:ext cx="540000" cy="3635741"/>
            <a:chOff x="1033827" y="2448479"/>
            <a:chExt cx="540000" cy="3635741"/>
          </a:xfrm>
        </p:grpSpPr>
        <p:cxnSp>
          <p:nvCxnSpPr>
            <p:cNvPr id="33" name="Straight Connector 32">
              <a:extLst>
                <a:ext uri="{FF2B5EF4-FFF2-40B4-BE49-F238E27FC236}">
                  <a16:creationId xmlns:a16="http://schemas.microsoft.com/office/drawing/2014/main" id="{0012DAB3-A474-C3EF-DFAE-9F1D808D4AD8}"/>
                </a:ext>
              </a:extLst>
            </p:cNvPr>
            <p:cNvCxnSpPr>
              <a:cxnSpLocks/>
              <a:stCxn id="36" idx="4"/>
            </p:cNvCxnSpPr>
            <p:nvPr userDrawn="1"/>
          </p:nvCxnSpPr>
          <p:spPr>
            <a:xfrm flipH="1">
              <a:off x="1303338" y="2988479"/>
              <a:ext cx="489" cy="3095741"/>
            </a:xfrm>
            <a:prstGeom prst="line">
              <a:avLst/>
            </a:prstGeom>
            <a:ln w="127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5761AEC-31A8-89CA-62E5-1A4CE16F1FA3}"/>
                </a:ext>
              </a:extLst>
            </p:cNvPr>
            <p:cNvGrpSpPr>
              <a:grpSpLocks noChangeAspect="1"/>
            </p:cNvGrpSpPr>
            <p:nvPr userDrawn="1"/>
          </p:nvGrpSpPr>
          <p:grpSpPr>
            <a:xfrm>
              <a:off x="1033827" y="2448479"/>
              <a:ext cx="540000" cy="540000"/>
              <a:chOff x="993635" y="2393215"/>
              <a:chExt cx="617783" cy="617783"/>
            </a:xfrm>
          </p:grpSpPr>
          <p:sp>
            <p:nvSpPr>
              <p:cNvPr id="35" name="Oval 34">
                <a:extLst>
                  <a:ext uri="{FF2B5EF4-FFF2-40B4-BE49-F238E27FC236}">
                    <a16:creationId xmlns:a16="http://schemas.microsoft.com/office/drawing/2014/main" id="{AD13B7B3-2CF8-F9C3-17E6-D40A80768623}"/>
                  </a:ext>
                </a:extLst>
              </p:cNvPr>
              <p:cNvSpPr/>
              <p:nvPr userDrawn="1"/>
            </p:nvSpPr>
            <p:spPr>
              <a:xfrm>
                <a:off x="1029716" y="2429296"/>
                <a:ext cx="545620" cy="54562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Oval 35">
                <a:extLst>
                  <a:ext uri="{FF2B5EF4-FFF2-40B4-BE49-F238E27FC236}">
                    <a16:creationId xmlns:a16="http://schemas.microsoft.com/office/drawing/2014/main" id="{A17DF381-716E-39A6-D4CB-0DDA58183B98}"/>
                  </a:ext>
                </a:extLst>
              </p:cNvPr>
              <p:cNvSpPr/>
              <p:nvPr userDrawn="1"/>
            </p:nvSpPr>
            <p:spPr>
              <a:xfrm>
                <a:off x="993635" y="2393215"/>
                <a:ext cx="617783" cy="617783"/>
              </a:xfrm>
              <a:prstGeom prst="ellipse">
                <a:avLst/>
              </a:prstGeom>
              <a:noFill/>
              <a:ln cap="rnd">
                <a:solidFill>
                  <a:schemeClr val="bg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sp>
        <p:nvSpPr>
          <p:cNvPr id="20" name="Copy right">
            <a:extLst>
              <a:ext uri="{FF2B5EF4-FFF2-40B4-BE49-F238E27FC236}">
                <a16:creationId xmlns:a16="http://schemas.microsoft.com/office/drawing/2014/main" id="{83FB97AF-EC14-A099-3A76-A01582CF00E3}"/>
              </a:ext>
            </a:extLst>
          </p:cNvPr>
          <p:cNvSpPr>
            <a:spLocks noGrp="1"/>
          </p:cNvSpPr>
          <p:nvPr>
            <p:ph type="body" sz="quarter" idx="27"/>
          </p:nvPr>
        </p:nvSpPr>
        <p:spPr>
          <a:xfrm>
            <a:off x="4711292" y="3090978"/>
            <a:ext cx="2843212" cy="2993242"/>
          </a:xfrm>
        </p:spPr>
        <p:txBody>
          <a:bodyPr>
            <a:noAutofit/>
          </a:bodyPr>
          <a:lstStyle>
            <a:lvl1pPr marL="266700" indent="0">
              <a:spcBef>
                <a:spcPts val="700"/>
              </a:spcBef>
              <a:defRPr sz="1400">
                <a:latin typeface="+mn-lt"/>
              </a:defRPr>
            </a:lvl1pPr>
          </a:lstStyle>
          <a:p>
            <a:pPr lvl="0"/>
            <a:r>
              <a:rPr lang="en-US" noProof="0"/>
              <a:t>Click to edit Master text styles</a:t>
            </a:r>
          </a:p>
        </p:txBody>
      </p:sp>
      <p:sp>
        <p:nvSpPr>
          <p:cNvPr id="11" name="Title right">
            <a:extLst>
              <a:ext uri="{FF2B5EF4-FFF2-40B4-BE49-F238E27FC236}">
                <a16:creationId xmlns:a16="http://schemas.microsoft.com/office/drawing/2014/main" id="{668F3ED6-52B6-061F-7A68-7A80AB29A6A2}"/>
              </a:ext>
            </a:extLst>
          </p:cNvPr>
          <p:cNvSpPr>
            <a:spLocks noGrp="1"/>
          </p:cNvSpPr>
          <p:nvPr>
            <p:ph type="body" sz="quarter" idx="34"/>
          </p:nvPr>
        </p:nvSpPr>
        <p:spPr>
          <a:xfrm>
            <a:off x="4709419" y="2495550"/>
            <a:ext cx="2843212" cy="571712"/>
          </a:xfrm>
        </p:spPr>
        <p:txBody>
          <a:bodyPr>
            <a:noAutofit/>
          </a:bodyPr>
          <a:lstStyle>
            <a:lvl1pPr marL="266700" indent="0">
              <a:spcBef>
                <a:spcPts val="700"/>
              </a:spcBef>
              <a:defRPr sz="1400" b="1">
                <a:latin typeface="+mn-lt"/>
              </a:defRPr>
            </a:lvl1pPr>
          </a:lstStyle>
          <a:p>
            <a:pPr lvl="0"/>
            <a:r>
              <a:rPr lang="en-US" noProof="0"/>
              <a:t>Click to edit Master text styles</a:t>
            </a:r>
          </a:p>
        </p:txBody>
      </p:sp>
      <p:sp>
        <p:nvSpPr>
          <p:cNvPr id="27" name="02">
            <a:extLst>
              <a:ext uri="{FF2B5EF4-FFF2-40B4-BE49-F238E27FC236}">
                <a16:creationId xmlns:a16="http://schemas.microsoft.com/office/drawing/2014/main" id="{3B1EEEC4-E6B2-157A-610C-F589D91D9ADE}"/>
              </a:ext>
            </a:extLst>
          </p:cNvPr>
          <p:cNvSpPr>
            <a:spLocks noGrp="1"/>
          </p:cNvSpPr>
          <p:nvPr>
            <p:ph type="body" sz="quarter" idx="36" hasCustomPrompt="1"/>
          </p:nvPr>
        </p:nvSpPr>
        <p:spPr>
          <a:xfrm>
            <a:off x="4361996" y="2503733"/>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grpSp>
        <p:nvGrpSpPr>
          <p:cNvPr id="31" name="Ellipse and line left">
            <a:extLst>
              <a:ext uri="{FF2B5EF4-FFF2-40B4-BE49-F238E27FC236}">
                <a16:creationId xmlns:a16="http://schemas.microsoft.com/office/drawing/2014/main" id="{3C9E70AA-136A-32FC-69F2-A5E5A50B7AB8}"/>
              </a:ext>
            </a:extLst>
          </p:cNvPr>
          <p:cNvGrpSpPr/>
          <p:nvPr userDrawn="1"/>
        </p:nvGrpSpPr>
        <p:grpSpPr>
          <a:xfrm>
            <a:off x="1033827" y="2448479"/>
            <a:ext cx="540000" cy="3635741"/>
            <a:chOff x="1033827" y="2448479"/>
            <a:chExt cx="540000" cy="3635741"/>
          </a:xfrm>
        </p:grpSpPr>
        <p:cxnSp>
          <p:nvCxnSpPr>
            <p:cNvPr id="6" name="Straight Connector 5">
              <a:extLst>
                <a:ext uri="{FF2B5EF4-FFF2-40B4-BE49-F238E27FC236}">
                  <a16:creationId xmlns:a16="http://schemas.microsoft.com/office/drawing/2014/main" id="{FA1741CD-8639-880F-00D6-5820ADFC0782}"/>
                </a:ext>
              </a:extLst>
            </p:cNvPr>
            <p:cNvCxnSpPr>
              <a:cxnSpLocks/>
              <a:stCxn id="15" idx="4"/>
            </p:cNvCxnSpPr>
            <p:nvPr userDrawn="1"/>
          </p:nvCxnSpPr>
          <p:spPr>
            <a:xfrm flipH="1">
              <a:off x="1303338" y="2988479"/>
              <a:ext cx="489" cy="3095741"/>
            </a:xfrm>
            <a:prstGeom prst="line">
              <a:avLst/>
            </a:prstGeom>
            <a:ln w="127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FBEB594F-906A-7058-427B-FE952087578C}"/>
                </a:ext>
              </a:extLst>
            </p:cNvPr>
            <p:cNvGrpSpPr>
              <a:grpSpLocks noChangeAspect="1"/>
            </p:cNvGrpSpPr>
            <p:nvPr userDrawn="1"/>
          </p:nvGrpSpPr>
          <p:grpSpPr>
            <a:xfrm>
              <a:off x="1033827" y="2448479"/>
              <a:ext cx="540000" cy="540000"/>
              <a:chOff x="993635" y="2393215"/>
              <a:chExt cx="617783" cy="617783"/>
            </a:xfrm>
          </p:grpSpPr>
          <p:sp>
            <p:nvSpPr>
              <p:cNvPr id="28" name="Oval 27">
                <a:extLst>
                  <a:ext uri="{FF2B5EF4-FFF2-40B4-BE49-F238E27FC236}">
                    <a16:creationId xmlns:a16="http://schemas.microsoft.com/office/drawing/2014/main" id="{601ABDD6-8E40-F321-8142-39A5DA9B8A7E}"/>
                  </a:ext>
                </a:extLst>
              </p:cNvPr>
              <p:cNvSpPr/>
              <p:nvPr userDrawn="1"/>
            </p:nvSpPr>
            <p:spPr>
              <a:xfrm>
                <a:off x="1029716" y="2429296"/>
                <a:ext cx="545620" cy="54562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Oval 14">
                <a:extLst>
                  <a:ext uri="{FF2B5EF4-FFF2-40B4-BE49-F238E27FC236}">
                    <a16:creationId xmlns:a16="http://schemas.microsoft.com/office/drawing/2014/main" id="{A1A9A2D2-122C-6C04-A22E-7D49DC532AD0}"/>
                  </a:ext>
                </a:extLst>
              </p:cNvPr>
              <p:cNvSpPr/>
              <p:nvPr userDrawn="1"/>
            </p:nvSpPr>
            <p:spPr>
              <a:xfrm>
                <a:off x="993635" y="2393215"/>
                <a:ext cx="617783" cy="617783"/>
              </a:xfrm>
              <a:prstGeom prst="ellipse">
                <a:avLst/>
              </a:prstGeom>
              <a:noFill/>
              <a:ln cap="rnd">
                <a:solidFill>
                  <a:schemeClr val="bg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sp>
        <p:nvSpPr>
          <p:cNvPr id="16" name="Copy left">
            <a:extLst>
              <a:ext uri="{FF2B5EF4-FFF2-40B4-BE49-F238E27FC236}">
                <a16:creationId xmlns:a16="http://schemas.microsoft.com/office/drawing/2014/main" id="{3BCC59B4-270C-A20C-479E-2CEF540A35DC}"/>
              </a:ext>
            </a:extLst>
          </p:cNvPr>
          <p:cNvSpPr>
            <a:spLocks noGrp="1"/>
          </p:cNvSpPr>
          <p:nvPr>
            <p:ph type="body" sz="quarter" idx="25"/>
          </p:nvPr>
        </p:nvSpPr>
        <p:spPr>
          <a:xfrm>
            <a:off x="1303338" y="3090978"/>
            <a:ext cx="2843212" cy="2993242"/>
          </a:xfrm>
        </p:spPr>
        <p:txBody>
          <a:bodyPr>
            <a:noAutofit/>
          </a:bodyPr>
          <a:lstStyle>
            <a:lvl1pPr marL="266700" indent="0">
              <a:spcBef>
                <a:spcPts val="700"/>
              </a:spcBef>
              <a:defRPr sz="1400">
                <a:latin typeface="+mn-lt"/>
              </a:defRPr>
            </a:lvl1pPr>
          </a:lstStyle>
          <a:p>
            <a:pPr lvl="0"/>
            <a:r>
              <a:rPr lang="en-US" noProof="0"/>
              <a:t>Click to edit Master text styles</a:t>
            </a:r>
          </a:p>
        </p:txBody>
      </p:sp>
      <p:sp>
        <p:nvSpPr>
          <p:cNvPr id="10" name="Title left">
            <a:extLst>
              <a:ext uri="{FF2B5EF4-FFF2-40B4-BE49-F238E27FC236}">
                <a16:creationId xmlns:a16="http://schemas.microsoft.com/office/drawing/2014/main" id="{671699C0-F5AF-F717-EA6A-9FD1CF2D4C30}"/>
              </a:ext>
            </a:extLst>
          </p:cNvPr>
          <p:cNvSpPr>
            <a:spLocks noGrp="1"/>
          </p:cNvSpPr>
          <p:nvPr>
            <p:ph type="body" sz="quarter" idx="33"/>
          </p:nvPr>
        </p:nvSpPr>
        <p:spPr>
          <a:xfrm>
            <a:off x="1303338" y="2495550"/>
            <a:ext cx="2843212" cy="571712"/>
          </a:xfrm>
        </p:spPr>
        <p:txBody>
          <a:bodyPr>
            <a:noAutofit/>
          </a:bodyPr>
          <a:lstStyle>
            <a:lvl1pPr marL="266700" indent="0">
              <a:spcBef>
                <a:spcPts val="700"/>
              </a:spcBef>
              <a:defRPr sz="1400" b="1">
                <a:latin typeface="+mn-lt"/>
              </a:defRPr>
            </a:lvl1pPr>
          </a:lstStyle>
          <a:p>
            <a:pPr lvl="0"/>
            <a:r>
              <a:rPr lang="en-US" noProof="0"/>
              <a:t>Click to edit Master text styles</a:t>
            </a:r>
          </a:p>
        </p:txBody>
      </p:sp>
      <p:sp>
        <p:nvSpPr>
          <p:cNvPr id="21" name="01">
            <a:extLst>
              <a:ext uri="{FF2B5EF4-FFF2-40B4-BE49-F238E27FC236}">
                <a16:creationId xmlns:a16="http://schemas.microsoft.com/office/drawing/2014/main" id="{4A386C17-B0A3-4F4A-8532-D7BE4E292620}"/>
              </a:ext>
            </a:extLst>
          </p:cNvPr>
          <p:cNvSpPr>
            <a:spLocks noGrp="1"/>
          </p:cNvSpPr>
          <p:nvPr>
            <p:ph type="body" sz="quarter" idx="35" hasCustomPrompt="1"/>
          </p:nvPr>
        </p:nvSpPr>
        <p:spPr>
          <a:xfrm>
            <a:off x="955103" y="2503733"/>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7" name="Sub title">
            <a:extLst>
              <a:ext uri="{FF2B5EF4-FFF2-40B4-BE49-F238E27FC236}">
                <a16:creationId xmlns:a16="http://schemas.microsoft.com/office/drawing/2014/main" id="{FA60D3CA-CAD8-B058-6B05-10D382E46B98}"/>
              </a:ext>
            </a:extLst>
          </p:cNvPr>
          <p:cNvSpPr>
            <a:spLocks noGrp="1"/>
          </p:cNvSpPr>
          <p:nvPr>
            <p:ph type="body" sz="quarter" idx="30"/>
          </p:nvPr>
        </p:nvSpPr>
        <p:spPr>
          <a:xfrm>
            <a:off x="609599" y="1531478"/>
            <a:ext cx="10958513" cy="744722"/>
          </a:xfrm>
        </p:spPr>
        <p:txBody>
          <a:bodyPr>
            <a:noAutofit/>
          </a:bodyPr>
          <a:lstStyle>
            <a:lvl1pPr marL="0" indent="0">
              <a:spcBef>
                <a:spcPts val="0"/>
              </a:spcBef>
              <a:defRPr>
                <a:latin typeface="+mj-lt"/>
              </a:defRPr>
            </a:lvl1pPr>
          </a:lstStyle>
          <a:p>
            <a:pPr lvl="0"/>
            <a:r>
              <a:rPr lang="en-US" noProof="0"/>
              <a:t>Click to edit Master text styles</a:t>
            </a:r>
          </a:p>
        </p:txBody>
      </p:sp>
      <p:sp>
        <p:nvSpPr>
          <p:cNvPr id="12" name="Title">
            <a:extLst>
              <a:ext uri="{FF2B5EF4-FFF2-40B4-BE49-F238E27FC236}">
                <a16:creationId xmlns:a16="http://schemas.microsoft.com/office/drawing/2014/main" id="{65F7517E-7BE3-4DA1-9EBA-07746B95E9EC}"/>
              </a:ext>
            </a:extLst>
          </p:cNvPr>
          <p:cNvSpPr>
            <a:spLocks noGrp="1"/>
          </p:cNvSpPr>
          <p:nvPr>
            <p:ph type="body" sz="quarter" idx="11" hasCustomPrompt="1"/>
          </p:nvPr>
        </p:nvSpPr>
        <p:spPr>
          <a:xfrm>
            <a:off x="609599" y="774000"/>
            <a:ext cx="10972801" cy="741551"/>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24008117"/>
      </p:ext>
    </p:extLst>
  </p:cSld>
  <p:clrMapOvr>
    <a:masterClrMapping/>
  </p:clrMapOvr>
  <p:extLst>
    <p:ext uri="{DCECCB84-F9BA-43D5-87BE-67443E8EF086}">
      <p15:sldGuideLst xmlns:p15="http://schemas.microsoft.com/office/powerpoint/2012/main">
        <p15:guide id="1" orient="horz" pos="30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bullets white image right">
    <p:bg>
      <p:bgPr>
        <a:solidFill>
          <a:schemeClr val="bg2"/>
        </a:solidFill>
        <a:effectLst/>
      </p:bgPr>
    </p:bg>
    <p:spTree>
      <p:nvGrpSpPr>
        <p:cNvPr id="1" name=""/>
        <p:cNvGrpSpPr/>
        <p:nvPr/>
      </p:nvGrpSpPr>
      <p:grpSpPr>
        <a:xfrm>
          <a:off x="0" y="0"/>
          <a:ext cx="0" cy="0"/>
          <a:chOff x="0" y="0"/>
          <a:chExt cx="0" cy="0"/>
        </a:xfrm>
      </p:grpSpPr>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3608389" cy="22826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6" name="Image">
            <a:extLst>
              <a:ext uri="{FF2B5EF4-FFF2-40B4-BE49-F238E27FC236}">
                <a16:creationId xmlns:a16="http://schemas.microsoft.com/office/drawing/2014/main" id="{31FE3705-320A-28FC-5AE6-1961424AD2CB}"/>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3" name="Bot text">
            <a:extLst>
              <a:ext uri="{FF2B5EF4-FFF2-40B4-BE49-F238E27FC236}">
                <a16:creationId xmlns:a16="http://schemas.microsoft.com/office/drawing/2014/main" id="{A631F453-0616-F1AF-8172-0216B965ED37}"/>
              </a:ext>
            </a:extLst>
          </p:cNvPr>
          <p:cNvSpPr>
            <a:spLocks noGrp="1"/>
          </p:cNvSpPr>
          <p:nvPr>
            <p:ph type="body" sz="quarter" idx="21"/>
          </p:nvPr>
        </p:nvSpPr>
        <p:spPr>
          <a:xfrm>
            <a:off x="1543050" y="5183806"/>
            <a:ext cx="3940177" cy="750972"/>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4" name="03">
            <a:extLst>
              <a:ext uri="{FF2B5EF4-FFF2-40B4-BE49-F238E27FC236}">
                <a16:creationId xmlns:a16="http://schemas.microsoft.com/office/drawing/2014/main" id="{757BFFE3-84F0-932F-ED6D-4CF1EDD0F174}"/>
              </a:ext>
            </a:extLst>
          </p:cNvPr>
          <p:cNvSpPr txBox="1">
            <a:spLocks/>
          </p:cNvSpPr>
          <p:nvPr userDrawn="1"/>
        </p:nvSpPr>
        <p:spPr>
          <a:xfrm>
            <a:off x="535787" y="4908232"/>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7" name="mid text">
            <a:extLst>
              <a:ext uri="{FF2B5EF4-FFF2-40B4-BE49-F238E27FC236}">
                <a16:creationId xmlns:a16="http://schemas.microsoft.com/office/drawing/2014/main" id="{E149A55A-2492-3C37-2F6C-D8EB2B09E6BA}"/>
              </a:ext>
            </a:extLst>
          </p:cNvPr>
          <p:cNvSpPr>
            <a:spLocks noGrp="1"/>
          </p:cNvSpPr>
          <p:nvPr>
            <p:ph type="body" sz="quarter" idx="19"/>
          </p:nvPr>
        </p:nvSpPr>
        <p:spPr>
          <a:xfrm>
            <a:off x="1543050" y="4034474"/>
            <a:ext cx="3940177" cy="750972"/>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2" name="02">
            <a:extLst>
              <a:ext uri="{FF2B5EF4-FFF2-40B4-BE49-F238E27FC236}">
                <a16:creationId xmlns:a16="http://schemas.microsoft.com/office/drawing/2014/main" id="{A2691E18-4157-BD6B-1F55-3E6DC53715BC}"/>
              </a:ext>
            </a:extLst>
          </p:cNvPr>
          <p:cNvSpPr txBox="1">
            <a:spLocks/>
          </p:cNvSpPr>
          <p:nvPr userDrawn="1"/>
        </p:nvSpPr>
        <p:spPr>
          <a:xfrm>
            <a:off x="535788" y="378267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1" name="top text">
            <a:extLst>
              <a:ext uri="{FF2B5EF4-FFF2-40B4-BE49-F238E27FC236}">
                <a16:creationId xmlns:a16="http://schemas.microsoft.com/office/drawing/2014/main" id="{5A2537D9-92D1-CE3A-AA63-D298E567AFA0}"/>
              </a:ext>
            </a:extLst>
          </p:cNvPr>
          <p:cNvSpPr>
            <a:spLocks noGrp="1"/>
          </p:cNvSpPr>
          <p:nvPr>
            <p:ph type="body" sz="quarter" idx="16"/>
          </p:nvPr>
        </p:nvSpPr>
        <p:spPr>
          <a:xfrm>
            <a:off x="1543050" y="2884719"/>
            <a:ext cx="3940177" cy="750972"/>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9" name="01">
            <a:extLst>
              <a:ext uri="{FF2B5EF4-FFF2-40B4-BE49-F238E27FC236}">
                <a16:creationId xmlns:a16="http://schemas.microsoft.com/office/drawing/2014/main" id="{E4AC12EF-4250-98DA-1FB2-7692A1FCFD00}"/>
              </a:ext>
            </a:extLst>
          </p:cNvPr>
          <p:cNvSpPr txBox="1">
            <a:spLocks/>
          </p:cNvSpPr>
          <p:nvPr userDrawn="1"/>
        </p:nvSpPr>
        <p:spPr>
          <a:xfrm>
            <a:off x="535788" y="2657108"/>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4" name="Subtitle">
            <a:extLst>
              <a:ext uri="{FF2B5EF4-FFF2-40B4-BE49-F238E27FC236}">
                <a16:creationId xmlns:a16="http://schemas.microsoft.com/office/drawing/2014/main" id="{73C91F21-F19C-95FA-CB98-47DF08F4993A}"/>
              </a:ext>
            </a:extLst>
          </p:cNvPr>
          <p:cNvSpPr>
            <a:spLocks noGrp="1"/>
          </p:cNvSpPr>
          <p:nvPr>
            <p:ph type="body" sz="quarter" idx="13" hasCustomPrompt="1"/>
          </p:nvPr>
        </p:nvSpPr>
        <p:spPr>
          <a:xfrm>
            <a:off x="609601" y="1889124"/>
            <a:ext cx="4882450" cy="739775"/>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9599" y="774000"/>
            <a:ext cx="4876801"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9625"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49019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bullets black image right">
    <p:bg>
      <p:bgPr>
        <a:solidFill>
          <a:schemeClr val="tx1"/>
        </a:solidFill>
        <a:effectLst/>
      </p:bgPr>
    </p:bg>
    <p:spTree>
      <p:nvGrpSpPr>
        <p:cNvPr id="1" name=""/>
        <p:cNvGrpSpPr/>
        <p:nvPr/>
      </p:nvGrpSpPr>
      <p:grpSpPr>
        <a:xfrm>
          <a:off x="0" y="0"/>
          <a:ext cx="0" cy="0"/>
          <a:chOff x="0" y="0"/>
          <a:chExt cx="0" cy="0"/>
        </a:xfrm>
      </p:grpSpPr>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3608389" cy="22826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 name="Image">
            <a:extLst>
              <a:ext uri="{FF2B5EF4-FFF2-40B4-BE49-F238E27FC236}">
                <a16:creationId xmlns:a16="http://schemas.microsoft.com/office/drawing/2014/main" id="{31FE3705-320A-28FC-5AE6-1961424AD2CB}"/>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10" name="page number">
            <a:extLst>
              <a:ext uri="{FF2B5EF4-FFF2-40B4-BE49-F238E27FC236}">
                <a16:creationId xmlns:a16="http://schemas.microsoft.com/office/drawing/2014/main" id="{8255265B-892B-0E4B-F4B9-D53FF471A54F}"/>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Bot text">
            <a:extLst>
              <a:ext uri="{FF2B5EF4-FFF2-40B4-BE49-F238E27FC236}">
                <a16:creationId xmlns:a16="http://schemas.microsoft.com/office/drawing/2014/main" id="{A631F453-0616-F1AF-8172-0216B965ED37}"/>
              </a:ext>
            </a:extLst>
          </p:cNvPr>
          <p:cNvSpPr>
            <a:spLocks noGrp="1"/>
          </p:cNvSpPr>
          <p:nvPr>
            <p:ph type="body" sz="quarter" idx="21"/>
          </p:nvPr>
        </p:nvSpPr>
        <p:spPr>
          <a:xfrm>
            <a:off x="1543050" y="5183806"/>
            <a:ext cx="3940177" cy="750972"/>
          </a:xfrm>
        </p:spPr>
        <p:txBody>
          <a:bodyPr lIns="108000" tIns="36000" rIns="36000" bIns="36000" anchor="t">
            <a:noAutofit/>
          </a:bodyPr>
          <a:lstStyle>
            <a:lvl1pPr>
              <a:spcBef>
                <a:spcPts val="700"/>
              </a:spcBef>
              <a:defRPr sz="14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4" name="03">
            <a:extLst>
              <a:ext uri="{FF2B5EF4-FFF2-40B4-BE49-F238E27FC236}">
                <a16:creationId xmlns:a16="http://schemas.microsoft.com/office/drawing/2014/main" id="{757BFFE3-84F0-932F-ED6D-4CF1EDD0F174}"/>
              </a:ext>
            </a:extLst>
          </p:cNvPr>
          <p:cNvSpPr txBox="1">
            <a:spLocks/>
          </p:cNvSpPr>
          <p:nvPr userDrawn="1"/>
        </p:nvSpPr>
        <p:spPr>
          <a:xfrm>
            <a:off x="535787" y="4908232"/>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7" name="mid text">
            <a:extLst>
              <a:ext uri="{FF2B5EF4-FFF2-40B4-BE49-F238E27FC236}">
                <a16:creationId xmlns:a16="http://schemas.microsoft.com/office/drawing/2014/main" id="{E149A55A-2492-3C37-2F6C-D8EB2B09E6BA}"/>
              </a:ext>
            </a:extLst>
          </p:cNvPr>
          <p:cNvSpPr>
            <a:spLocks noGrp="1"/>
          </p:cNvSpPr>
          <p:nvPr>
            <p:ph type="body" sz="quarter" idx="19"/>
          </p:nvPr>
        </p:nvSpPr>
        <p:spPr>
          <a:xfrm>
            <a:off x="1543050" y="4034474"/>
            <a:ext cx="3940177" cy="750972"/>
          </a:xfrm>
        </p:spPr>
        <p:txBody>
          <a:bodyPr lIns="108000" tIns="36000" rIns="36000" bIns="36000" anchor="t">
            <a:noAutofit/>
          </a:bodyPr>
          <a:lstStyle>
            <a:lvl1pPr>
              <a:spcBef>
                <a:spcPts val="700"/>
              </a:spcBef>
              <a:defRPr sz="14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2" name="02">
            <a:extLst>
              <a:ext uri="{FF2B5EF4-FFF2-40B4-BE49-F238E27FC236}">
                <a16:creationId xmlns:a16="http://schemas.microsoft.com/office/drawing/2014/main" id="{A2691E18-4157-BD6B-1F55-3E6DC53715BC}"/>
              </a:ext>
            </a:extLst>
          </p:cNvPr>
          <p:cNvSpPr txBox="1">
            <a:spLocks/>
          </p:cNvSpPr>
          <p:nvPr userDrawn="1"/>
        </p:nvSpPr>
        <p:spPr>
          <a:xfrm>
            <a:off x="535788" y="378267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1" name="top text">
            <a:extLst>
              <a:ext uri="{FF2B5EF4-FFF2-40B4-BE49-F238E27FC236}">
                <a16:creationId xmlns:a16="http://schemas.microsoft.com/office/drawing/2014/main" id="{5A2537D9-92D1-CE3A-AA63-D298E567AFA0}"/>
              </a:ext>
            </a:extLst>
          </p:cNvPr>
          <p:cNvSpPr>
            <a:spLocks noGrp="1"/>
          </p:cNvSpPr>
          <p:nvPr>
            <p:ph type="body" sz="quarter" idx="16"/>
          </p:nvPr>
        </p:nvSpPr>
        <p:spPr>
          <a:xfrm>
            <a:off x="1543050" y="2884719"/>
            <a:ext cx="3940177" cy="750972"/>
          </a:xfrm>
        </p:spPr>
        <p:txBody>
          <a:bodyPr lIns="108000" tIns="36000" rIns="36000" bIns="36000" anchor="t">
            <a:noAutofit/>
          </a:bodyPr>
          <a:lstStyle>
            <a:lvl1pPr>
              <a:spcBef>
                <a:spcPts val="700"/>
              </a:spcBef>
              <a:defRPr sz="14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9" name="01">
            <a:extLst>
              <a:ext uri="{FF2B5EF4-FFF2-40B4-BE49-F238E27FC236}">
                <a16:creationId xmlns:a16="http://schemas.microsoft.com/office/drawing/2014/main" id="{E4AC12EF-4250-98DA-1FB2-7692A1FCFD00}"/>
              </a:ext>
            </a:extLst>
          </p:cNvPr>
          <p:cNvSpPr txBox="1">
            <a:spLocks/>
          </p:cNvSpPr>
          <p:nvPr userDrawn="1"/>
        </p:nvSpPr>
        <p:spPr>
          <a:xfrm>
            <a:off x="535788" y="2657108"/>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4" name="Subtitle">
            <a:extLst>
              <a:ext uri="{FF2B5EF4-FFF2-40B4-BE49-F238E27FC236}">
                <a16:creationId xmlns:a16="http://schemas.microsoft.com/office/drawing/2014/main" id="{73C91F21-F19C-95FA-CB98-47DF08F4993A}"/>
              </a:ext>
            </a:extLst>
          </p:cNvPr>
          <p:cNvSpPr>
            <a:spLocks noGrp="1"/>
          </p:cNvSpPr>
          <p:nvPr>
            <p:ph type="body" sz="quarter" idx="13" hasCustomPrompt="1"/>
          </p:nvPr>
        </p:nvSpPr>
        <p:spPr>
          <a:xfrm>
            <a:off x="609601" y="1889124"/>
            <a:ext cx="4882450" cy="739775"/>
          </a:xfrm>
        </p:spPr>
        <p:txBody>
          <a:bodyPr lIns="90000" tIns="0" rIns="72000" bIns="0" anchor="b" anchorCtr="0">
            <a:noAutofit/>
          </a:bodyPr>
          <a:lstStyle>
            <a:lvl1pPr>
              <a:spcBef>
                <a:spcPts val="0"/>
              </a:spcBef>
              <a:defRPr sz="1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9599" y="774000"/>
            <a:ext cx="4876801"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4879625"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289675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bullet/icon image right">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9" y="6332538"/>
            <a:ext cx="3605212"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4" name="Image">
            <a:extLst>
              <a:ext uri="{FF2B5EF4-FFF2-40B4-BE49-F238E27FC236}">
                <a16:creationId xmlns:a16="http://schemas.microsoft.com/office/drawing/2014/main" id="{F1ECF593-E315-3FF3-CD16-D294ABBA4B61}"/>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543050" y="5183806"/>
            <a:ext cx="3940177"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6" name="Bot picture">
            <a:extLst>
              <a:ext uri="{FF2B5EF4-FFF2-40B4-BE49-F238E27FC236}">
                <a16:creationId xmlns:a16="http://schemas.microsoft.com/office/drawing/2014/main" id="{F6C03D16-20D2-57CC-CC14-9B1D55C572C7}"/>
              </a:ext>
            </a:extLst>
          </p:cNvPr>
          <p:cNvSpPr>
            <a:spLocks noGrp="1"/>
          </p:cNvSpPr>
          <p:nvPr>
            <p:ph type="pic" sz="quarter" idx="22"/>
          </p:nvPr>
        </p:nvSpPr>
        <p:spPr>
          <a:xfrm>
            <a:off x="615608" y="5175117"/>
            <a:ext cx="768350" cy="768350"/>
          </a:xfrm>
        </p:spPr>
        <p:txBody>
          <a:bodyPr anchor="ctr">
            <a:normAutofit/>
          </a:bodyPr>
          <a:lstStyle>
            <a:lvl1pPr algn="ctr">
              <a:defRPr sz="1050"/>
            </a:lvl1pPr>
          </a:lstStyle>
          <a:p>
            <a:r>
              <a:rPr lang="en-US" noProof="0"/>
              <a:t>Click icon to add picture</a:t>
            </a:r>
            <a:endParaRPr lang="en-GB" noProof="0"/>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543050" y="4034474"/>
            <a:ext cx="3940177"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4" name="Mid picture">
            <a:extLst>
              <a:ext uri="{FF2B5EF4-FFF2-40B4-BE49-F238E27FC236}">
                <a16:creationId xmlns:a16="http://schemas.microsoft.com/office/drawing/2014/main" id="{2730A2A4-C3E7-1D03-6EC7-9F00422E4855}"/>
              </a:ext>
            </a:extLst>
          </p:cNvPr>
          <p:cNvSpPr>
            <a:spLocks noGrp="1"/>
          </p:cNvSpPr>
          <p:nvPr>
            <p:ph type="pic" sz="quarter" idx="20"/>
          </p:nvPr>
        </p:nvSpPr>
        <p:spPr>
          <a:xfrm>
            <a:off x="615608" y="4025574"/>
            <a:ext cx="768350" cy="768350"/>
          </a:xfrm>
        </p:spPr>
        <p:txBody>
          <a:bodyPr anchor="ctr">
            <a:normAutofit/>
          </a:bodyPr>
          <a:lstStyle>
            <a:lvl1pPr algn="ctr">
              <a:defRPr sz="1050"/>
            </a:lvl1pPr>
          </a:lstStyle>
          <a:p>
            <a:r>
              <a:rPr lang="en-US" noProof="0"/>
              <a:t>Click icon to add picture</a:t>
            </a:r>
            <a:endParaRPr lang="en-GB" noProof="0"/>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543050" y="2884719"/>
            <a:ext cx="3940177"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5" name="top image">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3" name="Title">
            <a:extLst>
              <a:ext uri="{FF2B5EF4-FFF2-40B4-BE49-F238E27FC236}">
                <a16:creationId xmlns:a16="http://schemas.microsoft.com/office/drawing/2014/main" id="{893B72D3-54D5-6607-E477-DAA04520D4C3}"/>
              </a:ext>
            </a:extLst>
          </p:cNvPr>
          <p:cNvSpPr>
            <a:spLocks noGrp="1"/>
          </p:cNvSpPr>
          <p:nvPr>
            <p:ph type="body" sz="quarter" idx="11" hasCustomPrompt="1"/>
          </p:nvPr>
        </p:nvSpPr>
        <p:spPr>
          <a:xfrm>
            <a:off x="609600" y="774000"/>
            <a:ext cx="4873628" cy="1895241"/>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645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687824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ullet/icon image right black">
    <p:bg>
      <p:bgPr>
        <a:solidFill>
          <a:schemeClr val="tx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9" y="6332538"/>
            <a:ext cx="3605212"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sp>
        <p:nvSpPr>
          <p:cNvPr id="4" name="Image">
            <a:extLst>
              <a:ext uri="{FF2B5EF4-FFF2-40B4-BE49-F238E27FC236}">
                <a16:creationId xmlns:a16="http://schemas.microsoft.com/office/drawing/2014/main" id="{F1ECF593-E315-3FF3-CD16-D294ABBA4B61}"/>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3" name="page number">
            <a:extLst>
              <a:ext uri="{FF2B5EF4-FFF2-40B4-BE49-F238E27FC236}">
                <a16:creationId xmlns:a16="http://schemas.microsoft.com/office/drawing/2014/main" id="{D6D1BB1A-1E28-866A-440E-82E3A6631619}"/>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543050" y="5183806"/>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6" name="Bot picture">
            <a:extLst>
              <a:ext uri="{FF2B5EF4-FFF2-40B4-BE49-F238E27FC236}">
                <a16:creationId xmlns:a16="http://schemas.microsoft.com/office/drawing/2014/main" id="{F6C03D16-20D2-57CC-CC14-9B1D55C572C7}"/>
              </a:ext>
            </a:extLst>
          </p:cNvPr>
          <p:cNvSpPr>
            <a:spLocks noGrp="1"/>
          </p:cNvSpPr>
          <p:nvPr>
            <p:ph type="pic" sz="quarter" idx="22"/>
          </p:nvPr>
        </p:nvSpPr>
        <p:spPr>
          <a:xfrm>
            <a:off x="615608" y="5175117"/>
            <a:ext cx="768350" cy="768350"/>
          </a:xfrm>
        </p:spPr>
        <p:txBody>
          <a:bodyPr anchor="ctr">
            <a:normAutofit/>
          </a:bodyPr>
          <a:lstStyle>
            <a:lvl1pPr algn="ctr">
              <a:defRPr sz="1050">
                <a:solidFill>
                  <a:schemeClr val="bg2"/>
                </a:solidFill>
              </a:defRPr>
            </a:lvl1pPr>
          </a:lstStyle>
          <a:p>
            <a:r>
              <a:rPr lang="en-US" noProof="0"/>
              <a:t>Click icon to add picture</a:t>
            </a:r>
            <a:endParaRPr lang="en-GB" noProof="0"/>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543050" y="4034474"/>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4" name="Mid picture">
            <a:extLst>
              <a:ext uri="{FF2B5EF4-FFF2-40B4-BE49-F238E27FC236}">
                <a16:creationId xmlns:a16="http://schemas.microsoft.com/office/drawing/2014/main" id="{2730A2A4-C3E7-1D03-6EC7-9F00422E4855}"/>
              </a:ext>
            </a:extLst>
          </p:cNvPr>
          <p:cNvSpPr>
            <a:spLocks noGrp="1"/>
          </p:cNvSpPr>
          <p:nvPr>
            <p:ph type="pic" sz="quarter" idx="20"/>
          </p:nvPr>
        </p:nvSpPr>
        <p:spPr>
          <a:xfrm>
            <a:off x="615608" y="4025574"/>
            <a:ext cx="768350" cy="768350"/>
          </a:xfrm>
        </p:spPr>
        <p:txBody>
          <a:bodyPr anchor="ctr">
            <a:normAutofit/>
          </a:bodyPr>
          <a:lstStyle>
            <a:lvl1pPr algn="ctr">
              <a:defRPr sz="1050">
                <a:solidFill>
                  <a:schemeClr val="bg2"/>
                </a:solidFill>
              </a:defRPr>
            </a:lvl1pPr>
          </a:lstStyle>
          <a:p>
            <a:r>
              <a:rPr lang="en-US" noProof="0"/>
              <a:t>Click icon to add picture</a:t>
            </a:r>
            <a:endParaRPr lang="en-GB" noProof="0"/>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543050" y="2884719"/>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5" name="top image">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876030"/>
            <a:ext cx="768350" cy="768350"/>
          </a:xfrm>
        </p:spPr>
        <p:txBody>
          <a:bodyPr anchor="ctr">
            <a:normAutofit/>
          </a:bodyPr>
          <a:lstStyle>
            <a:lvl1pPr algn="ctr">
              <a:defRPr sz="1050">
                <a:solidFill>
                  <a:schemeClr val="bg2"/>
                </a:solidFill>
              </a:defRPr>
            </a:lvl1pPr>
          </a:lstStyle>
          <a:p>
            <a:r>
              <a:rPr lang="en-US" noProof="0"/>
              <a:t>Click icon to add picture</a:t>
            </a:r>
            <a:endParaRPr lang="en-GB" noProof="0"/>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3627" cy="1722437"/>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3627"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817504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ullet/icon image right border">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3" name="Content right">
            <a:extLst>
              <a:ext uri="{FF2B5EF4-FFF2-40B4-BE49-F238E27FC236}">
                <a16:creationId xmlns:a16="http://schemas.microsoft.com/office/drawing/2014/main" id="{9942560E-04F2-C7A7-D51F-2F715D68934F}"/>
              </a:ext>
            </a:extLst>
          </p:cNvPr>
          <p:cNvSpPr>
            <a:spLocks noGrp="1"/>
          </p:cNvSpPr>
          <p:nvPr>
            <p:ph sz="quarter" idx="37" hasCustomPrompt="1"/>
          </p:nvPr>
        </p:nvSpPr>
        <p:spPr>
          <a:xfrm>
            <a:off x="6099176" y="692150"/>
            <a:ext cx="5486400" cy="5480050"/>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26" name="Bot picture">
            <a:extLst>
              <a:ext uri="{FF2B5EF4-FFF2-40B4-BE49-F238E27FC236}">
                <a16:creationId xmlns:a16="http://schemas.microsoft.com/office/drawing/2014/main" id="{F6C03D16-20D2-57CC-CC14-9B1D55C572C7}"/>
              </a:ext>
            </a:extLst>
          </p:cNvPr>
          <p:cNvSpPr>
            <a:spLocks noGrp="1"/>
          </p:cNvSpPr>
          <p:nvPr>
            <p:ph type="pic" sz="quarter" idx="22"/>
          </p:nvPr>
        </p:nvSpPr>
        <p:spPr>
          <a:xfrm>
            <a:off x="615608" y="5175117"/>
            <a:ext cx="768350" cy="768350"/>
          </a:xfrm>
        </p:spPr>
        <p:txBody>
          <a:bodyPr anchor="ctr">
            <a:normAutofit/>
          </a:bodyPr>
          <a:lstStyle>
            <a:lvl1pPr algn="ctr">
              <a:defRPr sz="1050"/>
            </a:lvl1pPr>
          </a:lstStyle>
          <a:p>
            <a:r>
              <a:rPr lang="en-US" noProof="0"/>
              <a:t>Click icon to add picture</a:t>
            </a:r>
            <a:endParaRPr lang="en-GB" noProof="0"/>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543050" y="5183806"/>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4" name="Mid picture">
            <a:extLst>
              <a:ext uri="{FF2B5EF4-FFF2-40B4-BE49-F238E27FC236}">
                <a16:creationId xmlns:a16="http://schemas.microsoft.com/office/drawing/2014/main" id="{2730A2A4-C3E7-1D03-6EC7-9F00422E4855}"/>
              </a:ext>
            </a:extLst>
          </p:cNvPr>
          <p:cNvSpPr>
            <a:spLocks noGrp="1"/>
          </p:cNvSpPr>
          <p:nvPr>
            <p:ph type="pic" sz="quarter" idx="20"/>
          </p:nvPr>
        </p:nvSpPr>
        <p:spPr>
          <a:xfrm>
            <a:off x="615608" y="4025574"/>
            <a:ext cx="768350" cy="768350"/>
          </a:xfrm>
        </p:spPr>
        <p:txBody>
          <a:bodyPr anchor="ctr">
            <a:normAutofit/>
          </a:bodyPr>
          <a:lstStyle>
            <a:lvl1pPr algn="ctr">
              <a:defRPr sz="1050"/>
            </a:lvl1pPr>
          </a:lstStyle>
          <a:p>
            <a:r>
              <a:rPr lang="en-US" noProof="0"/>
              <a:t>Click icon to add picture</a:t>
            </a:r>
            <a:endParaRPr lang="en-GB" noProof="0"/>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543050" y="4034474"/>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5" name="top image">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543050" y="2884719"/>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3626" cy="1722437"/>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3626"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038581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icon black image right border">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7D7A5994-00FA-6532-C095-616AF8A212C6}"/>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sp>
        <p:nvSpPr>
          <p:cNvPr id="5" name="Content right">
            <a:extLst>
              <a:ext uri="{FF2B5EF4-FFF2-40B4-BE49-F238E27FC236}">
                <a16:creationId xmlns:a16="http://schemas.microsoft.com/office/drawing/2014/main" id="{ACB91B8A-6E6C-E2DF-7E54-52C5733FA69E}"/>
              </a:ext>
            </a:extLst>
          </p:cNvPr>
          <p:cNvSpPr>
            <a:spLocks noGrp="1"/>
          </p:cNvSpPr>
          <p:nvPr>
            <p:ph sz="quarter" idx="37" hasCustomPrompt="1"/>
          </p:nvPr>
        </p:nvSpPr>
        <p:spPr>
          <a:xfrm>
            <a:off x="6099176" y="692150"/>
            <a:ext cx="5486400" cy="5480050"/>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543050" y="5183806"/>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6" name="Bot picture">
            <a:extLst>
              <a:ext uri="{FF2B5EF4-FFF2-40B4-BE49-F238E27FC236}">
                <a16:creationId xmlns:a16="http://schemas.microsoft.com/office/drawing/2014/main" id="{F6C03D16-20D2-57CC-CC14-9B1D55C572C7}"/>
              </a:ext>
            </a:extLst>
          </p:cNvPr>
          <p:cNvSpPr>
            <a:spLocks noGrp="1"/>
          </p:cNvSpPr>
          <p:nvPr>
            <p:ph type="pic" sz="quarter" idx="22"/>
          </p:nvPr>
        </p:nvSpPr>
        <p:spPr>
          <a:xfrm>
            <a:off x="615608" y="5175117"/>
            <a:ext cx="768350" cy="768350"/>
          </a:xfrm>
        </p:spPr>
        <p:txBody>
          <a:bodyPr anchor="ctr">
            <a:normAutofit/>
          </a:bodyPr>
          <a:lstStyle>
            <a:lvl1pPr algn="ctr">
              <a:defRPr sz="1050">
                <a:solidFill>
                  <a:schemeClr val="bg2"/>
                </a:solidFill>
              </a:defRPr>
            </a:lvl1pPr>
          </a:lstStyle>
          <a:p>
            <a:r>
              <a:rPr lang="en-US" noProof="0"/>
              <a:t>Click icon to add picture</a:t>
            </a:r>
            <a:endParaRPr lang="en-GB" noProof="0"/>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543050" y="4034474"/>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4" name="Mid picture">
            <a:extLst>
              <a:ext uri="{FF2B5EF4-FFF2-40B4-BE49-F238E27FC236}">
                <a16:creationId xmlns:a16="http://schemas.microsoft.com/office/drawing/2014/main" id="{2730A2A4-C3E7-1D03-6EC7-9F00422E4855}"/>
              </a:ext>
            </a:extLst>
          </p:cNvPr>
          <p:cNvSpPr>
            <a:spLocks noGrp="1"/>
          </p:cNvSpPr>
          <p:nvPr>
            <p:ph type="pic" sz="quarter" idx="20"/>
          </p:nvPr>
        </p:nvSpPr>
        <p:spPr>
          <a:xfrm>
            <a:off x="615608" y="4025574"/>
            <a:ext cx="768350" cy="768350"/>
          </a:xfrm>
        </p:spPr>
        <p:txBody>
          <a:bodyPr anchor="ctr">
            <a:normAutofit/>
          </a:bodyPr>
          <a:lstStyle>
            <a:lvl1pPr algn="ctr">
              <a:defRPr sz="1050">
                <a:solidFill>
                  <a:schemeClr val="bg2"/>
                </a:solidFill>
              </a:defRPr>
            </a:lvl1pPr>
          </a:lstStyle>
          <a:p>
            <a:r>
              <a:rPr lang="en-US" noProof="0"/>
              <a:t>Click icon to add picture</a:t>
            </a:r>
            <a:endParaRPr lang="en-GB" noProof="0"/>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543050" y="2884719"/>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5" name="top image">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876030"/>
            <a:ext cx="768350" cy="768350"/>
          </a:xfrm>
        </p:spPr>
        <p:txBody>
          <a:bodyPr anchor="ctr">
            <a:normAutofit/>
          </a:bodyPr>
          <a:lstStyle>
            <a:lvl1pPr algn="ctr">
              <a:defRPr sz="1050">
                <a:solidFill>
                  <a:schemeClr val="bg2"/>
                </a:solidFill>
              </a:defRPr>
            </a:lvl1pPr>
          </a:lstStyle>
          <a:p>
            <a:r>
              <a:rPr lang="en-US" noProof="0"/>
              <a:t>Click icon to add picture</a:t>
            </a:r>
            <a:endParaRPr lang="en-GB" noProof="0"/>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6800" cy="1722437"/>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68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757900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ullet image right white">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9" y="6332538"/>
            <a:ext cx="3605211"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4" name="Image">
            <a:extLst>
              <a:ext uri="{FF2B5EF4-FFF2-40B4-BE49-F238E27FC236}">
                <a16:creationId xmlns:a16="http://schemas.microsoft.com/office/drawing/2014/main" id="{F1ECF593-E315-3FF3-CD16-D294ABBA4B61}"/>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307592" y="5183806"/>
            <a:ext cx="4175635"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307592" y="4034474"/>
            <a:ext cx="4175635"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307592" y="2884719"/>
            <a:ext cx="4175635"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grpSp>
        <p:nvGrpSpPr>
          <p:cNvPr id="15" name="Bullets">
            <a:extLst>
              <a:ext uri="{FF2B5EF4-FFF2-40B4-BE49-F238E27FC236}">
                <a16:creationId xmlns:a16="http://schemas.microsoft.com/office/drawing/2014/main" id="{D5535706-170C-21C0-8637-A6D6C2176019}"/>
              </a:ext>
            </a:extLst>
          </p:cNvPr>
          <p:cNvGrpSpPr/>
          <p:nvPr userDrawn="1"/>
        </p:nvGrpSpPr>
        <p:grpSpPr>
          <a:xfrm>
            <a:off x="695862" y="3086034"/>
            <a:ext cx="348342" cy="2646732"/>
            <a:chOff x="695862" y="3086034"/>
            <a:chExt cx="348342" cy="2646732"/>
          </a:xfrm>
        </p:grpSpPr>
        <p:grpSp>
          <p:nvGrpSpPr>
            <p:cNvPr id="21" name="Group 20">
              <a:extLst>
                <a:ext uri="{FF2B5EF4-FFF2-40B4-BE49-F238E27FC236}">
                  <a16:creationId xmlns:a16="http://schemas.microsoft.com/office/drawing/2014/main" id="{08E9F94A-964B-5B9A-E111-F4A0CC01E9CD}"/>
                </a:ext>
              </a:extLst>
            </p:cNvPr>
            <p:cNvGrpSpPr/>
            <p:nvPr userDrawn="1"/>
          </p:nvGrpSpPr>
          <p:grpSpPr>
            <a:xfrm>
              <a:off x="695862" y="3086034"/>
              <a:ext cx="348342" cy="348342"/>
              <a:chOff x="695862" y="3086034"/>
              <a:chExt cx="348342" cy="348342"/>
            </a:xfrm>
          </p:grpSpPr>
          <p:grpSp>
            <p:nvGrpSpPr>
              <p:cNvPr id="38" name="Group 37">
                <a:extLst>
                  <a:ext uri="{FF2B5EF4-FFF2-40B4-BE49-F238E27FC236}">
                    <a16:creationId xmlns:a16="http://schemas.microsoft.com/office/drawing/2014/main" id="{98BA2BFF-CDC9-FB28-29E5-3CD4009EE295}"/>
                  </a:ext>
                </a:extLst>
              </p:cNvPr>
              <p:cNvGrpSpPr/>
              <p:nvPr userDrawn="1"/>
            </p:nvGrpSpPr>
            <p:grpSpPr>
              <a:xfrm>
                <a:off x="695862" y="3086034"/>
                <a:ext cx="348342" cy="348342"/>
                <a:chOff x="5921829" y="3524411"/>
                <a:chExt cx="348342" cy="348342"/>
              </a:xfrm>
            </p:grpSpPr>
            <p:sp>
              <p:nvSpPr>
                <p:cNvPr id="42" name="Oval 41">
                  <a:extLst>
                    <a:ext uri="{FF2B5EF4-FFF2-40B4-BE49-F238E27FC236}">
                      <a16:creationId xmlns:a16="http://schemas.microsoft.com/office/drawing/2014/main" id="{E0F9B4F8-0DCC-183D-1360-2F028C19DA0A}"/>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43" name="Oval 42">
                  <a:extLst>
                    <a:ext uri="{FF2B5EF4-FFF2-40B4-BE49-F238E27FC236}">
                      <a16:creationId xmlns:a16="http://schemas.microsoft.com/office/drawing/2014/main" id="{44AEEFC0-8923-496D-7858-3810DAF36519}"/>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9" name="Group 4">
                <a:extLst>
                  <a:ext uri="{FF2B5EF4-FFF2-40B4-BE49-F238E27FC236}">
                    <a16:creationId xmlns:a16="http://schemas.microsoft.com/office/drawing/2014/main" id="{C3CB877D-B613-0D9E-C318-C7A31FAC6A93}"/>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0" name="Freeform 5">
                  <a:extLst>
                    <a:ext uri="{FF2B5EF4-FFF2-40B4-BE49-F238E27FC236}">
                      <a16:creationId xmlns:a16="http://schemas.microsoft.com/office/drawing/2014/main" id="{5F352C16-4CF0-FA20-8044-F66568300078}"/>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1" name="Freeform 6">
                  <a:extLst>
                    <a:ext uri="{FF2B5EF4-FFF2-40B4-BE49-F238E27FC236}">
                      <a16:creationId xmlns:a16="http://schemas.microsoft.com/office/drawing/2014/main" id="{D941A08E-9ABF-CA13-BEE2-D88E77967F3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2" name="Group 21">
              <a:extLst>
                <a:ext uri="{FF2B5EF4-FFF2-40B4-BE49-F238E27FC236}">
                  <a16:creationId xmlns:a16="http://schemas.microsoft.com/office/drawing/2014/main" id="{C8D87860-F082-F96F-A0D0-BF88C7818ED0}"/>
                </a:ext>
              </a:extLst>
            </p:cNvPr>
            <p:cNvGrpSpPr/>
            <p:nvPr userDrawn="1"/>
          </p:nvGrpSpPr>
          <p:grpSpPr>
            <a:xfrm>
              <a:off x="695862" y="4235229"/>
              <a:ext cx="348342" cy="348342"/>
              <a:chOff x="695862" y="3086034"/>
              <a:chExt cx="348342" cy="348342"/>
            </a:xfrm>
          </p:grpSpPr>
          <p:grpSp>
            <p:nvGrpSpPr>
              <p:cNvPr id="32" name="Group 31">
                <a:extLst>
                  <a:ext uri="{FF2B5EF4-FFF2-40B4-BE49-F238E27FC236}">
                    <a16:creationId xmlns:a16="http://schemas.microsoft.com/office/drawing/2014/main" id="{00BF8B6E-5002-0110-2012-0C785DA471AC}"/>
                  </a:ext>
                </a:extLst>
              </p:cNvPr>
              <p:cNvGrpSpPr/>
              <p:nvPr userDrawn="1"/>
            </p:nvGrpSpPr>
            <p:grpSpPr>
              <a:xfrm>
                <a:off x="695862" y="3086034"/>
                <a:ext cx="348342" cy="348342"/>
                <a:chOff x="5921829" y="3524411"/>
                <a:chExt cx="348342" cy="348342"/>
              </a:xfrm>
            </p:grpSpPr>
            <p:sp>
              <p:nvSpPr>
                <p:cNvPr id="36" name="Oval 35">
                  <a:extLst>
                    <a:ext uri="{FF2B5EF4-FFF2-40B4-BE49-F238E27FC236}">
                      <a16:creationId xmlns:a16="http://schemas.microsoft.com/office/drawing/2014/main" id="{811F2C58-07AF-FDDD-CF86-DB5D714CA6AA}"/>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7" name="Oval 36">
                  <a:extLst>
                    <a:ext uri="{FF2B5EF4-FFF2-40B4-BE49-F238E27FC236}">
                      <a16:creationId xmlns:a16="http://schemas.microsoft.com/office/drawing/2014/main" id="{1C2EE2A0-D430-1040-2AD4-10B757719926}"/>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3" name="Group 4">
                <a:extLst>
                  <a:ext uri="{FF2B5EF4-FFF2-40B4-BE49-F238E27FC236}">
                    <a16:creationId xmlns:a16="http://schemas.microsoft.com/office/drawing/2014/main" id="{6C9E7E55-5053-9C26-9640-FEEA2709EC9B}"/>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34" name="Freeform 5">
                  <a:extLst>
                    <a:ext uri="{FF2B5EF4-FFF2-40B4-BE49-F238E27FC236}">
                      <a16:creationId xmlns:a16="http://schemas.microsoft.com/office/drawing/2014/main" id="{4529AD8C-414C-27F0-4190-4E900AC51E90}"/>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5" name="Freeform 6">
                  <a:extLst>
                    <a:ext uri="{FF2B5EF4-FFF2-40B4-BE49-F238E27FC236}">
                      <a16:creationId xmlns:a16="http://schemas.microsoft.com/office/drawing/2014/main" id="{8183C123-5E60-891B-2A38-371A785F4EB3}"/>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4" name="Group 23">
              <a:extLst>
                <a:ext uri="{FF2B5EF4-FFF2-40B4-BE49-F238E27FC236}">
                  <a16:creationId xmlns:a16="http://schemas.microsoft.com/office/drawing/2014/main" id="{37119677-BF2E-AA7E-874E-E6753D7C0894}"/>
                </a:ext>
              </a:extLst>
            </p:cNvPr>
            <p:cNvGrpSpPr/>
            <p:nvPr userDrawn="1"/>
          </p:nvGrpSpPr>
          <p:grpSpPr>
            <a:xfrm>
              <a:off x="695862" y="5384424"/>
              <a:ext cx="348342" cy="348342"/>
              <a:chOff x="695862" y="3086034"/>
              <a:chExt cx="348342" cy="348342"/>
            </a:xfrm>
          </p:grpSpPr>
          <p:grpSp>
            <p:nvGrpSpPr>
              <p:cNvPr id="26" name="Group 25">
                <a:extLst>
                  <a:ext uri="{FF2B5EF4-FFF2-40B4-BE49-F238E27FC236}">
                    <a16:creationId xmlns:a16="http://schemas.microsoft.com/office/drawing/2014/main" id="{14B3FB6C-5E0E-6D93-4BCF-1DDFDB59E470}"/>
                  </a:ext>
                </a:extLst>
              </p:cNvPr>
              <p:cNvGrpSpPr/>
              <p:nvPr userDrawn="1"/>
            </p:nvGrpSpPr>
            <p:grpSpPr>
              <a:xfrm>
                <a:off x="695862" y="3086034"/>
                <a:ext cx="348342" cy="348342"/>
                <a:chOff x="5921829" y="3524411"/>
                <a:chExt cx="348342" cy="348342"/>
              </a:xfrm>
            </p:grpSpPr>
            <p:sp>
              <p:nvSpPr>
                <p:cNvPr id="30" name="Oval 29">
                  <a:extLst>
                    <a:ext uri="{FF2B5EF4-FFF2-40B4-BE49-F238E27FC236}">
                      <a16:creationId xmlns:a16="http://schemas.microsoft.com/office/drawing/2014/main" id="{BC053547-0F36-E5D9-DCE5-634EC01A682F}"/>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1" name="Oval 30">
                  <a:extLst>
                    <a:ext uri="{FF2B5EF4-FFF2-40B4-BE49-F238E27FC236}">
                      <a16:creationId xmlns:a16="http://schemas.microsoft.com/office/drawing/2014/main" id="{D5B7C8CB-18D8-2A75-2013-306D2879EADD}"/>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27" name="Group 4">
                <a:extLst>
                  <a:ext uri="{FF2B5EF4-FFF2-40B4-BE49-F238E27FC236}">
                    <a16:creationId xmlns:a16="http://schemas.microsoft.com/office/drawing/2014/main" id="{70C4FF0C-906C-3ABE-D864-1CE51EBC418F}"/>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28" name="Freeform 5">
                  <a:extLst>
                    <a:ext uri="{FF2B5EF4-FFF2-40B4-BE49-F238E27FC236}">
                      <a16:creationId xmlns:a16="http://schemas.microsoft.com/office/drawing/2014/main" id="{4644CEB8-7314-0C6D-EF93-0A17A3344B9F}"/>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9" name="Freeform 6">
                  <a:extLst>
                    <a:ext uri="{FF2B5EF4-FFF2-40B4-BE49-F238E27FC236}">
                      <a16:creationId xmlns:a16="http://schemas.microsoft.com/office/drawing/2014/main" id="{22107DF5-841C-4F8E-F329-F32C149BFDF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3627" cy="1722437"/>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Heading over up to three line</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3627"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012509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bullet image right black">
    <p:bg>
      <p:bgPr>
        <a:solidFill>
          <a:schemeClr val="tx1"/>
        </a:solidFill>
        <a:effectLst/>
      </p:bgPr>
    </p:bg>
    <p:spTree>
      <p:nvGrpSpPr>
        <p:cNvPr id="1" name=""/>
        <p:cNvGrpSpPr/>
        <p:nvPr/>
      </p:nvGrpSpPr>
      <p:grpSpPr>
        <a:xfrm>
          <a:off x="0" y="0"/>
          <a:ext cx="0" cy="0"/>
          <a:chOff x="0" y="0"/>
          <a:chExt cx="0" cy="0"/>
        </a:xfrm>
      </p:grpSpPr>
      <p:sp>
        <p:nvSpPr>
          <p:cNvPr id="4" name="Image">
            <a:extLst>
              <a:ext uri="{FF2B5EF4-FFF2-40B4-BE49-F238E27FC236}">
                <a16:creationId xmlns:a16="http://schemas.microsoft.com/office/drawing/2014/main" id="{F1ECF593-E315-3FF3-CD16-D294ABBA4B61}"/>
              </a:ext>
            </a:extLst>
          </p:cNvPr>
          <p:cNvSpPr>
            <a:spLocks noGrp="1"/>
          </p:cNvSpPr>
          <p:nvPr>
            <p:ph type="pic" sz="quarter" idx="25"/>
          </p:nvPr>
        </p:nvSpPr>
        <p:spPr>
          <a:xfrm>
            <a:off x="6096000" y="0"/>
            <a:ext cx="6096000" cy="6858000"/>
          </a:xfrm>
        </p:spPr>
        <p:txBody>
          <a:bodyPr/>
          <a:lstStyle/>
          <a:p>
            <a:r>
              <a:rPr lang="en-US" noProof="0"/>
              <a:t>Click icon to add picture</a:t>
            </a:r>
            <a:endParaRPr lang="en-GB" noProof="0"/>
          </a:p>
        </p:txBody>
      </p:sp>
      <p:sp>
        <p:nvSpPr>
          <p:cNvPr id="3" name="page number">
            <a:extLst>
              <a:ext uri="{FF2B5EF4-FFF2-40B4-BE49-F238E27FC236}">
                <a16:creationId xmlns:a16="http://schemas.microsoft.com/office/drawing/2014/main" id="{8B3D5DA1-2403-8B07-668F-084C872B355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9" y="6332538"/>
            <a:ext cx="3605211"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307592" y="5183806"/>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307592" y="4034474"/>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307592" y="2884719"/>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grpSp>
        <p:nvGrpSpPr>
          <p:cNvPr id="15" name="Bullets">
            <a:extLst>
              <a:ext uri="{FF2B5EF4-FFF2-40B4-BE49-F238E27FC236}">
                <a16:creationId xmlns:a16="http://schemas.microsoft.com/office/drawing/2014/main" id="{D5535706-170C-21C0-8637-A6D6C2176019}"/>
              </a:ext>
            </a:extLst>
          </p:cNvPr>
          <p:cNvGrpSpPr/>
          <p:nvPr userDrawn="1"/>
        </p:nvGrpSpPr>
        <p:grpSpPr>
          <a:xfrm>
            <a:off x="695862" y="3086034"/>
            <a:ext cx="348342" cy="2646732"/>
            <a:chOff x="695862" y="3086034"/>
            <a:chExt cx="348342" cy="2646732"/>
          </a:xfrm>
        </p:grpSpPr>
        <p:grpSp>
          <p:nvGrpSpPr>
            <p:cNvPr id="21" name="Group 20">
              <a:extLst>
                <a:ext uri="{FF2B5EF4-FFF2-40B4-BE49-F238E27FC236}">
                  <a16:creationId xmlns:a16="http://schemas.microsoft.com/office/drawing/2014/main" id="{08E9F94A-964B-5B9A-E111-F4A0CC01E9CD}"/>
                </a:ext>
              </a:extLst>
            </p:cNvPr>
            <p:cNvGrpSpPr/>
            <p:nvPr userDrawn="1"/>
          </p:nvGrpSpPr>
          <p:grpSpPr>
            <a:xfrm>
              <a:off x="695862" y="3086034"/>
              <a:ext cx="348342" cy="348342"/>
              <a:chOff x="695862" y="3086034"/>
              <a:chExt cx="348342" cy="348342"/>
            </a:xfrm>
          </p:grpSpPr>
          <p:grpSp>
            <p:nvGrpSpPr>
              <p:cNvPr id="38" name="Group 37">
                <a:extLst>
                  <a:ext uri="{FF2B5EF4-FFF2-40B4-BE49-F238E27FC236}">
                    <a16:creationId xmlns:a16="http://schemas.microsoft.com/office/drawing/2014/main" id="{98BA2BFF-CDC9-FB28-29E5-3CD4009EE295}"/>
                  </a:ext>
                </a:extLst>
              </p:cNvPr>
              <p:cNvGrpSpPr/>
              <p:nvPr userDrawn="1"/>
            </p:nvGrpSpPr>
            <p:grpSpPr>
              <a:xfrm>
                <a:off x="695862" y="3086034"/>
                <a:ext cx="348342" cy="348342"/>
                <a:chOff x="5921829" y="3524411"/>
                <a:chExt cx="348342" cy="348342"/>
              </a:xfrm>
            </p:grpSpPr>
            <p:sp>
              <p:nvSpPr>
                <p:cNvPr id="42" name="Oval 41">
                  <a:extLst>
                    <a:ext uri="{FF2B5EF4-FFF2-40B4-BE49-F238E27FC236}">
                      <a16:creationId xmlns:a16="http://schemas.microsoft.com/office/drawing/2014/main" id="{E0F9B4F8-0DCC-183D-1360-2F028C19DA0A}"/>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43" name="Oval 42">
                  <a:extLst>
                    <a:ext uri="{FF2B5EF4-FFF2-40B4-BE49-F238E27FC236}">
                      <a16:creationId xmlns:a16="http://schemas.microsoft.com/office/drawing/2014/main" id="{44AEEFC0-8923-496D-7858-3810DAF36519}"/>
                    </a:ext>
                  </a:extLst>
                </p:cNvPr>
                <p:cNvSpPr/>
                <p:nvPr userDrawn="1"/>
              </p:nvSpPr>
              <p:spPr>
                <a:xfrm>
                  <a:off x="5942319" y="3544901"/>
                  <a:ext cx="307362" cy="307362"/>
                </a:xfrm>
                <a:prstGeom prst="ellipse">
                  <a:avLst/>
                </a:prstGeom>
                <a:solidFill>
                  <a:schemeClr val="tx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9" name="Group 4">
                <a:extLst>
                  <a:ext uri="{FF2B5EF4-FFF2-40B4-BE49-F238E27FC236}">
                    <a16:creationId xmlns:a16="http://schemas.microsoft.com/office/drawing/2014/main" id="{C3CB877D-B613-0D9E-C318-C7A31FAC6A93}"/>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0" name="Freeform 5">
                  <a:extLst>
                    <a:ext uri="{FF2B5EF4-FFF2-40B4-BE49-F238E27FC236}">
                      <a16:creationId xmlns:a16="http://schemas.microsoft.com/office/drawing/2014/main" id="{5F352C16-4CF0-FA20-8044-F66568300078}"/>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1" name="Freeform 6">
                  <a:extLst>
                    <a:ext uri="{FF2B5EF4-FFF2-40B4-BE49-F238E27FC236}">
                      <a16:creationId xmlns:a16="http://schemas.microsoft.com/office/drawing/2014/main" id="{D941A08E-9ABF-CA13-BEE2-D88E77967F3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2" name="Group 21">
              <a:extLst>
                <a:ext uri="{FF2B5EF4-FFF2-40B4-BE49-F238E27FC236}">
                  <a16:creationId xmlns:a16="http://schemas.microsoft.com/office/drawing/2014/main" id="{C8D87860-F082-F96F-A0D0-BF88C7818ED0}"/>
                </a:ext>
              </a:extLst>
            </p:cNvPr>
            <p:cNvGrpSpPr/>
            <p:nvPr userDrawn="1"/>
          </p:nvGrpSpPr>
          <p:grpSpPr>
            <a:xfrm>
              <a:off x="695862" y="4235229"/>
              <a:ext cx="348342" cy="348342"/>
              <a:chOff x="695862" y="3086034"/>
              <a:chExt cx="348342" cy="348342"/>
            </a:xfrm>
          </p:grpSpPr>
          <p:grpSp>
            <p:nvGrpSpPr>
              <p:cNvPr id="32" name="Group 31">
                <a:extLst>
                  <a:ext uri="{FF2B5EF4-FFF2-40B4-BE49-F238E27FC236}">
                    <a16:creationId xmlns:a16="http://schemas.microsoft.com/office/drawing/2014/main" id="{00BF8B6E-5002-0110-2012-0C785DA471AC}"/>
                  </a:ext>
                </a:extLst>
              </p:cNvPr>
              <p:cNvGrpSpPr/>
              <p:nvPr userDrawn="1"/>
            </p:nvGrpSpPr>
            <p:grpSpPr>
              <a:xfrm>
                <a:off x="695862" y="3086034"/>
                <a:ext cx="348342" cy="348342"/>
                <a:chOff x="5921829" y="3524411"/>
                <a:chExt cx="348342" cy="348342"/>
              </a:xfrm>
            </p:grpSpPr>
            <p:sp>
              <p:nvSpPr>
                <p:cNvPr id="36" name="Oval 35">
                  <a:extLst>
                    <a:ext uri="{FF2B5EF4-FFF2-40B4-BE49-F238E27FC236}">
                      <a16:creationId xmlns:a16="http://schemas.microsoft.com/office/drawing/2014/main" id="{811F2C58-07AF-FDDD-CF86-DB5D714CA6AA}"/>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7" name="Oval 36">
                  <a:extLst>
                    <a:ext uri="{FF2B5EF4-FFF2-40B4-BE49-F238E27FC236}">
                      <a16:creationId xmlns:a16="http://schemas.microsoft.com/office/drawing/2014/main" id="{1C2EE2A0-D430-1040-2AD4-10B757719926}"/>
                    </a:ext>
                  </a:extLst>
                </p:cNvPr>
                <p:cNvSpPr/>
                <p:nvPr userDrawn="1"/>
              </p:nvSpPr>
              <p:spPr>
                <a:xfrm>
                  <a:off x="5942319" y="3544901"/>
                  <a:ext cx="307362" cy="307362"/>
                </a:xfrm>
                <a:prstGeom prst="ellipse">
                  <a:avLst/>
                </a:prstGeom>
                <a:solidFill>
                  <a:schemeClr val="tx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3" name="Group 4">
                <a:extLst>
                  <a:ext uri="{FF2B5EF4-FFF2-40B4-BE49-F238E27FC236}">
                    <a16:creationId xmlns:a16="http://schemas.microsoft.com/office/drawing/2014/main" id="{6C9E7E55-5053-9C26-9640-FEEA2709EC9B}"/>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34" name="Freeform 5">
                  <a:extLst>
                    <a:ext uri="{FF2B5EF4-FFF2-40B4-BE49-F238E27FC236}">
                      <a16:creationId xmlns:a16="http://schemas.microsoft.com/office/drawing/2014/main" id="{4529AD8C-414C-27F0-4190-4E900AC51E90}"/>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5" name="Freeform 6">
                  <a:extLst>
                    <a:ext uri="{FF2B5EF4-FFF2-40B4-BE49-F238E27FC236}">
                      <a16:creationId xmlns:a16="http://schemas.microsoft.com/office/drawing/2014/main" id="{8183C123-5E60-891B-2A38-371A785F4EB3}"/>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4" name="Group 23">
              <a:extLst>
                <a:ext uri="{FF2B5EF4-FFF2-40B4-BE49-F238E27FC236}">
                  <a16:creationId xmlns:a16="http://schemas.microsoft.com/office/drawing/2014/main" id="{37119677-BF2E-AA7E-874E-E6753D7C0894}"/>
                </a:ext>
              </a:extLst>
            </p:cNvPr>
            <p:cNvGrpSpPr/>
            <p:nvPr userDrawn="1"/>
          </p:nvGrpSpPr>
          <p:grpSpPr>
            <a:xfrm>
              <a:off x="695862" y="5384424"/>
              <a:ext cx="348342" cy="348342"/>
              <a:chOff x="695862" y="3086034"/>
              <a:chExt cx="348342" cy="348342"/>
            </a:xfrm>
          </p:grpSpPr>
          <p:grpSp>
            <p:nvGrpSpPr>
              <p:cNvPr id="26" name="Group 25">
                <a:extLst>
                  <a:ext uri="{FF2B5EF4-FFF2-40B4-BE49-F238E27FC236}">
                    <a16:creationId xmlns:a16="http://schemas.microsoft.com/office/drawing/2014/main" id="{14B3FB6C-5E0E-6D93-4BCF-1DDFDB59E470}"/>
                  </a:ext>
                </a:extLst>
              </p:cNvPr>
              <p:cNvGrpSpPr/>
              <p:nvPr userDrawn="1"/>
            </p:nvGrpSpPr>
            <p:grpSpPr>
              <a:xfrm>
                <a:off x="695862" y="3086034"/>
                <a:ext cx="348342" cy="348342"/>
                <a:chOff x="5921829" y="3524411"/>
                <a:chExt cx="348342" cy="348342"/>
              </a:xfrm>
            </p:grpSpPr>
            <p:sp>
              <p:nvSpPr>
                <p:cNvPr id="30" name="Oval 29">
                  <a:extLst>
                    <a:ext uri="{FF2B5EF4-FFF2-40B4-BE49-F238E27FC236}">
                      <a16:creationId xmlns:a16="http://schemas.microsoft.com/office/drawing/2014/main" id="{BC053547-0F36-E5D9-DCE5-634EC01A682F}"/>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1" name="Oval 30">
                  <a:extLst>
                    <a:ext uri="{FF2B5EF4-FFF2-40B4-BE49-F238E27FC236}">
                      <a16:creationId xmlns:a16="http://schemas.microsoft.com/office/drawing/2014/main" id="{D5B7C8CB-18D8-2A75-2013-306D2879EADD}"/>
                    </a:ext>
                  </a:extLst>
                </p:cNvPr>
                <p:cNvSpPr/>
                <p:nvPr userDrawn="1"/>
              </p:nvSpPr>
              <p:spPr>
                <a:xfrm>
                  <a:off x="5942319" y="3544901"/>
                  <a:ext cx="307362" cy="307362"/>
                </a:xfrm>
                <a:prstGeom prst="ellipse">
                  <a:avLst/>
                </a:prstGeom>
                <a:solidFill>
                  <a:schemeClr val="tx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27" name="Group 4">
                <a:extLst>
                  <a:ext uri="{FF2B5EF4-FFF2-40B4-BE49-F238E27FC236}">
                    <a16:creationId xmlns:a16="http://schemas.microsoft.com/office/drawing/2014/main" id="{70C4FF0C-906C-3ABE-D864-1CE51EBC418F}"/>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28" name="Freeform 5">
                  <a:extLst>
                    <a:ext uri="{FF2B5EF4-FFF2-40B4-BE49-F238E27FC236}">
                      <a16:creationId xmlns:a16="http://schemas.microsoft.com/office/drawing/2014/main" id="{4644CEB8-7314-0C6D-EF93-0A17A3344B9F}"/>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9" name="Freeform 6">
                  <a:extLst>
                    <a:ext uri="{FF2B5EF4-FFF2-40B4-BE49-F238E27FC236}">
                      <a16:creationId xmlns:a16="http://schemas.microsoft.com/office/drawing/2014/main" id="{22107DF5-841C-4F8E-F329-F32C149BFDF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3627" cy="1722437"/>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Heading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3627"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65384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block - 6">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979474EC-82A9-A2E1-C145-296C6440CA0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2" name="Lines">
            <a:extLst>
              <a:ext uri="{FF2B5EF4-FFF2-40B4-BE49-F238E27FC236}">
                <a16:creationId xmlns:a16="http://schemas.microsoft.com/office/drawing/2014/main" id="{DD3FCA2C-83C6-C849-B393-5338C6CEDB7B}"/>
              </a:ext>
            </a:extLst>
          </p:cNvPr>
          <p:cNvGrpSpPr/>
          <p:nvPr userDrawn="1"/>
        </p:nvGrpSpPr>
        <p:grpSpPr>
          <a:xfrm>
            <a:off x="2272452" y="1989449"/>
            <a:ext cx="7647094" cy="3179432"/>
            <a:chOff x="2272452" y="1989449"/>
            <a:chExt cx="7647094" cy="3179432"/>
          </a:xfrm>
        </p:grpSpPr>
        <p:cxnSp>
          <p:nvCxnSpPr>
            <p:cNvPr id="13" name="Straight Connector 12">
              <a:extLst>
                <a:ext uri="{FF2B5EF4-FFF2-40B4-BE49-F238E27FC236}">
                  <a16:creationId xmlns:a16="http://schemas.microsoft.com/office/drawing/2014/main" id="{76540785-8B42-4E35-CBFF-A3D72916549F}"/>
                </a:ext>
              </a:extLst>
            </p:cNvPr>
            <p:cNvCxnSpPr>
              <a:cxnSpLocks/>
            </p:cNvCxnSpPr>
            <p:nvPr/>
          </p:nvCxnSpPr>
          <p:spPr>
            <a:xfrm>
              <a:off x="4737706" y="1989449"/>
              <a:ext cx="0" cy="317308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4949B3-5E82-5E10-D573-20E7A69ECCA5}"/>
                </a:ext>
              </a:extLst>
            </p:cNvPr>
            <p:cNvCxnSpPr>
              <a:cxnSpLocks/>
            </p:cNvCxnSpPr>
            <p:nvPr/>
          </p:nvCxnSpPr>
          <p:spPr>
            <a:xfrm>
              <a:off x="7454293" y="1995798"/>
              <a:ext cx="0" cy="317308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F773C7-FEDF-C21C-A1C5-A60F5E1D177E}"/>
                </a:ext>
              </a:extLst>
            </p:cNvPr>
            <p:cNvCxnSpPr>
              <a:cxnSpLocks/>
            </p:cNvCxnSpPr>
            <p:nvPr userDrawn="1"/>
          </p:nvCxnSpPr>
          <p:spPr>
            <a:xfrm flipH="1">
              <a:off x="7705625"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8FC7EB-5B46-F3AE-BFD4-0EE5D95E2CD0}"/>
                </a:ext>
              </a:extLst>
            </p:cNvPr>
            <p:cNvCxnSpPr>
              <a:cxnSpLocks/>
            </p:cNvCxnSpPr>
            <p:nvPr userDrawn="1"/>
          </p:nvCxnSpPr>
          <p:spPr>
            <a:xfrm flipH="1">
              <a:off x="4989039"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94388C-9BF4-C3E9-444D-A1C67FC1BD3B}"/>
                </a:ext>
              </a:extLst>
            </p:cNvPr>
            <p:cNvCxnSpPr>
              <a:cxnSpLocks/>
            </p:cNvCxnSpPr>
            <p:nvPr userDrawn="1"/>
          </p:nvCxnSpPr>
          <p:spPr>
            <a:xfrm flipH="1">
              <a:off x="2272452"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4" name="06">
            <a:extLst>
              <a:ext uri="{FF2B5EF4-FFF2-40B4-BE49-F238E27FC236}">
                <a16:creationId xmlns:a16="http://schemas.microsoft.com/office/drawing/2014/main" id="{F6DEE911-FC4F-4C62-4F8C-502036E10FE1}"/>
              </a:ext>
            </a:extLst>
          </p:cNvPr>
          <p:cNvSpPr>
            <a:spLocks noGrp="1"/>
          </p:cNvSpPr>
          <p:nvPr>
            <p:ph type="body" sz="quarter" idx="34" hasCustomPrompt="1"/>
          </p:nvPr>
        </p:nvSpPr>
        <p:spPr>
          <a:xfrm>
            <a:off x="7686015"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06</a:t>
            </a:r>
          </a:p>
        </p:txBody>
      </p:sp>
      <p:sp>
        <p:nvSpPr>
          <p:cNvPr id="35" name="Copy 6">
            <a:extLst>
              <a:ext uri="{FF2B5EF4-FFF2-40B4-BE49-F238E27FC236}">
                <a16:creationId xmlns:a16="http://schemas.microsoft.com/office/drawing/2014/main" id="{B21A9C4D-E062-875F-2CC0-19419350C06D}"/>
              </a:ext>
            </a:extLst>
          </p:cNvPr>
          <p:cNvSpPr>
            <a:spLocks noGrp="1"/>
          </p:cNvSpPr>
          <p:nvPr userDrawn="1">
            <p:ph type="body" sz="quarter" idx="35" hasCustomPrompt="1"/>
          </p:nvPr>
        </p:nvSpPr>
        <p:spPr>
          <a:xfrm>
            <a:off x="7686015"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0" name="05">
            <a:extLst>
              <a:ext uri="{FF2B5EF4-FFF2-40B4-BE49-F238E27FC236}">
                <a16:creationId xmlns:a16="http://schemas.microsoft.com/office/drawing/2014/main" id="{12B513DD-CC76-859F-0286-CF8DAC79B489}"/>
              </a:ext>
            </a:extLst>
          </p:cNvPr>
          <p:cNvSpPr>
            <a:spLocks noGrp="1"/>
          </p:cNvSpPr>
          <p:nvPr>
            <p:ph type="body" sz="quarter" idx="30" hasCustomPrompt="1"/>
          </p:nvPr>
        </p:nvSpPr>
        <p:spPr>
          <a:xfrm>
            <a:off x="4988959"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05</a:t>
            </a:r>
          </a:p>
        </p:txBody>
      </p:sp>
      <p:sp>
        <p:nvSpPr>
          <p:cNvPr id="31" name="Copy 5">
            <a:extLst>
              <a:ext uri="{FF2B5EF4-FFF2-40B4-BE49-F238E27FC236}">
                <a16:creationId xmlns:a16="http://schemas.microsoft.com/office/drawing/2014/main" id="{46D5993F-C918-64CF-A242-5AAFAEED16E6}"/>
              </a:ext>
            </a:extLst>
          </p:cNvPr>
          <p:cNvSpPr>
            <a:spLocks noGrp="1"/>
          </p:cNvSpPr>
          <p:nvPr userDrawn="1">
            <p:ph type="body" sz="quarter" idx="31" hasCustomPrompt="1"/>
          </p:nvPr>
        </p:nvSpPr>
        <p:spPr>
          <a:xfrm>
            <a:off x="4988959"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04">
            <a:extLst>
              <a:ext uri="{FF2B5EF4-FFF2-40B4-BE49-F238E27FC236}">
                <a16:creationId xmlns:a16="http://schemas.microsoft.com/office/drawing/2014/main" id="{C6AC2563-2808-4A96-89BC-43BEE9A540A1}"/>
              </a:ext>
            </a:extLst>
          </p:cNvPr>
          <p:cNvSpPr>
            <a:spLocks noGrp="1"/>
          </p:cNvSpPr>
          <p:nvPr>
            <p:ph type="body" sz="quarter" idx="26" hasCustomPrompt="1"/>
          </p:nvPr>
        </p:nvSpPr>
        <p:spPr>
          <a:xfrm>
            <a:off x="2291903"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04</a:t>
            </a:r>
          </a:p>
        </p:txBody>
      </p:sp>
      <p:sp>
        <p:nvSpPr>
          <p:cNvPr id="27" name="Copy 4">
            <a:extLst>
              <a:ext uri="{FF2B5EF4-FFF2-40B4-BE49-F238E27FC236}">
                <a16:creationId xmlns:a16="http://schemas.microsoft.com/office/drawing/2014/main" id="{4C6305AB-1DEF-EB0B-2153-78BB9C63D1DB}"/>
              </a:ext>
            </a:extLst>
          </p:cNvPr>
          <p:cNvSpPr>
            <a:spLocks noGrp="1"/>
          </p:cNvSpPr>
          <p:nvPr userDrawn="1">
            <p:ph type="body" sz="quarter" idx="27" hasCustomPrompt="1"/>
          </p:nvPr>
        </p:nvSpPr>
        <p:spPr>
          <a:xfrm>
            <a:off x="2291903"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2" name="03">
            <a:extLst>
              <a:ext uri="{FF2B5EF4-FFF2-40B4-BE49-F238E27FC236}">
                <a16:creationId xmlns:a16="http://schemas.microsoft.com/office/drawing/2014/main" id="{F2C5D7B7-26E0-FD5F-27A0-A24502268C8B}"/>
              </a:ext>
            </a:extLst>
          </p:cNvPr>
          <p:cNvSpPr>
            <a:spLocks noGrp="1"/>
          </p:cNvSpPr>
          <p:nvPr>
            <p:ph type="body" sz="quarter" idx="32" hasCustomPrompt="1"/>
          </p:nvPr>
        </p:nvSpPr>
        <p:spPr>
          <a:xfrm>
            <a:off x="7686015"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03</a:t>
            </a:r>
          </a:p>
        </p:txBody>
      </p:sp>
      <p:sp>
        <p:nvSpPr>
          <p:cNvPr id="33" name="Copy 3">
            <a:extLst>
              <a:ext uri="{FF2B5EF4-FFF2-40B4-BE49-F238E27FC236}">
                <a16:creationId xmlns:a16="http://schemas.microsoft.com/office/drawing/2014/main" id="{870B84C9-7213-DE92-F605-A4B3F4EC4E74}"/>
              </a:ext>
            </a:extLst>
          </p:cNvPr>
          <p:cNvSpPr>
            <a:spLocks noGrp="1"/>
          </p:cNvSpPr>
          <p:nvPr userDrawn="1">
            <p:ph type="body" sz="quarter" idx="33" hasCustomPrompt="1"/>
          </p:nvPr>
        </p:nvSpPr>
        <p:spPr>
          <a:xfrm>
            <a:off x="7686015"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8" name="02">
            <a:extLst>
              <a:ext uri="{FF2B5EF4-FFF2-40B4-BE49-F238E27FC236}">
                <a16:creationId xmlns:a16="http://schemas.microsoft.com/office/drawing/2014/main" id="{BB2413BA-A88E-42E6-65C8-148E351EA1D9}"/>
              </a:ext>
            </a:extLst>
          </p:cNvPr>
          <p:cNvSpPr>
            <a:spLocks noGrp="1"/>
          </p:cNvSpPr>
          <p:nvPr>
            <p:ph type="body" sz="quarter" idx="28" hasCustomPrompt="1"/>
          </p:nvPr>
        </p:nvSpPr>
        <p:spPr>
          <a:xfrm>
            <a:off x="4988959"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02</a:t>
            </a:r>
          </a:p>
        </p:txBody>
      </p:sp>
      <p:sp>
        <p:nvSpPr>
          <p:cNvPr id="29" name="Copy 2">
            <a:extLst>
              <a:ext uri="{FF2B5EF4-FFF2-40B4-BE49-F238E27FC236}">
                <a16:creationId xmlns:a16="http://schemas.microsoft.com/office/drawing/2014/main" id="{4B92FFAC-0156-7479-9643-B726A584D5A3}"/>
              </a:ext>
            </a:extLst>
          </p:cNvPr>
          <p:cNvSpPr>
            <a:spLocks noGrp="1"/>
          </p:cNvSpPr>
          <p:nvPr userDrawn="1">
            <p:ph type="body" sz="quarter" idx="29" hasCustomPrompt="1"/>
          </p:nvPr>
        </p:nvSpPr>
        <p:spPr>
          <a:xfrm>
            <a:off x="4988959"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 name="01">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2291903"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01</a:t>
            </a:r>
          </a:p>
        </p:txBody>
      </p:sp>
      <p:sp>
        <p:nvSpPr>
          <p:cNvPr id="25" name="Copy 1">
            <a:extLst>
              <a:ext uri="{FF2B5EF4-FFF2-40B4-BE49-F238E27FC236}">
                <a16:creationId xmlns:a16="http://schemas.microsoft.com/office/drawing/2014/main" id="{B35E5E3F-B7CC-F1EB-C627-EB610F7A86CF}"/>
              </a:ext>
            </a:extLst>
          </p:cNvPr>
          <p:cNvSpPr>
            <a:spLocks noGrp="1"/>
          </p:cNvSpPr>
          <p:nvPr userDrawn="1">
            <p:ph type="body" sz="quarter" idx="25" hasCustomPrompt="1"/>
          </p:nvPr>
        </p:nvSpPr>
        <p:spPr>
          <a:xfrm>
            <a:off x="2291903"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6" name="Title">
            <a:extLst>
              <a:ext uri="{FF2B5EF4-FFF2-40B4-BE49-F238E27FC236}">
                <a16:creationId xmlns:a16="http://schemas.microsoft.com/office/drawing/2014/main" id="{C04607C2-A254-364A-8EBE-574E33AC1C4B}"/>
              </a:ext>
            </a:extLst>
          </p:cNvPr>
          <p:cNvSpPr>
            <a:spLocks noGrp="1"/>
          </p:cNvSpPr>
          <p:nvPr userDrawn="1">
            <p:ph type="body" sz="quarter" idx="36"/>
          </p:nvPr>
        </p:nvSpPr>
        <p:spPr>
          <a:xfrm>
            <a:off x="609600" y="774000"/>
            <a:ext cx="109728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1772899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bullet/tick image right border">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246253" cy="228269"/>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3" name="Content right">
            <a:extLst>
              <a:ext uri="{FF2B5EF4-FFF2-40B4-BE49-F238E27FC236}">
                <a16:creationId xmlns:a16="http://schemas.microsoft.com/office/drawing/2014/main" id="{BAE4EE89-DAC8-5074-428B-D3301886AE86}"/>
              </a:ext>
            </a:extLst>
          </p:cNvPr>
          <p:cNvSpPr>
            <a:spLocks noGrp="1"/>
          </p:cNvSpPr>
          <p:nvPr>
            <p:ph sz="quarter" idx="37" hasCustomPrompt="1"/>
          </p:nvPr>
        </p:nvSpPr>
        <p:spPr>
          <a:xfrm>
            <a:off x="6099176" y="692150"/>
            <a:ext cx="5486400" cy="5480050"/>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307592" y="5183806"/>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307592" y="4034474"/>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307592" y="2884719"/>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grpSp>
        <p:nvGrpSpPr>
          <p:cNvPr id="15" name="Bullets">
            <a:extLst>
              <a:ext uri="{FF2B5EF4-FFF2-40B4-BE49-F238E27FC236}">
                <a16:creationId xmlns:a16="http://schemas.microsoft.com/office/drawing/2014/main" id="{A1BD4164-28C6-9421-22FA-5DDAACEE2E3D}"/>
              </a:ext>
            </a:extLst>
          </p:cNvPr>
          <p:cNvGrpSpPr/>
          <p:nvPr userDrawn="1"/>
        </p:nvGrpSpPr>
        <p:grpSpPr>
          <a:xfrm>
            <a:off x="695862" y="3086034"/>
            <a:ext cx="348342" cy="2646732"/>
            <a:chOff x="695862" y="3086034"/>
            <a:chExt cx="348342" cy="2646732"/>
          </a:xfrm>
        </p:grpSpPr>
        <p:grpSp>
          <p:nvGrpSpPr>
            <p:cNvPr id="21" name="Group 20">
              <a:extLst>
                <a:ext uri="{FF2B5EF4-FFF2-40B4-BE49-F238E27FC236}">
                  <a16:creationId xmlns:a16="http://schemas.microsoft.com/office/drawing/2014/main" id="{DA3400BD-2C9F-5224-5359-67E86A155227}"/>
                </a:ext>
              </a:extLst>
            </p:cNvPr>
            <p:cNvGrpSpPr/>
            <p:nvPr userDrawn="1"/>
          </p:nvGrpSpPr>
          <p:grpSpPr>
            <a:xfrm>
              <a:off x="695862" y="3086034"/>
              <a:ext cx="348342" cy="348342"/>
              <a:chOff x="695862" y="3086034"/>
              <a:chExt cx="348342" cy="348342"/>
            </a:xfrm>
          </p:grpSpPr>
          <p:grpSp>
            <p:nvGrpSpPr>
              <p:cNvPr id="38" name="Group 37">
                <a:extLst>
                  <a:ext uri="{FF2B5EF4-FFF2-40B4-BE49-F238E27FC236}">
                    <a16:creationId xmlns:a16="http://schemas.microsoft.com/office/drawing/2014/main" id="{F4E25413-E98F-E6BD-0F86-FD93A5DECD8B}"/>
                  </a:ext>
                </a:extLst>
              </p:cNvPr>
              <p:cNvGrpSpPr/>
              <p:nvPr userDrawn="1"/>
            </p:nvGrpSpPr>
            <p:grpSpPr>
              <a:xfrm>
                <a:off x="695862" y="3086034"/>
                <a:ext cx="348342" cy="348342"/>
                <a:chOff x="5921829" y="3524411"/>
                <a:chExt cx="348342" cy="348342"/>
              </a:xfrm>
            </p:grpSpPr>
            <p:sp>
              <p:nvSpPr>
                <p:cNvPr id="42" name="Oval 41">
                  <a:extLst>
                    <a:ext uri="{FF2B5EF4-FFF2-40B4-BE49-F238E27FC236}">
                      <a16:creationId xmlns:a16="http://schemas.microsoft.com/office/drawing/2014/main" id="{0256B06C-8A04-115D-804F-488C6CA786A1}"/>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43" name="Oval 42">
                  <a:extLst>
                    <a:ext uri="{FF2B5EF4-FFF2-40B4-BE49-F238E27FC236}">
                      <a16:creationId xmlns:a16="http://schemas.microsoft.com/office/drawing/2014/main" id="{CC8B35F0-6733-53FF-EC32-882D5176C15B}"/>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9" name="Group 4">
                <a:extLst>
                  <a:ext uri="{FF2B5EF4-FFF2-40B4-BE49-F238E27FC236}">
                    <a16:creationId xmlns:a16="http://schemas.microsoft.com/office/drawing/2014/main" id="{FDEDB7CC-CB5F-7E02-77F6-C19E7391ED20}"/>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0" name="Freeform 5">
                  <a:extLst>
                    <a:ext uri="{FF2B5EF4-FFF2-40B4-BE49-F238E27FC236}">
                      <a16:creationId xmlns:a16="http://schemas.microsoft.com/office/drawing/2014/main" id="{3A3AA2C0-BB77-559E-03F3-FD5CA8AA6125}"/>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1" name="Freeform 6">
                  <a:extLst>
                    <a:ext uri="{FF2B5EF4-FFF2-40B4-BE49-F238E27FC236}">
                      <a16:creationId xmlns:a16="http://schemas.microsoft.com/office/drawing/2014/main" id="{D9FFC336-E1F0-BB70-109B-98125186A83B}"/>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2" name="Group 21">
              <a:extLst>
                <a:ext uri="{FF2B5EF4-FFF2-40B4-BE49-F238E27FC236}">
                  <a16:creationId xmlns:a16="http://schemas.microsoft.com/office/drawing/2014/main" id="{7ED6F0B1-C4E9-4601-B0BD-3F314EA38B30}"/>
                </a:ext>
              </a:extLst>
            </p:cNvPr>
            <p:cNvGrpSpPr/>
            <p:nvPr userDrawn="1"/>
          </p:nvGrpSpPr>
          <p:grpSpPr>
            <a:xfrm>
              <a:off x="695862" y="4235229"/>
              <a:ext cx="348342" cy="348342"/>
              <a:chOff x="695862" y="3086034"/>
              <a:chExt cx="348342" cy="348342"/>
            </a:xfrm>
          </p:grpSpPr>
          <p:grpSp>
            <p:nvGrpSpPr>
              <p:cNvPr id="32" name="Group 31">
                <a:extLst>
                  <a:ext uri="{FF2B5EF4-FFF2-40B4-BE49-F238E27FC236}">
                    <a16:creationId xmlns:a16="http://schemas.microsoft.com/office/drawing/2014/main" id="{92772A57-7F7B-A0D4-B181-7F793214935E}"/>
                  </a:ext>
                </a:extLst>
              </p:cNvPr>
              <p:cNvGrpSpPr/>
              <p:nvPr userDrawn="1"/>
            </p:nvGrpSpPr>
            <p:grpSpPr>
              <a:xfrm>
                <a:off x="695862" y="3086034"/>
                <a:ext cx="348342" cy="348342"/>
                <a:chOff x="5921829" y="3524411"/>
                <a:chExt cx="348342" cy="348342"/>
              </a:xfrm>
            </p:grpSpPr>
            <p:sp>
              <p:nvSpPr>
                <p:cNvPr id="36" name="Oval 35">
                  <a:extLst>
                    <a:ext uri="{FF2B5EF4-FFF2-40B4-BE49-F238E27FC236}">
                      <a16:creationId xmlns:a16="http://schemas.microsoft.com/office/drawing/2014/main" id="{AE769777-0CEA-C959-1EA3-3DD0CC4A3006}"/>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7" name="Oval 36">
                  <a:extLst>
                    <a:ext uri="{FF2B5EF4-FFF2-40B4-BE49-F238E27FC236}">
                      <a16:creationId xmlns:a16="http://schemas.microsoft.com/office/drawing/2014/main" id="{A0BA6A66-01FA-DE18-5FCC-92A42A497392}"/>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3" name="Group 4">
                <a:extLst>
                  <a:ext uri="{FF2B5EF4-FFF2-40B4-BE49-F238E27FC236}">
                    <a16:creationId xmlns:a16="http://schemas.microsoft.com/office/drawing/2014/main" id="{ED0E3EF8-6392-A158-5014-16DEB1EFD8C3}"/>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34" name="Freeform 5">
                  <a:extLst>
                    <a:ext uri="{FF2B5EF4-FFF2-40B4-BE49-F238E27FC236}">
                      <a16:creationId xmlns:a16="http://schemas.microsoft.com/office/drawing/2014/main" id="{797EC17D-9288-806F-69BD-5D0D48A89E8A}"/>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5" name="Freeform 6">
                  <a:extLst>
                    <a:ext uri="{FF2B5EF4-FFF2-40B4-BE49-F238E27FC236}">
                      <a16:creationId xmlns:a16="http://schemas.microsoft.com/office/drawing/2014/main" id="{6F4C8621-B2FA-2AC2-3C34-9C95D914D197}"/>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4" name="Group 23">
              <a:extLst>
                <a:ext uri="{FF2B5EF4-FFF2-40B4-BE49-F238E27FC236}">
                  <a16:creationId xmlns:a16="http://schemas.microsoft.com/office/drawing/2014/main" id="{A96C7E44-B37A-53D8-5618-7952AE618F73}"/>
                </a:ext>
              </a:extLst>
            </p:cNvPr>
            <p:cNvGrpSpPr/>
            <p:nvPr userDrawn="1"/>
          </p:nvGrpSpPr>
          <p:grpSpPr>
            <a:xfrm>
              <a:off x="695862" y="5384424"/>
              <a:ext cx="348342" cy="348342"/>
              <a:chOff x="695862" y="3086034"/>
              <a:chExt cx="348342" cy="348342"/>
            </a:xfrm>
          </p:grpSpPr>
          <p:grpSp>
            <p:nvGrpSpPr>
              <p:cNvPr id="26" name="Group 25">
                <a:extLst>
                  <a:ext uri="{FF2B5EF4-FFF2-40B4-BE49-F238E27FC236}">
                    <a16:creationId xmlns:a16="http://schemas.microsoft.com/office/drawing/2014/main" id="{486E24BF-96B3-9830-F13D-491477A0C65E}"/>
                  </a:ext>
                </a:extLst>
              </p:cNvPr>
              <p:cNvGrpSpPr/>
              <p:nvPr userDrawn="1"/>
            </p:nvGrpSpPr>
            <p:grpSpPr>
              <a:xfrm>
                <a:off x="695862" y="3086034"/>
                <a:ext cx="348342" cy="348342"/>
                <a:chOff x="5921829" y="3524411"/>
                <a:chExt cx="348342" cy="348342"/>
              </a:xfrm>
            </p:grpSpPr>
            <p:sp>
              <p:nvSpPr>
                <p:cNvPr id="30" name="Oval 29">
                  <a:extLst>
                    <a:ext uri="{FF2B5EF4-FFF2-40B4-BE49-F238E27FC236}">
                      <a16:creationId xmlns:a16="http://schemas.microsoft.com/office/drawing/2014/main" id="{6B191196-379D-59A7-026C-1D5A96B5AF28}"/>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1" name="Oval 30">
                  <a:extLst>
                    <a:ext uri="{FF2B5EF4-FFF2-40B4-BE49-F238E27FC236}">
                      <a16:creationId xmlns:a16="http://schemas.microsoft.com/office/drawing/2014/main" id="{B15C3D5C-1BF9-A4F9-0737-009B9BB5BB2D}"/>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27" name="Group 4">
                <a:extLst>
                  <a:ext uri="{FF2B5EF4-FFF2-40B4-BE49-F238E27FC236}">
                    <a16:creationId xmlns:a16="http://schemas.microsoft.com/office/drawing/2014/main" id="{29069499-D4A6-8E31-8EDD-2E343B5D79CD}"/>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28" name="Freeform 5">
                  <a:extLst>
                    <a:ext uri="{FF2B5EF4-FFF2-40B4-BE49-F238E27FC236}">
                      <a16:creationId xmlns:a16="http://schemas.microsoft.com/office/drawing/2014/main" id="{1A5F3609-B579-87DC-349F-B78F4709B39E}"/>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9" name="Freeform 6">
                  <a:extLst>
                    <a:ext uri="{FF2B5EF4-FFF2-40B4-BE49-F238E27FC236}">
                      <a16:creationId xmlns:a16="http://schemas.microsoft.com/office/drawing/2014/main" id="{CD65CC77-03D6-1AD2-D5E6-C23EE299AF73}"/>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6800" cy="1722437"/>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68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826688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bullet image right border black">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8B3D5DA1-2403-8B07-668F-084C872B355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9" y="6332538"/>
            <a:ext cx="9273146"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sp>
        <p:nvSpPr>
          <p:cNvPr id="5" name="Content right">
            <a:extLst>
              <a:ext uri="{FF2B5EF4-FFF2-40B4-BE49-F238E27FC236}">
                <a16:creationId xmlns:a16="http://schemas.microsoft.com/office/drawing/2014/main" id="{598E0E50-7E2B-D5D0-293C-AF8927AE5397}"/>
              </a:ext>
            </a:extLst>
          </p:cNvPr>
          <p:cNvSpPr>
            <a:spLocks noGrp="1"/>
          </p:cNvSpPr>
          <p:nvPr>
            <p:ph sz="quarter" idx="37" hasCustomPrompt="1"/>
          </p:nvPr>
        </p:nvSpPr>
        <p:spPr>
          <a:xfrm>
            <a:off x="6099176" y="692150"/>
            <a:ext cx="5486400" cy="5480050"/>
          </a:xfrm>
        </p:spPr>
        <p:txBody>
          <a:bodyPr>
            <a:noAutofit/>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25" name="Bot text">
            <a:extLst>
              <a:ext uri="{FF2B5EF4-FFF2-40B4-BE49-F238E27FC236}">
                <a16:creationId xmlns:a16="http://schemas.microsoft.com/office/drawing/2014/main" id="{E6752014-CE99-6875-6E78-8BD76D5349FB}"/>
              </a:ext>
            </a:extLst>
          </p:cNvPr>
          <p:cNvSpPr>
            <a:spLocks noGrp="1"/>
          </p:cNvSpPr>
          <p:nvPr>
            <p:ph type="body" sz="quarter" idx="21"/>
          </p:nvPr>
        </p:nvSpPr>
        <p:spPr>
          <a:xfrm>
            <a:off x="1307592" y="5183806"/>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3" name="mid text">
            <a:extLst>
              <a:ext uri="{FF2B5EF4-FFF2-40B4-BE49-F238E27FC236}">
                <a16:creationId xmlns:a16="http://schemas.microsoft.com/office/drawing/2014/main" id="{30CA3C5A-A6E0-A3BC-8085-ED26D4A696C9}"/>
              </a:ext>
            </a:extLst>
          </p:cNvPr>
          <p:cNvSpPr>
            <a:spLocks noGrp="1"/>
          </p:cNvSpPr>
          <p:nvPr>
            <p:ph type="body" sz="quarter" idx="19"/>
          </p:nvPr>
        </p:nvSpPr>
        <p:spPr>
          <a:xfrm>
            <a:off x="1307592" y="4034474"/>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8" name="top text">
            <a:extLst>
              <a:ext uri="{FF2B5EF4-FFF2-40B4-BE49-F238E27FC236}">
                <a16:creationId xmlns:a16="http://schemas.microsoft.com/office/drawing/2014/main" id="{47A0A9F0-8F7F-41B5-F332-80AB3F790D42}"/>
              </a:ext>
            </a:extLst>
          </p:cNvPr>
          <p:cNvSpPr>
            <a:spLocks noGrp="1"/>
          </p:cNvSpPr>
          <p:nvPr>
            <p:ph type="body" sz="quarter" idx="16"/>
          </p:nvPr>
        </p:nvSpPr>
        <p:spPr>
          <a:xfrm>
            <a:off x="1307592" y="2884719"/>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grpSp>
        <p:nvGrpSpPr>
          <p:cNvPr id="15" name="Bullets">
            <a:extLst>
              <a:ext uri="{FF2B5EF4-FFF2-40B4-BE49-F238E27FC236}">
                <a16:creationId xmlns:a16="http://schemas.microsoft.com/office/drawing/2014/main" id="{D5535706-170C-21C0-8637-A6D6C2176019}"/>
              </a:ext>
            </a:extLst>
          </p:cNvPr>
          <p:cNvGrpSpPr/>
          <p:nvPr userDrawn="1"/>
        </p:nvGrpSpPr>
        <p:grpSpPr>
          <a:xfrm>
            <a:off x="695862" y="3086034"/>
            <a:ext cx="348342" cy="2646732"/>
            <a:chOff x="695862" y="3086034"/>
            <a:chExt cx="348342" cy="2646732"/>
          </a:xfrm>
        </p:grpSpPr>
        <p:grpSp>
          <p:nvGrpSpPr>
            <p:cNvPr id="21" name="Group 20">
              <a:extLst>
                <a:ext uri="{FF2B5EF4-FFF2-40B4-BE49-F238E27FC236}">
                  <a16:creationId xmlns:a16="http://schemas.microsoft.com/office/drawing/2014/main" id="{08E9F94A-964B-5B9A-E111-F4A0CC01E9CD}"/>
                </a:ext>
              </a:extLst>
            </p:cNvPr>
            <p:cNvGrpSpPr/>
            <p:nvPr userDrawn="1"/>
          </p:nvGrpSpPr>
          <p:grpSpPr>
            <a:xfrm>
              <a:off x="695862" y="3086034"/>
              <a:ext cx="348342" cy="348342"/>
              <a:chOff x="695862" y="3086034"/>
              <a:chExt cx="348342" cy="348342"/>
            </a:xfrm>
          </p:grpSpPr>
          <p:grpSp>
            <p:nvGrpSpPr>
              <p:cNvPr id="38" name="Group 37">
                <a:extLst>
                  <a:ext uri="{FF2B5EF4-FFF2-40B4-BE49-F238E27FC236}">
                    <a16:creationId xmlns:a16="http://schemas.microsoft.com/office/drawing/2014/main" id="{98BA2BFF-CDC9-FB28-29E5-3CD4009EE295}"/>
                  </a:ext>
                </a:extLst>
              </p:cNvPr>
              <p:cNvGrpSpPr/>
              <p:nvPr userDrawn="1"/>
            </p:nvGrpSpPr>
            <p:grpSpPr>
              <a:xfrm>
                <a:off x="695862" y="3086034"/>
                <a:ext cx="348342" cy="348342"/>
                <a:chOff x="5921829" y="3524411"/>
                <a:chExt cx="348342" cy="348342"/>
              </a:xfrm>
            </p:grpSpPr>
            <p:sp>
              <p:nvSpPr>
                <p:cNvPr id="42" name="Oval 41">
                  <a:extLst>
                    <a:ext uri="{FF2B5EF4-FFF2-40B4-BE49-F238E27FC236}">
                      <a16:creationId xmlns:a16="http://schemas.microsoft.com/office/drawing/2014/main" id="{E0F9B4F8-0DCC-183D-1360-2F028C19DA0A}"/>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43" name="Oval 42">
                  <a:extLst>
                    <a:ext uri="{FF2B5EF4-FFF2-40B4-BE49-F238E27FC236}">
                      <a16:creationId xmlns:a16="http://schemas.microsoft.com/office/drawing/2014/main" id="{44AEEFC0-8923-496D-7858-3810DAF36519}"/>
                    </a:ext>
                  </a:extLst>
                </p:cNvPr>
                <p:cNvSpPr/>
                <p:nvPr userDrawn="1"/>
              </p:nvSpPr>
              <p:spPr>
                <a:xfrm>
                  <a:off x="5942319" y="3544901"/>
                  <a:ext cx="307362" cy="307362"/>
                </a:xfrm>
                <a:prstGeom prst="ellipse">
                  <a:avLst/>
                </a:prstGeom>
                <a:solidFill>
                  <a:schemeClr val="tx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9" name="Group 4">
                <a:extLst>
                  <a:ext uri="{FF2B5EF4-FFF2-40B4-BE49-F238E27FC236}">
                    <a16:creationId xmlns:a16="http://schemas.microsoft.com/office/drawing/2014/main" id="{C3CB877D-B613-0D9E-C318-C7A31FAC6A93}"/>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0" name="Freeform 5">
                  <a:extLst>
                    <a:ext uri="{FF2B5EF4-FFF2-40B4-BE49-F238E27FC236}">
                      <a16:creationId xmlns:a16="http://schemas.microsoft.com/office/drawing/2014/main" id="{5F352C16-4CF0-FA20-8044-F66568300078}"/>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1" name="Freeform 6">
                  <a:extLst>
                    <a:ext uri="{FF2B5EF4-FFF2-40B4-BE49-F238E27FC236}">
                      <a16:creationId xmlns:a16="http://schemas.microsoft.com/office/drawing/2014/main" id="{D941A08E-9ABF-CA13-BEE2-D88E77967F3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2" name="Group 21">
              <a:extLst>
                <a:ext uri="{FF2B5EF4-FFF2-40B4-BE49-F238E27FC236}">
                  <a16:creationId xmlns:a16="http://schemas.microsoft.com/office/drawing/2014/main" id="{C8D87860-F082-F96F-A0D0-BF88C7818ED0}"/>
                </a:ext>
              </a:extLst>
            </p:cNvPr>
            <p:cNvGrpSpPr/>
            <p:nvPr userDrawn="1"/>
          </p:nvGrpSpPr>
          <p:grpSpPr>
            <a:xfrm>
              <a:off x="695862" y="4235229"/>
              <a:ext cx="348342" cy="348342"/>
              <a:chOff x="695862" y="3086034"/>
              <a:chExt cx="348342" cy="348342"/>
            </a:xfrm>
          </p:grpSpPr>
          <p:grpSp>
            <p:nvGrpSpPr>
              <p:cNvPr id="32" name="Group 31">
                <a:extLst>
                  <a:ext uri="{FF2B5EF4-FFF2-40B4-BE49-F238E27FC236}">
                    <a16:creationId xmlns:a16="http://schemas.microsoft.com/office/drawing/2014/main" id="{00BF8B6E-5002-0110-2012-0C785DA471AC}"/>
                  </a:ext>
                </a:extLst>
              </p:cNvPr>
              <p:cNvGrpSpPr/>
              <p:nvPr userDrawn="1"/>
            </p:nvGrpSpPr>
            <p:grpSpPr>
              <a:xfrm>
                <a:off x="695862" y="3086034"/>
                <a:ext cx="348342" cy="348342"/>
                <a:chOff x="5921829" y="3524411"/>
                <a:chExt cx="348342" cy="348342"/>
              </a:xfrm>
            </p:grpSpPr>
            <p:sp>
              <p:nvSpPr>
                <p:cNvPr id="36" name="Oval 35">
                  <a:extLst>
                    <a:ext uri="{FF2B5EF4-FFF2-40B4-BE49-F238E27FC236}">
                      <a16:creationId xmlns:a16="http://schemas.microsoft.com/office/drawing/2014/main" id="{811F2C58-07AF-FDDD-CF86-DB5D714CA6AA}"/>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7" name="Oval 36">
                  <a:extLst>
                    <a:ext uri="{FF2B5EF4-FFF2-40B4-BE49-F238E27FC236}">
                      <a16:creationId xmlns:a16="http://schemas.microsoft.com/office/drawing/2014/main" id="{1C2EE2A0-D430-1040-2AD4-10B757719926}"/>
                    </a:ext>
                  </a:extLst>
                </p:cNvPr>
                <p:cNvSpPr/>
                <p:nvPr userDrawn="1"/>
              </p:nvSpPr>
              <p:spPr>
                <a:xfrm>
                  <a:off x="5942319" y="3544901"/>
                  <a:ext cx="307362" cy="307362"/>
                </a:xfrm>
                <a:prstGeom prst="ellipse">
                  <a:avLst/>
                </a:prstGeom>
                <a:solidFill>
                  <a:schemeClr val="tx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33" name="Group 4">
                <a:extLst>
                  <a:ext uri="{FF2B5EF4-FFF2-40B4-BE49-F238E27FC236}">
                    <a16:creationId xmlns:a16="http://schemas.microsoft.com/office/drawing/2014/main" id="{6C9E7E55-5053-9C26-9640-FEEA2709EC9B}"/>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34" name="Freeform 5">
                  <a:extLst>
                    <a:ext uri="{FF2B5EF4-FFF2-40B4-BE49-F238E27FC236}">
                      <a16:creationId xmlns:a16="http://schemas.microsoft.com/office/drawing/2014/main" id="{4529AD8C-414C-27F0-4190-4E900AC51E90}"/>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35" name="Freeform 6">
                  <a:extLst>
                    <a:ext uri="{FF2B5EF4-FFF2-40B4-BE49-F238E27FC236}">
                      <a16:creationId xmlns:a16="http://schemas.microsoft.com/office/drawing/2014/main" id="{8183C123-5E60-891B-2A38-371A785F4EB3}"/>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24" name="Group 23">
              <a:extLst>
                <a:ext uri="{FF2B5EF4-FFF2-40B4-BE49-F238E27FC236}">
                  <a16:creationId xmlns:a16="http://schemas.microsoft.com/office/drawing/2014/main" id="{37119677-BF2E-AA7E-874E-E6753D7C0894}"/>
                </a:ext>
              </a:extLst>
            </p:cNvPr>
            <p:cNvGrpSpPr/>
            <p:nvPr userDrawn="1"/>
          </p:nvGrpSpPr>
          <p:grpSpPr>
            <a:xfrm>
              <a:off x="695862" y="5384424"/>
              <a:ext cx="348342" cy="348342"/>
              <a:chOff x="695862" y="3086034"/>
              <a:chExt cx="348342" cy="348342"/>
            </a:xfrm>
          </p:grpSpPr>
          <p:grpSp>
            <p:nvGrpSpPr>
              <p:cNvPr id="26" name="Group 25">
                <a:extLst>
                  <a:ext uri="{FF2B5EF4-FFF2-40B4-BE49-F238E27FC236}">
                    <a16:creationId xmlns:a16="http://schemas.microsoft.com/office/drawing/2014/main" id="{14B3FB6C-5E0E-6D93-4BCF-1DDFDB59E470}"/>
                  </a:ext>
                </a:extLst>
              </p:cNvPr>
              <p:cNvGrpSpPr/>
              <p:nvPr userDrawn="1"/>
            </p:nvGrpSpPr>
            <p:grpSpPr>
              <a:xfrm>
                <a:off x="695862" y="3086034"/>
                <a:ext cx="348342" cy="348342"/>
                <a:chOff x="5921829" y="3524411"/>
                <a:chExt cx="348342" cy="348342"/>
              </a:xfrm>
            </p:grpSpPr>
            <p:sp>
              <p:nvSpPr>
                <p:cNvPr id="30" name="Oval 29">
                  <a:extLst>
                    <a:ext uri="{FF2B5EF4-FFF2-40B4-BE49-F238E27FC236}">
                      <a16:creationId xmlns:a16="http://schemas.microsoft.com/office/drawing/2014/main" id="{BC053547-0F36-E5D9-DCE5-634EC01A682F}"/>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31" name="Oval 30">
                  <a:extLst>
                    <a:ext uri="{FF2B5EF4-FFF2-40B4-BE49-F238E27FC236}">
                      <a16:creationId xmlns:a16="http://schemas.microsoft.com/office/drawing/2014/main" id="{D5B7C8CB-18D8-2A75-2013-306D2879EADD}"/>
                    </a:ext>
                  </a:extLst>
                </p:cNvPr>
                <p:cNvSpPr/>
                <p:nvPr userDrawn="1"/>
              </p:nvSpPr>
              <p:spPr>
                <a:xfrm>
                  <a:off x="5942319" y="3544901"/>
                  <a:ext cx="307362" cy="307362"/>
                </a:xfrm>
                <a:prstGeom prst="ellipse">
                  <a:avLst/>
                </a:prstGeom>
                <a:solidFill>
                  <a:schemeClr val="tx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27" name="Group 4">
                <a:extLst>
                  <a:ext uri="{FF2B5EF4-FFF2-40B4-BE49-F238E27FC236}">
                    <a16:creationId xmlns:a16="http://schemas.microsoft.com/office/drawing/2014/main" id="{70C4FF0C-906C-3ABE-D864-1CE51EBC418F}"/>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28" name="Freeform 5">
                  <a:extLst>
                    <a:ext uri="{FF2B5EF4-FFF2-40B4-BE49-F238E27FC236}">
                      <a16:creationId xmlns:a16="http://schemas.microsoft.com/office/drawing/2014/main" id="{4644CEB8-7314-0C6D-EF93-0A17A3344B9F}"/>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9" name="Freeform 6">
                  <a:extLst>
                    <a:ext uri="{FF2B5EF4-FFF2-40B4-BE49-F238E27FC236}">
                      <a16:creationId xmlns:a16="http://schemas.microsoft.com/office/drawing/2014/main" id="{22107DF5-841C-4F8E-F329-F32C149BFDF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6800" cy="1722437"/>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48768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956903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s detail - 6 black">
    <p:bg>
      <p:bgRef idx="1001">
        <a:schemeClr val="bg1"/>
      </p:bgRef>
    </p:bg>
    <p:spTree>
      <p:nvGrpSpPr>
        <p:cNvPr id="1" name=""/>
        <p:cNvGrpSpPr/>
        <p:nvPr/>
      </p:nvGrpSpPr>
      <p:grpSpPr>
        <a:xfrm>
          <a:off x="0" y="0"/>
          <a:ext cx="0" cy="0"/>
          <a:chOff x="0" y="0"/>
          <a:chExt cx="0" cy="0"/>
        </a:xfrm>
      </p:grpSpPr>
      <p:sp>
        <p:nvSpPr>
          <p:cNvPr id="24" name="page number">
            <a:extLst>
              <a:ext uri="{FF2B5EF4-FFF2-40B4-BE49-F238E27FC236}">
                <a16:creationId xmlns:a16="http://schemas.microsoft.com/office/drawing/2014/main" id="{664BFD80-26E3-74F4-05B8-CAD30F83C063}"/>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37" name="Bot text">
            <a:extLst>
              <a:ext uri="{FF2B5EF4-FFF2-40B4-BE49-F238E27FC236}">
                <a16:creationId xmlns:a16="http://schemas.microsoft.com/office/drawing/2014/main" id="{AFE1AFF3-53C5-1FD8-5FDE-53E7161F4E8A}"/>
              </a:ext>
            </a:extLst>
          </p:cNvPr>
          <p:cNvSpPr>
            <a:spLocks noGrp="1"/>
          </p:cNvSpPr>
          <p:nvPr>
            <p:ph type="body" sz="quarter" idx="41" hasCustomPrompt="1"/>
          </p:nvPr>
        </p:nvSpPr>
        <p:spPr>
          <a:xfrm>
            <a:off x="6708775" y="5274871"/>
            <a:ext cx="4876800"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33" name="Bot title">
            <a:extLst>
              <a:ext uri="{FF2B5EF4-FFF2-40B4-BE49-F238E27FC236}">
                <a16:creationId xmlns:a16="http://schemas.microsoft.com/office/drawing/2014/main" id="{FEF8D09B-6C17-0B8E-356D-C3C35644FF97}"/>
              </a:ext>
            </a:extLst>
          </p:cNvPr>
          <p:cNvSpPr>
            <a:spLocks noGrp="1"/>
          </p:cNvSpPr>
          <p:nvPr>
            <p:ph type="body" sz="quarter" idx="39" hasCustomPrompt="1"/>
          </p:nvPr>
        </p:nvSpPr>
        <p:spPr>
          <a:xfrm>
            <a:off x="6708775" y="4877560"/>
            <a:ext cx="4876800" cy="397500"/>
          </a:xfrm>
        </p:spPr>
        <p:txBody>
          <a:bodyPr lIns="90000" tIns="72000" rIns="72000" bIns="36000" anchor="b">
            <a:noAutofit/>
          </a:bodyPr>
          <a:lstStyle>
            <a:lvl1pPr>
              <a:spcBef>
                <a:spcPts val="60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2" name="Mid text">
            <a:extLst>
              <a:ext uri="{FF2B5EF4-FFF2-40B4-BE49-F238E27FC236}">
                <a16:creationId xmlns:a16="http://schemas.microsoft.com/office/drawing/2014/main" id="{9E4C47EC-DF86-DB74-AD60-8557D0E41A0D}"/>
              </a:ext>
            </a:extLst>
          </p:cNvPr>
          <p:cNvSpPr>
            <a:spLocks noGrp="1"/>
          </p:cNvSpPr>
          <p:nvPr>
            <p:ph type="body" sz="quarter" idx="38" hasCustomPrompt="1"/>
          </p:nvPr>
        </p:nvSpPr>
        <p:spPr>
          <a:xfrm>
            <a:off x="6708775" y="3834042"/>
            <a:ext cx="4876800"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28" name="Mid title">
            <a:extLst>
              <a:ext uri="{FF2B5EF4-FFF2-40B4-BE49-F238E27FC236}">
                <a16:creationId xmlns:a16="http://schemas.microsoft.com/office/drawing/2014/main" id="{48001C3B-EAF4-6CD9-EF25-C7520E282E0B}"/>
              </a:ext>
            </a:extLst>
          </p:cNvPr>
          <p:cNvSpPr>
            <a:spLocks noGrp="1"/>
          </p:cNvSpPr>
          <p:nvPr>
            <p:ph type="body" sz="quarter" idx="36" hasCustomPrompt="1"/>
          </p:nvPr>
        </p:nvSpPr>
        <p:spPr>
          <a:xfrm>
            <a:off x="6708775" y="3436731"/>
            <a:ext cx="4876800" cy="397500"/>
          </a:xfrm>
        </p:spPr>
        <p:txBody>
          <a:bodyPr lIns="90000" tIns="72000" rIns="72000" bIns="36000" anchor="b">
            <a:noAutofit/>
          </a:bodyPr>
          <a:lstStyle>
            <a:lvl1pPr>
              <a:spcBef>
                <a:spcPts val="60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7" name="Top text">
            <a:extLst>
              <a:ext uri="{FF2B5EF4-FFF2-40B4-BE49-F238E27FC236}">
                <a16:creationId xmlns:a16="http://schemas.microsoft.com/office/drawing/2014/main" id="{FA31DEF1-1625-BD68-972E-17FF1C6462EC}"/>
              </a:ext>
            </a:extLst>
          </p:cNvPr>
          <p:cNvSpPr>
            <a:spLocks noGrp="1"/>
          </p:cNvSpPr>
          <p:nvPr>
            <p:ph type="body" sz="quarter" idx="35" hasCustomPrompt="1"/>
          </p:nvPr>
        </p:nvSpPr>
        <p:spPr>
          <a:xfrm>
            <a:off x="6708775" y="2393213"/>
            <a:ext cx="4876800"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9" name="Top title">
            <a:extLst>
              <a:ext uri="{FF2B5EF4-FFF2-40B4-BE49-F238E27FC236}">
                <a16:creationId xmlns:a16="http://schemas.microsoft.com/office/drawing/2014/main" id="{2A56F98D-7351-2F57-09EB-79E4332E9E48}"/>
              </a:ext>
            </a:extLst>
          </p:cNvPr>
          <p:cNvSpPr>
            <a:spLocks noGrp="1"/>
          </p:cNvSpPr>
          <p:nvPr>
            <p:ph type="body" sz="quarter" idx="33" hasCustomPrompt="1"/>
          </p:nvPr>
        </p:nvSpPr>
        <p:spPr>
          <a:xfrm>
            <a:off x="6708775" y="1995902"/>
            <a:ext cx="4876800" cy="397500"/>
          </a:xfrm>
        </p:spPr>
        <p:txBody>
          <a:bodyPr lIns="90000" tIns="72000" rIns="72000" bIns="36000" anchor="b">
            <a:noAutofit/>
          </a:bodyPr>
          <a:lstStyle>
            <a:lvl1pPr>
              <a:spcBef>
                <a:spcPts val="60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cxnSp>
        <p:nvCxnSpPr>
          <p:cNvPr id="23" name="vertical line">
            <a:extLst>
              <a:ext uri="{FF2B5EF4-FFF2-40B4-BE49-F238E27FC236}">
                <a16:creationId xmlns:a16="http://schemas.microsoft.com/office/drawing/2014/main" id="{62D6388D-EF78-2A3B-BA96-D9BF4F077CA0}"/>
              </a:ext>
            </a:extLst>
          </p:cNvPr>
          <p:cNvCxnSpPr>
            <a:cxnSpLocks noGrp="1" noRot="1" noMove="1" noResize="1" noEditPoints="1" noAdjustHandles="1" noChangeArrowheads="1" noChangeShapeType="1"/>
          </p:cNvCxnSpPr>
          <p:nvPr userDrawn="1"/>
        </p:nvCxnSpPr>
        <p:spPr>
          <a:xfrm>
            <a:off x="6111698" y="1929384"/>
            <a:ext cx="0" cy="4242816"/>
          </a:xfrm>
          <a:prstGeom prst="line">
            <a:avLst/>
          </a:prstGeom>
          <a:ln w="38100" cap="rnd"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5" name="Statement left">
            <a:extLst>
              <a:ext uri="{FF2B5EF4-FFF2-40B4-BE49-F238E27FC236}">
                <a16:creationId xmlns:a16="http://schemas.microsoft.com/office/drawing/2014/main" id="{3AACFA24-E25A-BBF1-5253-6D221FFB2D3C}"/>
              </a:ext>
            </a:extLst>
          </p:cNvPr>
          <p:cNvSpPr>
            <a:spLocks noGrp="1"/>
          </p:cNvSpPr>
          <p:nvPr>
            <p:ph type="body" sz="quarter" idx="34" hasCustomPrompt="1"/>
          </p:nvPr>
        </p:nvSpPr>
        <p:spPr>
          <a:xfrm>
            <a:off x="606426" y="1996278"/>
            <a:ext cx="4879974" cy="4175921"/>
          </a:xfrm>
        </p:spPr>
        <p:txBody>
          <a:bodyPr lIns="90000" tIns="72000" rIns="72000" bIns="36000">
            <a:noAutofit/>
          </a:bodyPr>
          <a:lstStyle>
            <a:lvl1pPr algn="l">
              <a:spcBef>
                <a:spcPts val="600"/>
              </a:spcBef>
              <a:defRPr sz="40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Main objective or findings goes here</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10972800" cy="744722"/>
          </a:xfrm>
        </p:spPr>
        <p:txBody>
          <a:bodyPr tIns="144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332261920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box with image right">
    <p:spTree>
      <p:nvGrpSpPr>
        <p:cNvPr id="1" name=""/>
        <p:cNvGrpSpPr/>
        <p:nvPr/>
      </p:nvGrpSpPr>
      <p:grpSpPr>
        <a:xfrm>
          <a:off x="0" y="0"/>
          <a:ext cx="0" cy="0"/>
          <a:chOff x="0" y="0"/>
          <a:chExt cx="0" cy="0"/>
        </a:xfrm>
      </p:grpSpPr>
      <p:sp>
        <p:nvSpPr>
          <p:cNvPr id="21" name="Image">
            <a:extLst>
              <a:ext uri="{FF2B5EF4-FFF2-40B4-BE49-F238E27FC236}">
                <a16:creationId xmlns:a16="http://schemas.microsoft.com/office/drawing/2014/main" id="{75E99500-675F-6779-A662-9601D9815ACA}"/>
              </a:ext>
            </a:extLst>
          </p:cNvPr>
          <p:cNvSpPr>
            <a:spLocks noGrp="1"/>
          </p:cNvSpPr>
          <p:nvPr>
            <p:ph type="pic" sz="quarter" idx="25"/>
          </p:nvPr>
        </p:nvSpPr>
        <p:spPr>
          <a:xfrm>
            <a:off x="8793188" y="0"/>
            <a:ext cx="3398811" cy="6858000"/>
          </a:xfrm>
        </p:spPr>
        <p:txBody>
          <a:bodyPr/>
          <a:lstStyle/>
          <a:p>
            <a:r>
              <a:rPr lang="en-US" noProof="0"/>
              <a:t>Click icon to add picture</a:t>
            </a:r>
            <a:endParaRPr lang="en-GB" noProof="0"/>
          </a:p>
        </p:txBody>
      </p:sp>
      <p:sp>
        <p:nvSpPr>
          <p:cNvPr id="31" name="page number">
            <a:extLst>
              <a:ext uri="{FF2B5EF4-FFF2-40B4-BE49-F238E27FC236}">
                <a16:creationId xmlns:a16="http://schemas.microsoft.com/office/drawing/2014/main" id="{2BBE3D22-3305-BB95-D84A-5EBD3957F5A8}"/>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Footer">
            <a:extLst>
              <a:ext uri="{FF2B5EF4-FFF2-40B4-BE49-F238E27FC236}">
                <a16:creationId xmlns:a16="http://schemas.microsoft.com/office/drawing/2014/main" id="{8DDB0FF3-4FC2-6E95-2FDC-B9C6F4D30407}"/>
              </a:ext>
            </a:extLst>
          </p:cNvPr>
          <p:cNvSpPr>
            <a:spLocks noGrp="1"/>
          </p:cNvSpPr>
          <p:nvPr>
            <p:ph type="body" sz="quarter" idx="23"/>
          </p:nvPr>
        </p:nvSpPr>
        <p:spPr>
          <a:xfrm>
            <a:off x="1881188" y="6332538"/>
            <a:ext cx="6671251"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4" name="Background shapes">
            <a:extLst>
              <a:ext uri="{FF2B5EF4-FFF2-40B4-BE49-F238E27FC236}">
                <a16:creationId xmlns:a16="http://schemas.microsoft.com/office/drawing/2014/main" id="{F4162F63-4270-1431-D169-0DFEEEC7C6B1}"/>
              </a:ext>
            </a:extLst>
          </p:cNvPr>
          <p:cNvGrpSpPr/>
          <p:nvPr userDrawn="1"/>
        </p:nvGrpSpPr>
        <p:grpSpPr>
          <a:xfrm>
            <a:off x="609600" y="2353674"/>
            <a:ext cx="7942839" cy="3826881"/>
            <a:chOff x="609600" y="2353674"/>
            <a:chExt cx="7942839" cy="3826881"/>
          </a:xfrm>
        </p:grpSpPr>
        <p:sp>
          <p:nvSpPr>
            <p:cNvPr id="11" name="Background 3">
              <a:extLst>
                <a:ext uri="{FF2B5EF4-FFF2-40B4-BE49-F238E27FC236}">
                  <a16:creationId xmlns:a16="http://schemas.microsoft.com/office/drawing/2014/main" id="{106675C9-F9AB-3A84-79E2-2A8582335148}"/>
                </a:ext>
              </a:extLst>
            </p:cNvPr>
            <p:cNvSpPr/>
            <p:nvPr userDrawn="1"/>
          </p:nvSpPr>
          <p:spPr>
            <a:xfrm>
              <a:off x="6024664" y="2665382"/>
              <a:ext cx="2527775" cy="351517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hape 3">
              <a:extLst>
                <a:ext uri="{FF2B5EF4-FFF2-40B4-BE49-F238E27FC236}">
                  <a16:creationId xmlns:a16="http://schemas.microsoft.com/office/drawing/2014/main" id="{4A00A843-14ED-A821-CCE4-157999D4260F}"/>
                </a:ext>
              </a:extLst>
            </p:cNvPr>
            <p:cNvSpPr/>
            <p:nvPr/>
          </p:nvSpPr>
          <p:spPr>
            <a:xfrm rot="16200000">
              <a:off x="6153932" y="2224407"/>
              <a:ext cx="308943" cy="567478"/>
            </a:xfrm>
            <a:custGeom>
              <a:avLst/>
              <a:gdLst>
                <a:gd name="connsiteX0" fmla="*/ 25204 w 308943"/>
                <a:gd name="connsiteY0" fmla="*/ 0 h 567478"/>
                <a:gd name="connsiteX1" fmla="*/ 308943 w 308943"/>
                <a:gd name="connsiteY1" fmla="*/ 283739 h 567478"/>
                <a:gd name="connsiteX2" fmla="*/ 25204 w 308943"/>
                <a:gd name="connsiteY2" fmla="*/ 567478 h 567478"/>
                <a:gd name="connsiteX3" fmla="*/ 0 w 308943"/>
                <a:gd name="connsiteY3" fmla="*/ 564937 h 567478"/>
                <a:gd name="connsiteX4" fmla="*/ 0 w 308943"/>
                <a:gd name="connsiteY4" fmla="*/ 2541 h 56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43" h="567478">
                  <a:moveTo>
                    <a:pt x="25204" y="0"/>
                  </a:moveTo>
                  <a:cubicBezTo>
                    <a:pt x="181909" y="0"/>
                    <a:pt x="308943" y="127034"/>
                    <a:pt x="308943" y="283739"/>
                  </a:cubicBezTo>
                  <a:cubicBezTo>
                    <a:pt x="308943" y="440444"/>
                    <a:pt x="181909" y="567478"/>
                    <a:pt x="25204" y="567478"/>
                  </a:cubicBezTo>
                  <a:lnTo>
                    <a:pt x="0" y="564937"/>
                  </a:lnTo>
                  <a:lnTo>
                    <a:pt x="0" y="2541"/>
                  </a:lnTo>
                  <a:close/>
                </a:path>
              </a:pathLst>
            </a:cu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Background 2">
              <a:extLst>
                <a:ext uri="{FF2B5EF4-FFF2-40B4-BE49-F238E27FC236}">
                  <a16:creationId xmlns:a16="http://schemas.microsoft.com/office/drawing/2014/main" id="{F7F1EE48-1524-099C-A810-C99B67950E3B}"/>
                </a:ext>
              </a:extLst>
            </p:cNvPr>
            <p:cNvSpPr/>
            <p:nvPr userDrawn="1"/>
          </p:nvSpPr>
          <p:spPr>
            <a:xfrm>
              <a:off x="3317132" y="2665382"/>
              <a:ext cx="2527775" cy="351517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hape 2">
              <a:extLst>
                <a:ext uri="{FF2B5EF4-FFF2-40B4-BE49-F238E27FC236}">
                  <a16:creationId xmlns:a16="http://schemas.microsoft.com/office/drawing/2014/main" id="{5379C589-FFD5-7B37-64B9-ABA1C1F7C20E}"/>
                </a:ext>
              </a:extLst>
            </p:cNvPr>
            <p:cNvSpPr/>
            <p:nvPr/>
          </p:nvSpPr>
          <p:spPr>
            <a:xfrm rot="16200000">
              <a:off x="3446400" y="2224407"/>
              <a:ext cx="308943" cy="567478"/>
            </a:xfrm>
            <a:custGeom>
              <a:avLst/>
              <a:gdLst>
                <a:gd name="connsiteX0" fmla="*/ 25204 w 308943"/>
                <a:gd name="connsiteY0" fmla="*/ 0 h 567478"/>
                <a:gd name="connsiteX1" fmla="*/ 308943 w 308943"/>
                <a:gd name="connsiteY1" fmla="*/ 283739 h 567478"/>
                <a:gd name="connsiteX2" fmla="*/ 25204 w 308943"/>
                <a:gd name="connsiteY2" fmla="*/ 567478 h 567478"/>
                <a:gd name="connsiteX3" fmla="*/ 0 w 308943"/>
                <a:gd name="connsiteY3" fmla="*/ 564937 h 567478"/>
                <a:gd name="connsiteX4" fmla="*/ 0 w 308943"/>
                <a:gd name="connsiteY4" fmla="*/ 2541 h 56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43" h="567478">
                  <a:moveTo>
                    <a:pt x="25204" y="0"/>
                  </a:moveTo>
                  <a:cubicBezTo>
                    <a:pt x="181909" y="0"/>
                    <a:pt x="308943" y="127034"/>
                    <a:pt x="308943" y="283739"/>
                  </a:cubicBezTo>
                  <a:cubicBezTo>
                    <a:pt x="308943" y="440444"/>
                    <a:pt x="181909" y="567478"/>
                    <a:pt x="25204" y="567478"/>
                  </a:cubicBezTo>
                  <a:lnTo>
                    <a:pt x="0" y="564937"/>
                  </a:lnTo>
                  <a:lnTo>
                    <a:pt x="0" y="2541"/>
                  </a:lnTo>
                  <a:close/>
                </a:path>
              </a:pathLst>
            </a:cu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Background 1">
              <a:extLst>
                <a:ext uri="{FF2B5EF4-FFF2-40B4-BE49-F238E27FC236}">
                  <a16:creationId xmlns:a16="http://schemas.microsoft.com/office/drawing/2014/main" id="{CBCF7109-A7B2-6BD8-F50A-2FB9AB6FEF45}"/>
                </a:ext>
              </a:extLst>
            </p:cNvPr>
            <p:cNvSpPr/>
            <p:nvPr userDrawn="1"/>
          </p:nvSpPr>
          <p:spPr>
            <a:xfrm>
              <a:off x="609600" y="2665382"/>
              <a:ext cx="2527775" cy="3515173"/>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hape 1">
              <a:extLst>
                <a:ext uri="{FF2B5EF4-FFF2-40B4-BE49-F238E27FC236}">
                  <a16:creationId xmlns:a16="http://schemas.microsoft.com/office/drawing/2014/main" id="{BD29E40A-2792-76FF-16CE-C679603B9C8A}"/>
                </a:ext>
              </a:extLst>
            </p:cNvPr>
            <p:cNvSpPr/>
            <p:nvPr/>
          </p:nvSpPr>
          <p:spPr>
            <a:xfrm rot="16200000">
              <a:off x="738868" y="2224407"/>
              <a:ext cx="308943" cy="567478"/>
            </a:xfrm>
            <a:custGeom>
              <a:avLst/>
              <a:gdLst>
                <a:gd name="connsiteX0" fmla="*/ 25204 w 308943"/>
                <a:gd name="connsiteY0" fmla="*/ 0 h 567478"/>
                <a:gd name="connsiteX1" fmla="*/ 308943 w 308943"/>
                <a:gd name="connsiteY1" fmla="*/ 283739 h 567478"/>
                <a:gd name="connsiteX2" fmla="*/ 25204 w 308943"/>
                <a:gd name="connsiteY2" fmla="*/ 567478 h 567478"/>
                <a:gd name="connsiteX3" fmla="*/ 0 w 308943"/>
                <a:gd name="connsiteY3" fmla="*/ 564937 h 567478"/>
                <a:gd name="connsiteX4" fmla="*/ 0 w 308943"/>
                <a:gd name="connsiteY4" fmla="*/ 2541 h 567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43" h="567478">
                  <a:moveTo>
                    <a:pt x="25204" y="0"/>
                  </a:moveTo>
                  <a:cubicBezTo>
                    <a:pt x="181909" y="0"/>
                    <a:pt x="308943" y="127034"/>
                    <a:pt x="308943" y="283739"/>
                  </a:cubicBezTo>
                  <a:cubicBezTo>
                    <a:pt x="308943" y="440444"/>
                    <a:pt x="181909" y="567478"/>
                    <a:pt x="25204" y="567478"/>
                  </a:cubicBezTo>
                  <a:lnTo>
                    <a:pt x="0" y="564937"/>
                  </a:lnTo>
                  <a:lnTo>
                    <a:pt x="0" y="2541"/>
                  </a:lnTo>
                  <a:close/>
                </a:path>
              </a:pathLst>
            </a:cu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7" name="Copy 3">
            <a:extLst>
              <a:ext uri="{FF2B5EF4-FFF2-40B4-BE49-F238E27FC236}">
                <a16:creationId xmlns:a16="http://schemas.microsoft.com/office/drawing/2014/main" id="{049F27E5-4B04-34D5-BCCE-BE8CAD810B1B}"/>
              </a:ext>
            </a:extLst>
          </p:cNvPr>
          <p:cNvSpPr>
            <a:spLocks noGrp="1"/>
          </p:cNvSpPr>
          <p:nvPr>
            <p:ph type="body" sz="quarter" idx="38" hasCustomPrompt="1"/>
          </p:nvPr>
        </p:nvSpPr>
        <p:spPr>
          <a:xfrm>
            <a:off x="6024664" y="3325112"/>
            <a:ext cx="2527775" cy="280413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Title 3">
            <a:extLst>
              <a:ext uri="{FF2B5EF4-FFF2-40B4-BE49-F238E27FC236}">
                <a16:creationId xmlns:a16="http://schemas.microsoft.com/office/drawing/2014/main" id="{C167BEB5-BDB9-0211-783D-C881A3DC695E}"/>
              </a:ext>
            </a:extLst>
          </p:cNvPr>
          <p:cNvSpPr>
            <a:spLocks noGrp="1"/>
          </p:cNvSpPr>
          <p:nvPr>
            <p:ph type="body" sz="quarter" idx="37" hasCustomPrompt="1"/>
          </p:nvPr>
        </p:nvSpPr>
        <p:spPr>
          <a:xfrm>
            <a:off x="6024664" y="2775632"/>
            <a:ext cx="2527775" cy="548775"/>
          </a:xfrm>
        </p:spPr>
        <p:txBody>
          <a:bodyPr lIns="90000" tIns="0" rIns="72000" bIns="0" anchor="t" anchorCtr="0">
            <a:noAutofit/>
          </a:bodyPr>
          <a:lstStyle>
            <a:lvl1pP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0" name="03">
            <a:extLst>
              <a:ext uri="{FF2B5EF4-FFF2-40B4-BE49-F238E27FC236}">
                <a16:creationId xmlns:a16="http://schemas.microsoft.com/office/drawing/2014/main" id="{9DBD1267-9263-A1E4-B602-B7B2A6BCEFF0}"/>
              </a:ext>
            </a:extLst>
          </p:cNvPr>
          <p:cNvSpPr>
            <a:spLocks noGrp="1"/>
          </p:cNvSpPr>
          <p:nvPr>
            <p:ph type="body" sz="quarter" idx="41" hasCustomPrompt="1"/>
          </p:nvPr>
        </p:nvSpPr>
        <p:spPr>
          <a:xfrm>
            <a:off x="6024662" y="2398219"/>
            <a:ext cx="567479" cy="242953"/>
          </a:xfrm>
        </p:spPr>
        <p:txBody>
          <a:bodyPr lIns="90000" tIns="0" rIns="72000" bIns="0" anchor="t" anchorCtr="0">
            <a:noAutofit/>
          </a:bodyPr>
          <a:lstStyle>
            <a:lvl1pPr algn="ct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25" name="Copy 2">
            <a:extLst>
              <a:ext uri="{FF2B5EF4-FFF2-40B4-BE49-F238E27FC236}">
                <a16:creationId xmlns:a16="http://schemas.microsoft.com/office/drawing/2014/main" id="{5F1464EC-313E-1444-5767-AF8C43E601B4}"/>
              </a:ext>
            </a:extLst>
          </p:cNvPr>
          <p:cNvSpPr>
            <a:spLocks noGrp="1"/>
          </p:cNvSpPr>
          <p:nvPr>
            <p:ph type="body" sz="quarter" idx="36" hasCustomPrompt="1"/>
          </p:nvPr>
        </p:nvSpPr>
        <p:spPr>
          <a:xfrm>
            <a:off x="3317132" y="3325112"/>
            <a:ext cx="2527775" cy="280413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4" name="Title 2">
            <a:extLst>
              <a:ext uri="{FF2B5EF4-FFF2-40B4-BE49-F238E27FC236}">
                <a16:creationId xmlns:a16="http://schemas.microsoft.com/office/drawing/2014/main" id="{A1D01ADB-198F-DF1C-6681-EF802CCBC0C6}"/>
              </a:ext>
            </a:extLst>
          </p:cNvPr>
          <p:cNvSpPr>
            <a:spLocks noGrp="1"/>
          </p:cNvSpPr>
          <p:nvPr>
            <p:ph type="body" sz="quarter" idx="35" hasCustomPrompt="1"/>
          </p:nvPr>
        </p:nvSpPr>
        <p:spPr>
          <a:xfrm>
            <a:off x="3317132" y="2775632"/>
            <a:ext cx="2527775" cy="548775"/>
          </a:xfrm>
        </p:spPr>
        <p:txBody>
          <a:bodyPr lIns="90000" tIns="0" rIns="72000" bIns="0" anchor="t" anchorCtr="0">
            <a:noAutofit/>
          </a:bodyPr>
          <a:lstStyle>
            <a:lvl1pP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9" name="02">
            <a:extLst>
              <a:ext uri="{FF2B5EF4-FFF2-40B4-BE49-F238E27FC236}">
                <a16:creationId xmlns:a16="http://schemas.microsoft.com/office/drawing/2014/main" id="{E210A168-8D07-7F43-A2DF-ED401364EA6C}"/>
              </a:ext>
            </a:extLst>
          </p:cNvPr>
          <p:cNvSpPr>
            <a:spLocks noGrp="1"/>
          </p:cNvSpPr>
          <p:nvPr>
            <p:ph type="body" sz="quarter" idx="40" hasCustomPrompt="1"/>
          </p:nvPr>
        </p:nvSpPr>
        <p:spPr>
          <a:xfrm>
            <a:off x="3317131" y="2398219"/>
            <a:ext cx="567479" cy="242953"/>
          </a:xfrm>
        </p:spPr>
        <p:txBody>
          <a:bodyPr lIns="90000" tIns="0" rIns="72000" bIns="0" anchor="t" anchorCtr="0">
            <a:noAutofit/>
          </a:bodyPr>
          <a:lstStyle>
            <a:lvl1pPr algn="ct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23" name="Copy 1">
            <a:extLst>
              <a:ext uri="{FF2B5EF4-FFF2-40B4-BE49-F238E27FC236}">
                <a16:creationId xmlns:a16="http://schemas.microsoft.com/office/drawing/2014/main" id="{8289A7AB-780E-8222-C4AB-E84BE0902D3E}"/>
              </a:ext>
            </a:extLst>
          </p:cNvPr>
          <p:cNvSpPr>
            <a:spLocks noGrp="1"/>
          </p:cNvSpPr>
          <p:nvPr>
            <p:ph type="body" sz="quarter" idx="34" hasCustomPrompt="1"/>
          </p:nvPr>
        </p:nvSpPr>
        <p:spPr>
          <a:xfrm>
            <a:off x="609600" y="3325112"/>
            <a:ext cx="2527775" cy="280413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2" name="Title 1">
            <a:extLst>
              <a:ext uri="{FF2B5EF4-FFF2-40B4-BE49-F238E27FC236}">
                <a16:creationId xmlns:a16="http://schemas.microsoft.com/office/drawing/2014/main" id="{DE5AD927-14CE-E68D-F805-CC5D595AC425}"/>
              </a:ext>
            </a:extLst>
          </p:cNvPr>
          <p:cNvSpPr>
            <a:spLocks noGrp="1"/>
          </p:cNvSpPr>
          <p:nvPr>
            <p:ph type="body" sz="quarter" idx="33" hasCustomPrompt="1"/>
          </p:nvPr>
        </p:nvSpPr>
        <p:spPr>
          <a:xfrm>
            <a:off x="609600" y="2775632"/>
            <a:ext cx="2527775" cy="548775"/>
          </a:xfrm>
        </p:spPr>
        <p:txBody>
          <a:bodyPr lIns="90000" tIns="0" rIns="72000" bIns="0" anchor="t" anchorCtr="0">
            <a:noAutofit/>
          </a:bodyPr>
          <a:lstStyle>
            <a:lvl1pP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8" name="01">
            <a:extLst>
              <a:ext uri="{FF2B5EF4-FFF2-40B4-BE49-F238E27FC236}">
                <a16:creationId xmlns:a16="http://schemas.microsoft.com/office/drawing/2014/main" id="{35C44580-698A-F77E-E534-3D4947E5F4CF}"/>
              </a:ext>
            </a:extLst>
          </p:cNvPr>
          <p:cNvSpPr>
            <a:spLocks noGrp="1"/>
          </p:cNvSpPr>
          <p:nvPr>
            <p:ph type="body" sz="quarter" idx="39" hasCustomPrompt="1"/>
          </p:nvPr>
        </p:nvSpPr>
        <p:spPr>
          <a:xfrm>
            <a:off x="609600" y="2398219"/>
            <a:ext cx="567479" cy="242953"/>
          </a:xfrm>
        </p:spPr>
        <p:txBody>
          <a:bodyPr lIns="90000" tIns="0" rIns="72000" bIns="0" anchor="t" anchorCtr="0">
            <a:noAutofit/>
          </a:bodyPr>
          <a:lstStyle>
            <a:lvl1pPr algn="ctr">
              <a:spcBef>
                <a:spcPts val="0"/>
              </a:spcBef>
              <a:defRPr sz="16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2" name="Subtitle">
            <a:extLst>
              <a:ext uri="{FF2B5EF4-FFF2-40B4-BE49-F238E27FC236}">
                <a16:creationId xmlns:a16="http://schemas.microsoft.com/office/drawing/2014/main" id="{B233E7EB-AAEF-9059-3138-4066402DD5EF}"/>
              </a:ext>
            </a:extLst>
          </p:cNvPr>
          <p:cNvSpPr>
            <a:spLocks noGrp="1"/>
          </p:cNvSpPr>
          <p:nvPr>
            <p:ph type="body" sz="quarter" idx="24"/>
          </p:nvPr>
        </p:nvSpPr>
        <p:spPr>
          <a:xfrm>
            <a:off x="609600" y="1518722"/>
            <a:ext cx="7932496" cy="656522"/>
          </a:xfrm>
        </p:spPr>
        <p:txBody>
          <a:bodyPr anchor="t">
            <a:noAutofit/>
          </a:bodyPr>
          <a:lstStyle>
            <a:lvl1pPr>
              <a:defRPr sz="1600">
                <a:solidFill>
                  <a:schemeClr val="tx1"/>
                </a:solidFill>
                <a:latin typeface="+mn-lt"/>
              </a:defRPr>
            </a:lvl1pPr>
            <a:lvl2pPr>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7942839"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3502985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boxes image top right">
    <p:bg>
      <p:bgPr>
        <a:solidFill>
          <a:schemeClr val="bg2"/>
        </a:solidFill>
        <a:effectLst/>
      </p:bgPr>
    </p:bg>
    <p:spTree>
      <p:nvGrpSpPr>
        <p:cNvPr id="1" name=""/>
        <p:cNvGrpSpPr/>
        <p:nvPr/>
      </p:nvGrpSpPr>
      <p:grpSpPr>
        <a:xfrm>
          <a:off x="0" y="0"/>
          <a:ext cx="0" cy="0"/>
          <a:chOff x="0" y="0"/>
          <a:chExt cx="0" cy="0"/>
        </a:xfrm>
      </p:grpSpPr>
      <p:sp>
        <p:nvSpPr>
          <p:cNvPr id="51" name="Black background">
            <a:extLst>
              <a:ext uri="{FF2B5EF4-FFF2-40B4-BE49-F238E27FC236}">
                <a16:creationId xmlns:a16="http://schemas.microsoft.com/office/drawing/2014/main" id="{4EF03CF4-D67D-5C3C-C1EE-BFB32E21A8FD}"/>
              </a:ext>
            </a:extLst>
          </p:cNvPr>
          <p:cNvSpPr/>
          <p:nvPr userDrawn="1"/>
        </p:nvSpPr>
        <p:spPr>
          <a:xfrm>
            <a:off x="0" y="-12700"/>
            <a:ext cx="6096000" cy="3441700"/>
          </a:xfrm>
          <a:custGeom>
            <a:avLst/>
            <a:gdLst>
              <a:gd name="connsiteX0" fmla="*/ 0 w 6096000"/>
              <a:gd name="connsiteY0" fmla="*/ 0 h 3441700"/>
              <a:gd name="connsiteX1" fmla="*/ 6096000 w 6096000"/>
              <a:gd name="connsiteY1" fmla="*/ 0 h 3441700"/>
              <a:gd name="connsiteX2" fmla="*/ 6096000 w 6096000"/>
              <a:gd name="connsiteY2" fmla="*/ 2687460 h 3441700"/>
              <a:gd name="connsiteX3" fmla="*/ 612775 w 6096000"/>
              <a:gd name="connsiteY3" fmla="*/ 2687460 h 3441700"/>
              <a:gd name="connsiteX4" fmla="*/ 612775 w 6096000"/>
              <a:gd name="connsiteY4" fmla="*/ 3441700 h 3441700"/>
              <a:gd name="connsiteX5" fmla="*/ 0 w 6096000"/>
              <a:gd name="connsiteY5"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41700">
                <a:moveTo>
                  <a:pt x="0" y="0"/>
                </a:moveTo>
                <a:lnTo>
                  <a:pt x="6096000" y="0"/>
                </a:lnTo>
                <a:lnTo>
                  <a:pt x="6096000" y="2687460"/>
                </a:lnTo>
                <a:lnTo>
                  <a:pt x="612775" y="2687460"/>
                </a:lnTo>
                <a:lnTo>
                  <a:pt x="612775" y="3441700"/>
                </a:lnTo>
                <a:lnTo>
                  <a:pt x="0" y="34417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50" name="Image">
            <a:extLst>
              <a:ext uri="{FF2B5EF4-FFF2-40B4-BE49-F238E27FC236}">
                <a16:creationId xmlns:a16="http://schemas.microsoft.com/office/drawing/2014/main" id="{4BB9005A-A4EF-C84E-6614-176E17FCBC32}"/>
              </a:ext>
            </a:extLst>
          </p:cNvPr>
          <p:cNvSpPr>
            <a:spLocks noGrp="1"/>
          </p:cNvSpPr>
          <p:nvPr>
            <p:ph type="pic" sz="quarter" idx="32" hasCustomPrompt="1"/>
          </p:nvPr>
        </p:nvSpPr>
        <p:spPr>
          <a:xfrm>
            <a:off x="6096000" y="-12700"/>
            <a:ext cx="6096000" cy="3441700"/>
          </a:xfrm>
          <a:custGeom>
            <a:avLst/>
            <a:gdLst>
              <a:gd name="connsiteX0" fmla="*/ 0 w 6096000"/>
              <a:gd name="connsiteY0" fmla="*/ 0 h 3441700"/>
              <a:gd name="connsiteX1" fmla="*/ 6096000 w 6096000"/>
              <a:gd name="connsiteY1" fmla="*/ 0 h 3441700"/>
              <a:gd name="connsiteX2" fmla="*/ 6096000 w 6096000"/>
              <a:gd name="connsiteY2" fmla="*/ 3441700 h 3441700"/>
              <a:gd name="connsiteX3" fmla="*/ 5486400 w 6096000"/>
              <a:gd name="connsiteY3" fmla="*/ 3441700 h 3441700"/>
              <a:gd name="connsiteX4" fmla="*/ 5486400 w 6096000"/>
              <a:gd name="connsiteY4" fmla="*/ 2688336 h 3441700"/>
              <a:gd name="connsiteX5" fmla="*/ 5483225 w 6096000"/>
              <a:gd name="connsiteY5" fmla="*/ 2688336 h 3441700"/>
              <a:gd name="connsiteX6" fmla="*/ 5483225 w 6096000"/>
              <a:gd name="connsiteY6" fmla="*/ 2687460 h 3441700"/>
              <a:gd name="connsiteX7" fmla="*/ 0 w 6096000"/>
              <a:gd name="connsiteY7" fmla="*/ 268746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3441700">
                <a:moveTo>
                  <a:pt x="0" y="0"/>
                </a:moveTo>
                <a:lnTo>
                  <a:pt x="6096000" y="0"/>
                </a:lnTo>
                <a:lnTo>
                  <a:pt x="6096000" y="3441700"/>
                </a:lnTo>
                <a:lnTo>
                  <a:pt x="5486400" y="3441700"/>
                </a:lnTo>
                <a:lnTo>
                  <a:pt x="5486400" y="2688336"/>
                </a:lnTo>
                <a:lnTo>
                  <a:pt x="5483225" y="2688336"/>
                </a:lnTo>
                <a:lnTo>
                  <a:pt x="5483225" y="2687460"/>
                </a:lnTo>
                <a:lnTo>
                  <a:pt x="0" y="2687460"/>
                </a:lnTo>
                <a:close/>
              </a:path>
            </a:pathLst>
          </a:custGeom>
          <a:solidFill>
            <a:schemeClr val="tx1"/>
          </a:solidFill>
        </p:spPr>
        <p:txBody>
          <a:bodyPr wrap="square">
            <a:noAutofit/>
          </a:bodyPr>
          <a:lstStyle>
            <a:lvl1pPr>
              <a:defRPr/>
            </a:lvl1pPr>
          </a:lstStyle>
          <a:p>
            <a:r>
              <a:rPr lang="en-GB" noProof="0"/>
              <a:t>Click icon to add image</a:t>
            </a:r>
          </a:p>
        </p:txBody>
      </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40" name="Copy 3">
            <a:extLst>
              <a:ext uri="{FF2B5EF4-FFF2-40B4-BE49-F238E27FC236}">
                <a16:creationId xmlns:a16="http://schemas.microsoft.com/office/drawing/2014/main" id="{29AF8BE6-67DB-762F-C946-A0006408329E}"/>
              </a:ext>
            </a:extLst>
          </p:cNvPr>
          <p:cNvSpPr>
            <a:spLocks noGrp="1"/>
          </p:cNvSpPr>
          <p:nvPr>
            <p:ph type="body" sz="quarter" idx="38" hasCustomPrompt="1"/>
          </p:nvPr>
        </p:nvSpPr>
        <p:spPr>
          <a:xfrm>
            <a:off x="8252400" y="4099413"/>
            <a:ext cx="2970000" cy="204426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9" name="Title 3">
            <a:extLst>
              <a:ext uri="{FF2B5EF4-FFF2-40B4-BE49-F238E27FC236}">
                <a16:creationId xmlns:a16="http://schemas.microsoft.com/office/drawing/2014/main" id="{2DF03853-E644-05E5-D434-F1213CE0331E}"/>
              </a:ext>
            </a:extLst>
          </p:cNvPr>
          <p:cNvSpPr>
            <a:spLocks noGrp="1"/>
          </p:cNvSpPr>
          <p:nvPr>
            <p:ph type="body" sz="quarter" idx="37" hasCustomPrompt="1"/>
          </p:nvPr>
        </p:nvSpPr>
        <p:spPr>
          <a:xfrm>
            <a:off x="8252400" y="3461261"/>
            <a:ext cx="2970000" cy="548775"/>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8" name="03">
            <a:extLst>
              <a:ext uri="{FF2B5EF4-FFF2-40B4-BE49-F238E27FC236}">
                <a16:creationId xmlns:a16="http://schemas.microsoft.com/office/drawing/2014/main" id="{3B95A69E-7B7A-7779-8BDE-394D778005C6}"/>
              </a:ext>
            </a:extLst>
          </p:cNvPr>
          <p:cNvSpPr txBox="1">
            <a:spLocks/>
          </p:cNvSpPr>
          <p:nvPr userDrawn="1"/>
        </p:nvSpPr>
        <p:spPr>
          <a:xfrm>
            <a:off x="8220604" y="278238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37" name="Copy 2">
            <a:extLst>
              <a:ext uri="{FF2B5EF4-FFF2-40B4-BE49-F238E27FC236}">
                <a16:creationId xmlns:a16="http://schemas.microsoft.com/office/drawing/2014/main" id="{4025D10D-0D72-58A9-5179-EC40DE13BC35}"/>
              </a:ext>
            </a:extLst>
          </p:cNvPr>
          <p:cNvSpPr>
            <a:spLocks noGrp="1"/>
          </p:cNvSpPr>
          <p:nvPr>
            <p:ph type="body" sz="quarter" idx="36" hasCustomPrompt="1"/>
          </p:nvPr>
        </p:nvSpPr>
        <p:spPr>
          <a:xfrm>
            <a:off x="4611000" y="4099413"/>
            <a:ext cx="2970000" cy="204426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6" name="Title 2">
            <a:extLst>
              <a:ext uri="{FF2B5EF4-FFF2-40B4-BE49-F238E27FC236}">
                <a16:creationId xmlns:a16="http://schemas.microsoft.com/office/drawing/2014/main" id="{64C602E7-88CD-7D7F-C25F-71B372BB16DE}"/>
              </a:ext>
            </a:extLst>
          </p:cNvPr>
          <p:cNvSpPr>
            <a:spLocks noGrp="1"/>
          </p:cNvSpPr>
          <p:nvPr>
            <p:ph type="body" sz="quarter" idx="35" hasCustomPrompt="1"/>
          </p:nvPr>
        </p:nvSpPr>
        <p:spPr>
          <a:xfrm>
            <a:off x="4611000" y="3461261"/>
            <a:ext cx="2970000" cy="548775"/>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5" name="02">
            <a:extLst>
              <a:ext uri="{FF2B5EF4-FFF2-40B4-BE49-F238E27FC236}">
                <a16:creationId xmlns:a16="http://schemas.microsoft.com/office/drawing/2014/main" id="{4AF7890C-5726-23DC-E690-2B146DA48D02}"/>
              </a:ext>
            </a:extLst>
          </p:cNvPr>
          <p:cNvSpPr txBox="1">
            <a:spLocks/>
          </p:cNvSpPr>
          <p:nvPr userDrawn="1"/>
        </p:nvSpPr>
        <p:spPr>
          <a:xfrm>
            <a:off x="4579204" y="278238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26" name="Copy 1">
            <a:extLst>
              <a:ext uri="{FF2B5EF4-FFF2-40B4-BE49-F238E27FC236}">
                <a16:creationId xmlns:a16="http://schemas.microsoft.com/office/drawing/2014/main" id="{75656CC5-9689-07DD-192F-99BC10AF590D}"/>
              </a:ext>
            </a:extLst>
          </p:cNvPr>
          <p:cNvSpPr>
            <a:spLocks noGrp="1"/>
          </p:cNvSpPr>
          <p:nvPr>
            <p:ph type="body" sz="quarter" idx="34" hasCustomPrompt="1"/>
          </p:nvPr>
        </p:nvSpPr>
        <p:spPr>
          <a:xfrm>
            <a:off x="969600" y="4099413"/>
            <a:ext cx="2970000" cy="204426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3" name="Title 1">
            <a:extLst>
              <a:ext uri="{FF2B5EF4-FFF2-40B4-BE49-F238E27FC236}">
                <a16:creationId xmlns:a16="http://schemas.microsoft.com/office/drawing/2014/main" id="{76160E16-EB2F-0FD0-33DB-1DA1DB0A3EED}"/>
              </a:ext>
            </a:extLst>
          </p:cNvPr>
          <p:cNvSpPr>
            <a:spLocks noGrp="1"/>
          </p:cNvSpPr>
          <p:nvPr>
            <p:ph type="body" sz="quarter" idx="33" hasCustomPrompt="1"/>
          </p:nvPr>
        </p:nvSpPr>
        <p:spPr>
          <a:xfrm>
            <a:off x="969600" y="3461261"/>
            <a:ext cx="2970000" cy="548775"/>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2" name="01">
            <a:extLst>
              <a:ext uri="{FF2B5EF4-FFF2-40B4-BE49-F238E27FC236}">
                <a16:creationId xmlns:a16="http://schemas.microsoft.com/office/drawing/2014/main" id="{C1477606-DC96-F146-B1F1-620FD72D0527}"/>
              </a:ext>
            </a:extLst>
          </p:cNvPr>
          <p:cNvSpPr txBox="1">
            <a:spLocks/>
          </p:cNvSpPr>
          <p:nvPr userDrawn="1"/>
        </p:nvSpPr>
        <p:spPr>
          <a:xfrm>
            <a:off x="937804" y="278238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41" name="Title">
            <a:extLst>
              <a:ext uri="{FF2B5EF4-FFF2-40B4-BE49-F238E27FC236}">
                <a16:creationId xmlns:a16="http://schemas.microsoft.com/office/drawing/2014/main" id="{E0FAD23E-EAED-1208-0C24-CCDF7B07476D}"/>
              </a:ext>
            </a:extLst>
          </p:cNvPr>
          <p:cNvSpPr>
            <a:spLocks noGrp="1"/>
          </p:cNvSpPr>
          <p:nvPr>
            <p:ph type="body" sz="quarter" idx="15" hasCustomPrompt="1"/>
          </p:nvPr>
        </p:nvSpPr>
        <p:spPr>
          <a:xfrm>
            <a:off x="609600" y="774000"/>
            <a:ext cx="4876800" cy="1809248"/>
          </a:xfrm>
        </p:spPr>
        <p:txBody>
          <a:bodyPr anchor="t">
            <a:norm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874418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olumn key points">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4" name="Footer">
            <a:extLst>
              <a:ext uri="{FF2B5EF4-FFF2-40B4-BE49-F238E27FC236}">
                <a16:creationId xmlns:a16="http://schemas.microsoft.com/office/drawing/2014/main" id="{2FE8D746-A505-953F-95E1-735338EB5300}"/>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4" name="Background lines and shapes">
            <a:extLst>
              <a:ext uri="{FF2B5EF4-FFF2-40B4-BE49-F238E27FC236}">
                <a16:creationId xmlns:a16="http://schemas.microsoft.com/office/drawing/2014/main" id="{E224F65A-5534-7EB0-145D-30D8CD4455C6}"/>
              </a:ext>
            </a:extLst>
          </p:cNvPr>
          <p:cNvGrpSpPr/>
          <p:nvPr userDrawn="1"/>
        </p:nvGrpSpPr>
        <p:grpSpPr>
          <a:xfrm>
            <a:off x="1033827" y="2448479"/>
            <a:ext cx="7351184" cy="3635741"/>
            <a:chOff x="1033827" y="2448479"/>
            <a:chExt cx="7351184" cy="3635741"/>
          </a:xfrm>
        </p:grpSpPr>
        <p:grpSp>
          <p:nvGrpSpPr>
            <p:cNvPr id="35" name="Group 34">
              <a:extLst>
                <a:ext uri="{FF2B5EF4-FFF2-40B4-BE49-F238E27FC236}">
                  <a16:creationId xmlns:a16="http://schemas.microsoft.com/office/drawing/2014/main" id="{349C07B4-67F7-1F60-6355-EF10159F59B6}"/>
                </a:ext>
              </a:extLst>
            </p:cNvPr>
            <p:cNvGrpSpPr/>
            <p:nvPr userDrawn="1"/>
          </p:nvGrpSpPr>
          <p:grpSpPr>
            <a:xfrm>
              <a:off x="7845011" y="2448479"/>
              <a:ext cx="540000" cy="3635741"/>
              <a:chOff x="1033827" y="2448479"/>
              <a:chExt cx="540000" cy="3635741"/>
            </a:xfrm>
          </p:grpSpPr>
          <p:cxnSp>
            <p:nvCxnSpPr>
              <p:cNvPr id="36" name="Straight Connector 35">
                <a:extLst>
                  <a:ext uri="{FF2B5EF4-FFF2-40B4-BE49-F238E27FC236}">
                    <a16:creationId xmlns:a16="http://schemas.microsoft.com/office/drawing/2014/main" id="{A26F66C4-A68D-3483-BA14-14C0FC355973}"/>
                  </a:ext>
                </a:extLst>
              </p:cNvPr>
              <p:cNvCxnSpPr>
                <a:cxnSpLocks/>
                <a:stCxn id="39" idx="4"/>
              </p:cNvCxnSpPr>
              <p:nvPr userDrawn="1"/>
            </p:nvCxnSpPr>
            <p:spPr>
              <a:xfrm flipH="1">
                <a:off x="1303338" y="2988479"/>
                <a:ext cx="489" cy="3095741"/>
              </a:xfrm>
              <a:prstGeom prst="line">
                <a:avLst/>
              </a:prstGeom>
              <a:ln w="127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2C0A7558-A7A2-C0D2-93F8-7E43C960187D}"/>
                  </a:ext>
                </a:extLst>
              </p:cNvPr>
              <p:cNvGrpSpPr>
                <a:grpSpLocks noChangeAspect="1"/>
              </p:cNvGrpSpPr>
              <p:nvPr userDrawn="1"/>
            </p:nvGrpSpPr>
            <p:grpSpPr>
              <a:xfrm>
                <a:off x="1033827" y="2448479"/>
                <a:ext cx="540000" cy="540000"/>
                <a:chOff x="993635" y="2393215"/>
                <a:chExt cx="617783" cy="617783"/>
              </a:xfrm>
            </p:grpSpPr>
            <p:sp>
              <p:nvSpPr>
                <p:cNvPr id="38" name="Oval 37">
                  <a:extLst>
                    <a:ext uri="{FF2B5EF4-FFF2-40B4-BE49-F238E27FC236}">
                      <a16:creationId xmlns:a16="http://schemas.microsoft.com/office/drawing/2014/main" id="{DB9B0273-A2C4-65A0-C27A-AA37B36868A5}"/>
                    </a:ext>
                  </a:extLst>
                </p:cNvPr>
                <p:cNvSpPr/>
                <p:nvPr userDrawn="1"/>
              </p:nvSpPr>
              <p:spPr>
                <a:xfrm>
                  <a:off x="1029716" y="2429296"/>
                  <a:ext cx="545620" cy="54562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Oval 38">
                  <a:extLst>
                    <a:ext uri="{FF2B5EF4-FFF2-40B4-BE49-F238E27FC236}">
                      <a16:creationId xmlns:a16="http://schemas.microsoft.com/office/drawing/2014/main" id="{D1D9551F-FED0-D270-E03D-3E716AB8EDAD}"/>
                    </a:ext>
                  </a:extLst>
                </p:cNvPr>
                <p:cNvSpPr/>
                <p:nvPr userDrawn="1"/>
              </p:nvSpPr>
              <p:spPr>
                <a:xfrm>
                  <a:off x="993635" y="2393215"/>
                  <a:ext cx="617783" cy="617783"/>
                </a:xfrm>
                <a:prstGeom prst="ellipse">
                  <a:avLst/>
                </a:prstGeom>
                <a:noFill/>
                <a:ln cap="rnd">
                  <a:solidFill>
                    <a:schemeClr val="bg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grpSp>
          <p:nvGrpSpPr>
            <p:cNvPr id="28" name="Group 27">
              <a:extLst>
                <a:ext uri="{FF2B5EF4-FFF2-40B4-BE49-F238E27FC236}">
                  <a16:creationId xmlns:a16="http://schemas.microsoft.com/office/drawing/2014/main" id="{BD15C93F-B323-E897-89F4-FBB243384D3B}"/>
                </a:ext>
              </a:extLst>
            </p:cNvPr>
            <p:cNvGrpSpPr/>
            <p:nvPr userDrawn="1"/>
          </p:nvGrpSpPr>
          <p:grpSpPr>
            <a:xfrm>
              <a:off x="4439419" y="2448479"/>
              <a:ext cx="540000" cy="3635741"/>
              <a:chOff x="1033827" y="2448479"/>
              <a:chExt cx="540000" cy="3635741"/>
            </a:xfrm>
          </p:grpSpPr>
          <p:cxnSp>
            <p:nvCxnSpPr>
              <p:cNvPr id="29" name="Straight Connector 28">
                <a:extLst>
                  <a:ext uri="{FF2B5EF4-FFF2-40B4-BE49-F238E27FC236}">
                    <a16:creationId xmlns:a16="http://schemas.microsoft.com/office/drawing/2014/main" id="{A5DBB319-82FF-5287-410B-E1E0516CC85A}"/>
                  </a:ext>
                </a:extLst>
              </p:cNvPr>
              <p:cNvCxnSpPr>
                <a:cxnSpLocks/>
                <a:stCxn id="32" idx="4"/>
              </p:cNvCxnSpPr>
              <p:nvPr userDrawn="1"/>
            </p:nvCxnSpPr>
            <p:spPr>
              <a:xfrm flipH="1">
                <a:off x="1303338" y="2988479"/>
                <a:ext cx="489" cy="3095741"/>
              </a:xfrm>
              <a:prstGeom prst="line">
                <a:avLst/>
              </a:prstGeom>
              <a:ln w="127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824630A-28E4-A389-DED2-BFC83421DA26}"/>
                  </a:ext>
                </a:extLst>
              </p:cNvPr>
              <p:cNvGrpSpPr>
                <a:grpSpLocks noChangeAspect="1"/>
              </p:cNvGrpSpPr>
              <p:nvPr userDrawn="1"/>
            </p:nvGrpSpPr>
            <p:grpSpPr>
              <a:xfrm>
                <a:off x="1033827" y="2448479"/>
                <a:ext cx="540000" cy="540000"/>
                <a:chOff x="993635" y="2393215"/>
                <a:chExt cx="617783" cy="617783"/>
              </a:xfrm>
            </p:grpSpPr>
            <p:sp>
              <p:nvSpPr>
                <p:cNvPr id="31" name="Oval 30">
                  <a:extLst>
                    <a:ext uri="{FF2B5EF4-FFF2-40B4-BE49-F238E27FC236}">
                      <a16:creationId xmlns:a16="http://schemas.microsoft.com/office/drawing/2014/main" id="{45D11D18-37C8-550A-C8D7-9D84BCAB1E9A}"/>
                    </a:ext>
                  </a:extLst>
                </p:cNvPr>
                <p:cNvSpPr/>
                <p:nvPr userDrawn="1"/>
              </p:nvSpPr>
              <p:spPr>
                <a:xfrm>
                  <a:off x="1029716" y="2429296"/>
                  <a:ext cx="545620" cy="54562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Oval 31">
                  <a:extLst>
                    <a:ext uri="{FF2B5EF4-FFF2-40B4-BE49-F238E27FC236}">
                      <a16:creationId xmlns:a16="http://schemas.microsoft.com/office/drawing/2014/main" id="{A0091F83-6B3B-7ED6-BAD8-1C0FAFA554A7}"/>
                    </a:ext>
                  </a:extLst>
                </p:cNvPr>
                <p:cNvSpPr/>
                <p:nvPr userDrawn="1"/>
              </p:nvSpPr>
              <p:spPr>
                <a:xfrm>
                  <a:off x="993635" y="2393215"/>
                  <a:ext cx="617783" cy="617783"/>
                </a:xfrm>
                <a:prstGeom prst="ellipse">
                  <a:avLst/>
                </a:prstGeom>
                <a:noFill/>
                <a:ln cap="rnd">
                  <a:solidFill>
                    <a:schemeClr val="bg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grpSp>
          <p:nvGrpSpPr>
            <p:cNvPr id="8" name="Group 7">
              <a:extLst>
                <a:ext uri="{FF2B5EF4-FFF2-40B4-BE49-F238E27FC236}">
                  <a16:creationId xmlns:a16="http://schemas.microsoft.com/office/drawing/2014/main" id="{02019B3C-ADB9-9FF9-A4AE-E1C96E04661D}"/>
                </a:ext>
              </a:extLst>
            </p:cNvPr>
            <p:cNvGrpSpPr/>
            <p:nvPr userDrawn="1"/>
          </p:nvGrpSpPr>
          <p:grpSpPr>
            <a:xfrm>
              <a:off x="1033827" y="2448479"/>
              <a:ext cx="540000" cy="3635741"/>
              <a:chOff x="1033827" y="2448479"/>
              <a:chExt cx="540000" cy="3635741"/>
            </a:xfrm>
          </p:grpSpPr>
          <p:cxnSp>
            <p:nvCxnSpPr>
              <p:cNvPr id="9" name="Straight Connector 8">
                <a:extLst>
                  <a:ext uri="{FF2B5EF4-FFF2-40B4-BE49-F238E27FC236}">
                    <a16:creationId xmlns:a16="http://schemas.microsoft.com/office/drawing/2014/main" id="{3AB004EA-A6EE-8BED-5E6C-09ED5AC62EC8}"/>
                  </a:ext>
                </a:extLst>
              </p:cNvPr>
              <p:cNvCxnSpPr>
                <a:cxnSpLocks/>
                <a:stCxn id="19" idx="4"/>
              </p:cNvCxnSpPr>
              <p:nvPr userDrawn="1"/>
            </p:nvCxnSpPr>
            <p:spPr>
              <a:xfrm flipH="1">
                <a:off x="1303338" y="2988479"/>
                <a:ext cx="489" cy="3095741"/>
              </a:xfrm>
              <a:prstGeom prst="line">
                <a:avLst/>
              </a:prstGeom>
              <a:ln w="12700" cap="rnd">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27F1486-D6FD-7AA0-1604-2B44E16D2A02}"/>
                  </a:ext>
                </a:extLst>
              </p:cNvPr>
              <p:cNvGrpSpPr>
                <a:grpSpLocks noChangeAspect="1"/>
              </p:cNvGrpSpPr>
              <p:nvPr userDrawn="1"/>
            </p:nvGrpSpPr>
            <p:grpSpPr>
              <a:xfrm>
                <a:off x="1033827" y="2448479"/>
                <a:ext cx="540000" cy="540000"/>
                <a:chOff x="993635" y="2393215"/>
                <a:chExt cx="617783" cy="617783"/>
              </a:xfrm>
            </p:grpSpPr>
            <p:sp>
              <p:nvSpPr>
                <p:cNvPr id="15" name="Oval 14">
                  <a:extLst>
                    <a:ext uri="{FF2B5EF4-FFF2-40B4-BE49-F238E27FC236}">
                      <a16:creationId xmlns:a16="http://schemas.microsoft.com/office/drawing/2014/main" id="{1A434690-0D36-A37C-0B9D-320241FA56C4}"/>
                    </a:ext>
                  </a:extLst>
                </p:cNvPr>
                <p:cNvSpPr/>
                <p:nvPr userDrawn="1"/>
              </p:nvSpPr>
              <p:spPr>
                <a:xfrm>
                  <a:off x="1029716" y="2429296"/>
                  <a:ext cx="545620" cy="54562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Oval 18">
                  <a:extLst>
                    <a:ext uri="{FF2B5EF4-FFF2-40B4-BE49-F238E27FC236}">
                      <a16:creationId xmlns:a16="http://schemas.microsoft.com/office/drawing/2014/main" id="{343017E2-3A0B-D961-76D8-E9939E186B22}"/>
                    </a:ext>
                  </a:extLst>
                </p:cNvPr>
                <p:cNvSpPr/>
                <p:nvPr userDrawn="1"/>
              </p:nvSpPr>
              <p:spPr>
                <a:xfrm>
                  <a:off x="993635" y="2393215"/>
                  <a:ext cx="617783" cy="617783"/>
                </a:xfrm>
                <a:prstGeom prst="ellipse">
                  <a:avLst/>
                </a:prstGeom>
                <a:noFill/>
                <a:ln cap="rnd">
                  <a:solidFill>
                    <a:schemeClr val="bg2">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grpSp>
      <p:sp>
        <p:nvSpPr>
          <p:cNvPr id="25" name="Copy 3">
            <a:extLst>
              <a:ext uri="{FF2B5EF4-FFF2-40B4-BE49-F238E27FC236}">
                <a16:creationId xmlns:a16="http://schemas.microsoft.com/office/drawing/2014/main" id="{97AA762A-EEED-87E3-CE14-5B056B480996}"/>
              </a:ext>
            </a:extLst>
          </p:cNvPr>
          <p:cNvSpPr>
            <a:spLocks noGrp="1"/>
          </p:cNvSpPr>
          <p:nvPr>
            <p:ph type="body" sz="quarter" idx="29"/>
          </p:nvPr>
        </p:nvSpPr>
        <p:spPr>
          <a:xfrm>
            <a:off x="8118998" y="3128766"/>
            <a:ext cx="2843212" cy="2955454"/>
          </a:xfrm>
        </p:spPr>
        <p:txBody>
          <a:bodyPr>
            <a:noAutofit/>
          </a:bodyPr>
          <a:lstStyle>
            <a:lvl1pPr marL="266700" indent="0">
              <a:spcBef>
                <a:spcPts val="700"/>
              </a:spcBef>
              <a:defRPr sz="1400">
                <a:latin typeface="+mn-lt"/>
              </a:defRPr>
            </a:lvl1pPr>
          </a:lstStyle>
          <a:p>
            <a:pPr lvl="0"/>
            <a:r>
              <a:rPr lang="en-US" noProof="0"/>
              <a:t>Click to edit Master text styles</a:t>
            </a:r>
          </a:p>
        </p:txBody>
      </p:sp>
      <p:sp>
        <p:nvSpPr>
          <p:cNvPr id="13" name="Title 3">
            <a:extLst>
              <a:ext uri="{FF2B5EF4-FFF2-40B4-BE49-F238E27FC236}">
                <a16:creationId xmlns:a16="http://schemas.microsoft.com/office/drawing/2014/main" id="{26CA3B74-98F2-6862-79D8-8D65292B4181}"/>
              </a:ext>
            </a:extLst>
          </p:cNvPr>
          <p:cNvSpPr>
            <a:spLocks noGrp="1"/>
          </p:cNvSpPr>
          <p:nvPr>
            <p:ph type="body" sz="quarter" idx="35"/>
          </p:nvPr>
        </p:nvSpPr>
        <p:spPr>
          <a:xfrm>
            <a:off x="8118998" y="2495550"/>
            <a:ext cx="2843212" cy="626328"/>
          </a:xfrm>
        </p:spPr>
        <p:txBody>
          <a:bodyPr>
            <a:noAutofit/>
          </a:bodyPr>
          <a:lstStyle>
            <a:lvl1pPr marL="266700" indent="0">
              <a:spcBef>
                <a:spcPts val="700"/>
              </a:spcBef>
              <a:defRPr sz="1400" b="1">
                <a:latin typeface="+mn-lt"/>
              </a:defRPr>
            </a:lvl1pPr>
          </a:lstStyle>
          <a:p>
            <a:pPr lvl="0"/>
            <a:r>
              <a:rPr lang="en-US" noProof="0"/>
              <a:t>Click to edit Master text styles</a:t>
            </a:r>
          </a:p>
        </p:txBody>
      </p:sp>
      <p:sp>
        <p:nvSpPr>
          <p:cNvPr id="40" name="03">
            <a:extLst>
              <a:ext uri="{FF2B5EF4-FFF2-40B4-BE49-F238E27FC236}">
                <a16:creationId xmlns:a16="http://schemas.microsoft.com/office/drawing/2014/main" id="{B3F88E20-75F7-EDA8-5B5B-70836011F7B4}"/>
              </a:ext>
            </a:extLst>
          </p:cNvPr>
          <p:cNvSpPr>
            <a:spLocks noGrp="1"/>
          </p:cNvSpPr>
          <p:nvPr>
            <p:ph type="body" sz="quarter" idx="38" hasCustomPrompt="1"/>
          </p:nvPr>
        </p:nvSpPr>
        <p:spPr>
          <a:xfrm>
            <a:off x="7766287" y="2503733"/>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11" name="Title 2">
            <a:extLst>
              <a:ext uri="{FF2B5EF4-FFF2-40B4-BE49-F238E27FC236}">
                <a16:creationId xmlns:a16="http://schemas.microsoft.com/office/drawing/2014/main" id="{668F3ED6-52B6-061F-7A68-7A80AB29A6A2}"/>
              </a:ext>
            </a:extLst>
          </p:cNvPr>
          <p:cNvSpPr>
            <a:spLocks noGrp="1"/>
          </p:cNvSpPr>
          <p:nvPr>
            <p:ph type="body" sz="quarter" idx="34"/>
          </p:nvPr>
        </p:nvSpPr>
        <p:spPr>
          <a:xfrm>
            <a:off x="4709419" y="2495550"/>
            <a:ext cx="2843212" cy="626328"/>
          </a:xfrm>
        </p:spPr>
        <p:txBody>
          <a:bodyPr>
            <a:noAutofit/>
          </a:bodyPr>
          <a:lstStyle>
            <a:lvl1pPr marL="266700" indent="0">
              <a:spcBef>
                <a:spcPts val="700"/>
              </a:spcBef>
              <a:defRPr sz="1400" b="1">
                <a:latin typeface="+mn-lt"/>
              </a:defRPr>
            </a:lvl1pPr>
          </a:lstStyle>
          <a:p>
            <a:pPr lvl="0"/>
            <a:r>
              <a:rPr lang="en-US" noProof="0"/>
              <a:t>Click to edit Master text styles</a:t>
            </a:r>
          </a:p>
        </p:txBody>
      </p:sp>
      <p:sp>
        <p:nvSpPr>
          <p:cNvPr id="20" name="Copy 2">
            <a:extLst>
              <a:ext uri="{FF2B5EF4-FFF2-40B4-BE49-F238E27FC236}">
                <a16:creationId xmlns:a16="http://schemas.microsoft.com/office/drawing/2014/main" id="{83FB97AF-EC14-A099-3A76-A01582CF00E3}"/>
              </a:ext>
            </a:extLst>
          </p:cNvPr>
          <p:cNvSpPr>
            <a:spLocks noGrp="1"/>
          </p:cNvSpPr>
          <p:nvPr>
            <p:ph type="body" sz="quarter" idx="27"/>
          </p:nvPr>
        </p:nvSpPr>
        <p:spPr>
          <a:xfrm>
            <a:off x="4711292" y="3128766"/>
            <a:ext cx="2843212" cy="2955454"/>
          </a:xfrm>
        </p:spPr>
        <p:txBody>
          <a:bodyPr>
            <a:noAutofit/>
          </a:bodyPr>
          <a:lstStyle>
            <a:lvl1pPr marL="266700" indent="0">
              <a:spcBef>
                <a:spcPts val="700"/>
              </a:spcBef>
              <a:defRPr sz="1400">
                <a:latin typeface="+mn-lt"/>
              </a:defRPr>
            </a:lvl1pPr>
          </a:lstStyle>
          <a:p>
            <a:pPr lvl="0"/>
            <a:r>
              <a:rPr lang="en-US" noProof="0"/>
              <a:t>Click to edit Master text styles</a:t>
            </a:r>
          </a:p>
        </p:txBody>
      </p:sp>
      <p:sp>
        <p:nvSpPr>
          <p:cNvPr id="33" name="02">
            <a:extLst>
              <a:ext uri="{FF2B5EF4-FFF2-40B4-BE49-F238E27FC236}">
                <a16:creationId xmlns:a16="http://schemas.microsoft.com/office/drawing/2014/main" id="{F5A0FF82-4C9B-EE70-51C3-9C911D37E637}"/>
              </a:ext>
            </a:extLst>
          </p:cNvPr>
          <p:cNvSpPr>
            <a:spLocks noGrp="1"/>
          </p:cNvSpPr>
          <p:nvPr>
            <p:ph type="body" sz="quarter" idx="37" hasCustomPrompt="1"/>
          </p:nvPr>
        </p:nvSpPr>
        <p:spPr>
          <a:xfrm>
            <a:off x="4360695" y="2503733"/>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16" name="Copy 1">
            <a:extLst>
              <a:ext uri="{FF2B5EF4-FFF2-40B4-BE49-F238E27FC236}">
                <a16:creationId xmlns:a16="http://schemas.microsoft.com/office/drawing/2014/main" id="{3BCC59B4-270C-A20C-479E-2CEF540A35DC}"/>
              </a:ext>
            </a:extLst>
          </p:cNvPr>
          <p:cNvSpPr>
            <a:spLocks noGrp="1"/>
          </p:cNvSpPr>
          <p:nvPr>
            <p:ph type="body" sz="quarter" idx="25"/>
          </p:nvPr>
        </p:nvSpPr>
        <p:spPr>
          <a:xfrm>
            <a:off x="1303338" y="3128766"/>
            <a:ext cx="2843212" cy="2955454"/>
          </a:xfrm>
        </p:spPr>
        <p:txBody>
          <a:bodyPr>
            <a:noAutofit/>
          </a:bodyPr>
          <a:lstStyle>
            <a:lvl1pPr marL="266700" indent="0">
              <a:spcBef>
                <a:spcPts val="700"/>
              </a:spcBef>
              <a:defRPr sz="1400">
                <a:latin typeface="+mn-lt"/>
              </a:defRPr>
            </a:lvl1pPr>
          </a:lstStyle>
          <a:p>
            <a:pPr lvl="0"/>
            <a:r>
              <a:rPr lang="en-US" noProof="0"/>
              <a:t>Click to edit Master text styles</a:t>
            </a:r>
          </a:p>
        </p:txBody>
      </p:sp>
      <p:sp>
        <p:nvSpPr>
          <p:cNvPr id="10" name="Title 1">
            <a:extLst>
              <a:ext uri="{FF2B5EF4-FFF2-40B4-BE49-F238E27FC236}">
                <a16:creationId xmlns:a16="http://schemas.microsoft.com/office/drawing/2014/main" id="{671699C0-F5AF-F717-EA6A-9FD1CF2D4C30}"/>
              </a:ext>
            </a:extLst>
          </p:cNvPr>
          <p:cNvSpPr>
            <a:spLocks noGrp="1"/>
          </p:cNvSpPr>
          <p:nvPr>
            <p:ph type="body" sz="quarter" idx="33"/>
          </p:nvPr>
        </p:nvSpPr>
        <p:spPr>
          <a:xfrm>
            <a:off x="1303338" y="2495550"/>
            <a:ext cx="2843212" cy="626328"/>
          </a:xfrm>
        </p:spPr>
        <p:txBody>
          <a:bodyPr>
            <a:noAutofit/>
          </a:bodyPr>
          <a:lstStyle>
            <a:lvl1pPr marL="266700" indent="0">
              <a:spcBef>
                <a:spcPts val="700"/>
              </a:spcBef>
              <a:defRPr sz="1400" b="1">
                <a:latin typeface="+mn-lt"/>
              </a:defRPr>
            </a:lvl1pPr>
          </a:lstStyle>
          <a:p>
            <a:pPr lvl="0"/>
            <a:r>
              <a:rPr lang="en-US" noProof="0"/>
              <a:t>Click to edit Master text styles</a:t>
            </a:r>
          </a:p>
        </p:txBody>
      </p:sp>
      <p:sp>
        <p:nvSpPr>
          <p:cNvPr id="24" name="01">
            <a:extLst>
              <a:ext uri="{FF2B5EF4-FFF2-40B4-BE49-F238E27FC236}">
                <a16:creationId xmlns:a16="http://schemas.microsoft.com/office/drawing/2014/main" id="{1806C71C-D9A3-27F9-84AA-7F74B3D4733D}"/>
              </a:ext>
            </a:extLst>
          </p:cNvPr>
          <p:cNvSpPr>
            <a:spLocks noGrp="1"/>
          </p:cNvSpPr>
          <p:nvPr>
            <p:ph type="body" sz="quarter" idx="36" hasCustomPrompt="1"/>
          </p:nvPr>
        </p:nvSpPr>
        <p:spPr>
          <a:xfrm>
            <a:off x="955103" y="2503733"/>
            <a:ext cx="698021"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7" name="Subtitle">
            <a:extLst>
              <a:ext uri="{FF2B5EF4-FFF2-40B4-BE49-F238E27FC236}">
                <a16:creationId xmlns:a16="http://schemas.microsoft.com/office/drawing/2014/main" id="{FA60D3CA-CAD8-B058-6B05-10D382E46B98}"/>
              </a:ext>
            </a:extLst>
          </p:cNvPr>
          <p:cNvSpPr>
            <a:spLocks noGrp="1"/>
          </p:cNvSpPr>
          <p:nvPr>
            <p:ph type="body" sz="quarter" idx="30"/>
          </p:nvPr>
        </p:nvSpPr>
        <p:spPr>
          <a:xfrm>
            <a:off x="609599" y="1531478"/>
            <a:ext cx="10958513" cy="744722"/>
          </a:xfrm>
        </p:spPr>
        <p:txBody>
          <a:bodyPr>
            <a:noAutofit/>
          </a:bodyPr>
          <a:lstStyle>
            <a:lvl1pPr marL="0" indent="0">
              <a:spcBef>
                <a:spcPts val="0"/>
              </a:spcBef>
              <a:defRPr>
                <a:latin typeface="+mn-lt"/>
              </a:defRPr>
            </a:lvl1pPr>
          </a:lstStyle>
          <a:p>
            <a:pPr lvl="0"/>
            <a:r>
              <a:rPr lang="en-US" noProof="0"/>
              <a:t>Click to edit Master text styles</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9600" y="774000"/>
            <a:ext cx="10972800" cy="744722"/>
          </a:xfrm>
        </p:spPr>
        <p:txBody>
          <a:bodyPr anchor="t">
            <a:noAutofit/>
          </a:bodyPr>
          <a:lstStyle>
            <a:lvl1pPr>
              <a:spcBef>
                <a:spcPts val="0"/>
              </a:spcBef>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971910602"/>
      </p:ext>
    </p:extLst>
  </p:cSld>
  <p:clrMapOvr>
    <a:masterClrMapping/>
  </p:clrMapOvr>
  <p:extLst>
    <p:ext uri="{DCECCB84-F9BA-43D5-87BE-67443E8EF086}">
      <p15:sldGuideLst xmlns:p15="http://schemas.microsoft.com/office/powerpoint/2012/main">
        <p15:guide id="1" orient="horz" pos="1321"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 process">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9" name="Footer">
            <a:extLst>
              <a:ext uri="{FF2B5EF4-FFF2-40B4-BE49-F238E27FC236}">
                <a16:creationId xmlns:a16="http://schemas.microsoft.com/office/drawing/2014/main" id="{D45B58F2-DC37-61AF-4F20-BFAFCFB7645A}"/>
              </a:ext>
            </a:extLst>
          </p:cNvPr>
          <p:cNvSpPr>
            <a:spLocks noGrp="1"/>
          </p:cNvSpPr>
          <p:nvPr>
            <p:ph type="body" sz="quarter" idx="28"/>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CD14DA0B-E174-18CF-72D0-655D7213DE11}"/>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grpSp>
        <p:nvGrpSpPr>
          <p:cNvPr id="15" name="Background shapes">
            <a:extLst>
              <a:ext uri="{FF2B5EF4-FFF2-40B4-BE49-F238E27FC236}">
                <a16:creationId xmlns:a16="http://schemas.microsoft.com/office/drawing/2014/main" id="{6A5AAB31-5A83-AA69-2A2C-8434664AFA5C}"/>
              </a:ext>
            </a:extLst>
          </p:cNvPr>
          <p:cNvGrpSpPr/>
          <p:nvPr userDrawn="1"/>
        </p:nvGrpSpPr>
        <p:grpSpPr>
          <a:xfrm>
            <a:off x="1510825" y="2563059"/>
            <a:ext cx="9123831" cy="3411104"/>
            <a:chOff x="1510825" y="2563059"/>
            <a:chExt cx="9123831" cy="3411104"/>
          </a:xfrm>
        </p:grpSpPr>
        <p:grpSp>
          <p:nvGrpSpPr>
            <p:cNvPr id="11" name="Pink outline">
              <a:extLst>
                <a:ext uri="{FF2B5EF4-FFF2-40B4-BE49-F238E27FC236}">
                  <a16:creationId xmlns:a16="http://schemas.microsoft.com/office/drawing/2014/main" id="{48A9E329-0CDA-F040-1F3B-959B99A93B34}"/>
                </a:ext>
              </a:extLst>
            </p:cNvPr>
            <p:cNvGrpSpPr/>
            <p:nvPr userDrawn="1"/>
          </p:nvGrpSpPr>
          <p:grpSpPr>
            <a:xfrm>
              <a:off x="1510825" y="2563059"/>
              <a:ext cx="9123831" cy="3411104"/>
              <a:chOff x="1510825" y="2563059"/>
              <a:chExt cx="9123831" cy="3411104"/>
            </a:xfrm>
          </p:grpSpPr>
          <p:sp>
            <p:nvSpPr>
              <p:cNvPr id="52" name="Rectangle: Rounded Corners 51">
                <a:extLst>
                  <a:ext uri="{FF2B5EF4-FFF2-40B4-BE49-F238E27FC236}">
                    <a16:creationId xmlns:a16="http://schemas.microsoft.com/office/drawing/2014/main" id="{F25078EA-EF25-2A02-6B65-63558CEC8064}"/>
                  </a:ext>
                </a:extLst>
              </p:cNvPr>
              <p:cNvSpPr/>
              <p:nvPr userDrawn="1"/>
            </p:nvSpPr>
            <p:spPr>
              <a:xfrm>
                <a:off x="8109157" y="2563059"/>
                <a:ext cx="2525499" cy="3411104"/>
              </a:xfrm>
              <a:prstGeom prst="roundRect">
                <a:avLst>
                  <a:gd name="adj" fmla="val 7747"/>
                </a:avLst>
              </a:prstGeom>
              <a:noFill/>
              <a:ln w="38100" cap="rnd">
                <a:solidFill>
                  <a:srgbClr val="F5AEB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Rounded Corners 34">
                <a:extLst>
                  <a:ext uri="{FF2B5EF4-FFF2-40B4-BE49-F238E27FC236}">
                    <a16:creationId xmlns:a16="http://schemas.microsoft.com/office/drawing/2014/main" id="{F9361554-0676-9655-2EF8-5B927AF5336D}"/>
                  </a:ext>
                </a:extLst>
              </p:cNvPr>
              <p:cNvSpPr/>
              <p:nvPr userDrawn="1"/>
            </p:nvSpPr>
            <p:spPr>
              <a:xfrm>
                <a:off x="4817242" y="2563059"/>
                <a:ext cx="2525499" cy="3411104"/>
              </a:xfrm>
              <a:prstGeom prst="roundRect">
                <a:avLst>
                  <a:gd name="adj" fmla="val 7747"/>
                </a:avLst>
              </a:prstGeom>
              <a:noFill/>
              <a:ln w="38100" cap="rnd">
                <a:solidFill>
                  <a:srgbClr val="F5AEB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Rectangle: Rounded Corners 19">
                <a:extLst>
                  <a:ext uri="{FF2B5EF4-FFF2-40B4-BE49-F238E27FC236}">
                    <a16:creationId xmlns:a16="http://schemas.microsoft.com/office/drawing/2014/main" id="{0991DE49-5753-F4BC-440D-CBD57A5D87B8}"/>
                  </a:ext>
                </a:extLst>
              </p:cNvPr>
              <p:cNvSpPr/>
              <p:nvPr userDrawn="1"/>
            </p:nvSpPr>
            <p:spPr>
              <a:xfrm>
                <a:off x="1510825" y="2563059"/>
                <a:ext cx="2525499" cy="3411104"/>
              </a:xfrm>
              <a:prstGeom prst="roundRect">
                <a:avLst>
                  <a:gd name="adj" fmla="val 7747"/>
                </a:avLst>
              </a:prstGeom>
              <a:noFill/>
              <a:ln w="38100" cap="rnd">
                <a:solidFill>
                  <a:srgbClr val="F5AEB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14" name="Black box">
              <a:extLst>
                <a:ext uri="{FF2B5EF4-FFF2-40B4-BE49-F238E27FC236}">
                  <a16:creationId xmlns:a16="http://schemas.microsoft.com/office/drawing/2014/main" id="{B3CFDEA1-471D-253A-CEDE-A7F4327E1346}"/>
                </a:ext>
              </a:extLst>
            </p:cNvPr>
            <p:cNvGrpSpPr/>
            <p:nvPr userDrawn="1"/>
          </p:nvGrpSpPr>
          <p:grpSpPr>
            <a:xfrm>
              <a:off x="4203683" y="4031568"/>
              <a:ext cx="4043724" cy="610259"/>
              <a:chOff x="4203683" y="4031568"/>
              <a:chExt cx="4043724" cy="610259"/>
            </a:xfrm>
          </p:grpSpPr>
          <p:sp>
            <p:nvSpPr>
              <p:cNvPr id="53" name="Rectangle 52">
                <a:extLst>
                  <a:ext uri="{FF2B5EF4-FFF2-40B4-BE49-F238E27FC236}">
                    <a16:creationId xmlns:a16="http://schemas.microsoft.com/office/drawing/2014/main" id="{537DDA58-FB07-B6CE-1C1C-0A784DB4D1FC}"/>
                  </a:ext>
                </a:extLst>
              </p:cNvPr>
              <p:cNvSpPr/>
              <p:nvPr userDrawn="1"/>
            </p:nvSpPr>
            <p:spPr>
              <a:xfrm>
                <a:off x="7495598" y="4031568"/>
                <a:ext cx="751809" cy="6102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50">
                <a:extLst>
                  <a:ext uri="{FF2B5EF4-FFF2-40B4-BE49-F238E27FC236}">
                    <a16:creationId xmlns:a16="http://schemas.microsoft.com/office/drawing/2014/main" id="{B8AAFAAD-0242-2E0E-B667-0C42F46BCAC4}"/>
                  </a:ext>
                </a:extLst>
              </p:cNvPr>
              <p:cNvSpPr/>
              <p:nvPr userDrawn="1"/>
            </p:nvSpPr>
            <p:spPr>
              <a:xfrm>
                <a:off x="4203683" y="4031568"/>
                <a:ext cx="751809" cy="6102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12" name="Arrows">
              <a:extLst>
                <a:ext uri="{FF2B5EF4-FFF2-40B4-BE49-F238E27FC236}">
                  <a16:creationId xmlns:a16="http://schemas.microsoft.com/office/drawing/2014/main" id="{BB517BB0-B913-6056-6172-8AAFDAA39277}"/>
                </a:ext>
              </a:extLst>
            </p:cNvPr>
            <p:cNvGrpSpPr/>
            <p:nvPr userDrawn="1"/>
          </p:nvGrpSpPr>
          <p:grpSpPr>
            <a:xfrm>
              <a:off x="4270842" y="4111572"/>
              <a:ext cx="3678379" cy="418762"/>
              <a:chOff x="4270842" y="4111572"/>
              <a:chExt cx="3678379" cy="418762"/>
            </a:xfrm>
          </p:grpSpPr>
          <p:grpSp>
            <p:nvGrpSpPr>
              <p:cNvPr id="18" name="Group 17">
                <a:extLst>
                  <a:ext uri="{FF2B5EF4-FFF2-40B4-BE49-F238E27FC236}">
                    <a16:creationId xmlns:a16="http://schemas.microsoft.com/office/drawing/2014/main" id="{472FA5F8-2BCD-68B0-EB31-64725904E0D2}"/>
                  </a:ext>
                </a:extLst>
              </p:cNvPr>
              <p:cNvGrpSpPr/>
              <p:nvPr userDrawn="1"/>
            </p:nvGrpSpPr>
            <p:grpSpPr>
              <a:xfrm>
                <a:off x="4270842" y="4111572"/>
                <a:ext cx="371962" cy="418762"/>
                <a:chOff x="5287741" y="3501398"/>
                <a:chExt cx="371962" cy="418762"/>
              </a:xfrm>
            </p:grpSpPr>
            <p:cxnSp>
              <p:nvCxnSpPr>
                <p:cNvPr id="8" name="Straight Connector 7">
                  <a:extLst>
                    <a:ext uri="{FF2B5EF4-FFF2-40B4-BE49-F238E27FC236}">
                      <a16:creationId xmlns:a16="http://schemas.microsoft.com/office/drawing/2014/main" id="{B851B577-200D-3D3B-0C7F-1048AD0CA492}"/>
                    </a:ext>
                  </a:extLst>
                </p:cNvPr>
                <p:cNvCxnSpPr>
                  <a:cxnSpLocks/>
                </p:cNvCxnSpPr>
                <p:nvPr userDrawn="1"/>
              </p:nvCxnSpPr>
              <p:spPr>
                <a:xfrm>
                  <a:off x="5287741" y="3705475"/>
                  <a:ext cx="371962" cy="0"/>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0006F2-6F42-B078-8A2D-11C3218170EF}"/>
                    </a:ext>
                  </a:extLst>
                </p:cNvPr>
                <p:cNvCxnSpPr>
                  <a:cxnSpLocks/>
                </p:cNvCxnSpPr>
                <p:nvPr userDrawn="1"/>
              </p:nvCxnSpPr>
              <p:spPr>
                <a:xfrm>
                  <a:off x="5448688" y="3501398"/>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4A84C4-5B99-F4C0-0C6E-C7B1D4D31528}"/>
                    </a:ext>
                  </a:extLst>
                </p:cNvPr>
                <p:cNvCxnSpPr>
                  <a:cxnSpLocks/>
                </p:cNvCxnSpPr>
                <p:nvPr userDrawn="1"/>
              </p:nvCxnSpPr>
              <p:spPr>
                <a:xfrm flipH="1">
                  <a:off x="5448688" y="3716083"/>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363FB5A-2485-2569-E1D7-3C828AB59DBD}"/>
                  </a:ext>
                </a:extLst>
              </p:cNvPr>
              <p:cNvGrpSpPr/>
              <p:nvPr userDrawn="1"/>
            </p:nvGrpSpPr>
            <p:grpSpPr>
              <a:xfrm>
                <a:off x="7577259" y="4111572"/>
                <a:ext cx="371962" cy="418762"/>
                <a:chOff x="5287741" y="3501398"/>
                <a:chExt cx="371962" cy="418762"/>
              </a:xfrm>
            </p:grpSpPr>
            <p:cxnSp>
              <p:nvCxnSpPr>
                <p:cNvPr id="29" name="Straight Connector 28">
                  <a:extLst>
                    <a:ext uri="{FF2B5EF4-FFF2-40B4-BE49-F238E27FC236}">
                      <a16:creationId xmlns:a16="http://schemas.microsoft.com/office/drawing/2014/main" id="{E85BBD40-9C90-9413-D00D-27A615E27303}"/>
                    </a:ext>
                  </a:extLst>
                </p:cNvPr>
                <p:cNvCxnSpPr>
                  <a:cxnSpLocks/>
                </p:cNvCxnSpPr>
                <p:nvPr userDrawn="1"/>
              </p:nvCxnSpPr>
              <p:spPr>
                <a:xfrm>
                  <a:off x="5287741" y="3705475"/>
                  <a:ext cx="371962" cy="0"/>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A7AA97-6DA3-7E6F-2F78-CBDFAAF490C0}"/>
                    </a:ext>
                  </a:extLst>
                </p:cNvPr>
                <p:cNvCxnSpPr>
                  <a:cxnSpLocks/>
                </p:cNvCxnSpPr>
                <p:nvPr userDrawn="1"/>
              </p:nvCxnSpPr>
              <p:spPr>
                <a:xfrm>
                  <a:off x="5448688" y="3501398"/>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31F431-D0FE-F05B-4CE5-57DB6F20FE0A}"/>
                    </a:ext>
                  </a:extLst>
                </p:cNvPr>
                <p:cNvCxnSpPr>
                  <a:cxnSpLocks/>
                </p:cNvCxnSpPr>
                <p:nvPr userDrawn="1"/>
              </p:nvCxnSpPr>
              <p:spPr>
                <a:xfrm flipH="1">
                  <a:off x="5448688" y="3716083"/>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grpSp>
      <p:sp>
        <p:nvSpPr>
          <p:cNvPr id="64" name="Copy 3">
            <a:extLst>
              <a:ext uri="{FF2B5EF4-FFF2-40B4-BE49-F238E27FC236}">
                <a16:creationId xmlns:a16="http://schemas.microsoft.com/office/drawing/2014/main" id="{8E8AB0E3-E93E-654B-4255-85AF3B385305}"/>
              </a:ext>
            </a:extLst>
          </p:cNvPr>
          <p:cNvSpPr>
            <a:spLocks noGrp="1"/>
          </p:cNvSpPr>
          <p:nvPr>
            <p:ph type="body" sz="quarter" idx="26"/>
          </p:nvPr>
        </p:nvSpPr>
        <p:spPr>
          <a:xfrm>
            <a:off x="8123445" y="3801946"/>
            <a:ext cx="2511425"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63" name="Title 3">
            <a:extLst>
              <a:ext uri="{FF2B5EF4-FFF2-40B4-BE49-F238E27FC236}">
                <a16:creationId xmlns:a16="http://schemas.microsoft.com/office/drawing/2014/main" id="{63C58113-8FA2-24E1-92E2-5477D87DB3CB}"/>
              </a:ext>
            </a:extLst>
          </p:cNvPr>
          <p:cNvSpPr>
            <a:spLocks noGrp="1"/>
          </p:cNvSpPr>
          <p:nvPr>
            <p:ph type="body" sz="quarter" idx="25"/>
          </p:nvPr>
        </p:nvSpPr>
        <p:spPr>
          <a:xfrm>
            <a:off x="8123445" y="3092228"/>
            <a:ext cx="2511425"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9" name="03">
            <a:extLst>
              <a:ext uri="{FF2B5EF4-FFF2-40B4-BE49-F238E27FC236}">
                <a16:creationId xmlns:a16="http://schemas.microsoft.com/office/drawing/2014/main" id="{A7228DF5-B1FF-AFC3-5E8F-1216420160F2}"/>
              </a:ext>
            </a:extLst>
          </p:cNvPr>
          <p:cNvSpPr>
            <a:spLocks noGrp="1"/>
          </p:cNvSpPr>
          <p:nvPr>
            <p:ph type="body" sz="quarter" idx="34" hasCustomPrompt="1"/>
          </p:nvPr>
        </p:nvSpPr>
        <p:spPr>
          <a:xfrm>
            <a:off x="8168453" y="2412538"/>
            <a:ext cx="846082"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03</a:t>
            </a:r>
          </a:p>
        </p:txBody>
      </p:sp>
      <p:sp>
        <p:nvSpPr>
          <p:cNvPr id="37" name="Copy 2">
            <a:extLst>
              <a:ext uri="{FF2B5EF4-FFF2-40B4-BE49-F238E27FC236}">
                <a16:creationId xmlns:a16="http://schemas.microsoft.com/office/drawing/2014/main" id="{C078A3CF-1A18-BEB1-90F6-808BA70F4EF5}"/>
              </a:ext>
            </a:extLst>
          </p:cNvPr>
          <p:cNvSpPr>
            <a:spLocks noGrp="1"/>
          </p:cNvSpPr>
          <p:nvPr>
            <p:ph type="body" sz="quarter" idx="24"/>
          </p:nvPr>
        </p:nvSpPr>
        <p:spPr>
          <a:xfrm>
            <a:off x="4831530" y="3801946"/>
            <a:ext cx="2511425"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36" name="Title 2">
            <a:extLst>
              <a:ext uri="{FF2B5EF4-FFF2-40B4-BE49-F238E27FC236}">
                <a16:creationId xmlns:a16="http://schemas.microsoft.com/office/drawing/2014/main" id="{161235B7-6D8E-2D70-40D1-6857F5808268}"/>
              </a:ext>
            </a:extLst>
          </p:cNvPr>
          <p:cNvSpPr>
            <a:spLocks noGrp="1"/>
          </p:cNvSpPr>
          <p:nvPr>
            <p:ph type="body" sz="quarter" idx="23"/>
          </p:nvPr>
        </p:nvSpPr>
        <p:spPr>
          <a:xfrm>
            <a:off x="4831530" y="3092228"/>
            <a:ext cx="2511425"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 name="02">
            <a:extLst>
              <a:ext uri="{FF2B5EF4-FFF2-40B4-BE49-F238E27FC236}">
                <a16:creationId xmlns:a16="http://schemas.microsoft.com/office/drawing/2014/main" id="{3B5DB42B-53A7-4C76-3473-799744A52A7C}"/>
              </a:ext>
            </a:extLst>
          </p:cNvPr>
          <p:cNvSpPr>
            <a:spLocks noGrp="1"/>
          </p:cNvSpPr>
          <p:nvPr>
            <p:ph type="body" sz="quarter" idx="33" hasCustomPrompt="1"/>
          </p:nvPr>
        </p:nvSpPr>
        <p:spPr>
          <a:xfrm>
            <a:off x="4863766" y="2412538"/>
            <a:ext cx="846082"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02</a:t>
            </a:r>
          </a:p>
        </p:txBody>
      </p:sp>
      <p:sp>
        <p:nvSpPr>
          <p:cNvPr id="23" name="Copy 1">
            <a:extLst>
              <a:ext uri="{FF2B5EF4-FFF2-40B4-BE49-F238E27FC236}">
                <a16:creationId xmlns:a16="http://schemas.microsoft.com/office/drawing/2014/main" id="{250C775B-B12A-108C-CB0B-19A38C214AF3}"/>
              </a:ext>
            </a:extLst>
          </p:cNvPr>
          <p:cNvSpPr>
            <a:spLocks noGrp="1"/>
          </p:cNvSpPr>
          <p:nvPr>
            <p:ph type="body" sz="quarter" idx="22"/>
          </p:nvPr>
        </p:nvSpPr>
        <p:spPr>
          <a:xfrm>
            <a:off x="1525113" y="3801946"/>
            <a:ext cx="2511425"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2" name="Title 1">
            <a:extLst>
              <a:ext uri="{FF2B5EF4-FFF2-40B4-BE49-F238E27FC236}">
                <a16:creationId xmlns:a16="http://schemas.microsoft.com/office/drawing/2014/main" id="{DB3CF0C8-7AA5-091F-9864-5A0E4B4111D7}"/>
              </a:ext>
            </a:extLst>
          </p:cNvPr>
          <p:cNvSpPr>
            <a:spLocks noGrp="1"/>
          </p:cNvSpPr>
          <p:nvPr>
            <p:ph type="body" sz="quarter" idx="21"/>
          </p:nvPr>
        </p:nvSpPr>
        <p:spPr>
          <a:xfrm>
            <a:off x="1525113" y="3092228"/>
            <a:ext cx="2511425"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 name="01">
            <a:extLst>
              <a:ext uri="{FF2B5EF4-FFF2-40B4-BE49-F238E27FC236}">
                <a16:creationId xmlns:a16="http://schemas.microsoft.com/office/drawing/2014/main" id="{796F0147-B2D6-42F1-CBAE-966E16CF3499}"/>
              </a:ext>
            </a:extLst>
          </p:cNvPr>
          <p:cNvSpPr>
            <a:spLocks noGrp="1"/>
          </p:cNvSpPr>
          <p:nvPr>
            <p:ph type="body" sz="quarter" idx="32" hasCustomPrompt="1"/>
          </p:nvPr>
        </p:nvSpPr>
        <p:spPr>
          <a:xfrm>
            <a:off x="1557130" y="2412538"/>
            <a:ext cx="846082"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01</a:t>
            </a:r>
          </a:p>
        </p:txBody>
      </p:sp>
      <p:sp>
        <p:nvSpPr>
          <p:cNvPr id="10" name="Subtitle">
            <a:extLst>
              <a:ext uri="{FF2B5EF4-FFF2-40B4-BE49-F238E27FC236}">
                <a16:creationId xmlns:a16="http://schemas.microsoft.com/office/drawing/2014/main" id="{101F989E-66A0-2ED1-5A41-A3CA3740BE1D}"/>
              </a:ext>
            </a:extLst>
          </p:cNvPr>
          <p:cNvSpPr>
            <a:spLocks noGrp="1"/>
          </p:cNvSpPr>
          <p:nvPr>
            <p:ph type="body" sz="quarter" idx="30"/>
          </p:nvPr>
        </p:nvSpPr>
        <p:spPr>
          <a:xfrm>
            <a:off x="609599" y="1531478"/>
            <a:ext cx="10958513" cy="744722"/>
          </a:xfrm>
        </p:spPr>
        <p:txBody>
          <a:bodyPr>
            <a:noAutofit/>
          </a:bodyPr>
          <a:lstStyle>
            <a:lvl1pPr marL="0" indent="0">
              <a:spcBef>
                <a:spcPts val="0"/>
              </a:spcBef>
              <a:defRPr>
                <a:solidFill>
                  <a:schemeClr val="bg2"/>
                </a:solidFill>
                <a:latin typeface="+mn-lt"/>
              </a:defRPr>
            </a:lvl1pPr>
          </a:lstStyle>
          <a:p>
            <a:pPr lvl="0"/>
            <a:r>
              <a:rPr lang="en-US" noProof="0"/>
              <a:t>Click to edit Master text styles</a:t>
            </a:r>
          </a:p>
        </p:txBody>
      </p:sp>
      <p:sp>
        <p:nvSpPr>
          <p:cNvPr id="7" name="Title">
            <a:extLst>
              <a:ext uri="{FF2B5EF4-FFF2-40B4-BE49-F238E27FC236}">
                <a16:creationId xmlns:a16="http://schemas.microsoft.com/office/drawing/2014/main" id="{DC22C4F8-08D1-F025-EEE0-78104FBFA162}"/>
              </a:ext>
            </a:extLst>
          </p:cNvPr>
          <p:cNvSpPr>
            <a:spLocks noGrp="1"/>
          </p:cNvSpPr>
          <p:nvPr>
            <p:ph type="body" sz="quarter" idx="11" hasCustomPrompt="1"/>
          </p:nvPr>
        </p:nvSpPr>
        <p:spPr>
          <a:xfrm>
            <a:off x="616744" y="774000"/>
            <a:ext cx="1099185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6" name="Running head">
            <a:extLst>
              <a:ext uri="{FF2B5EF4-FFF2-40B4-BE49-F238E27FC236}">
                <a16:creationId xmlns:a16="http://schemas.microsoft.com/office/drawing/2014/main" id="{C3E7B3CC-E7C9-9BDE-BD7B-8BE2391CCB1E}"/>
              </a:ext>
            </a:extLst>
          </p:cNvPr>
          <p:cNvSpPr>
            <a:spLocks noGrp="1"/>
          </p:cNvSpPr>
          <p:nvPr>
            <p:ph type="body" sz="quarter" idx="20" hasCustomPrompt="1"/>
          </p:nvPr>
        </p:nvSpPr>
        <p:spPr>
          <a:xfrm>
            <a:off x="616744"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826255982"/>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 process image top">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9" name="Footer">
            <a:extLst>
              <a:ext uri="{FF2B5EF4-FFF2-40B4-BE49-F238E27FC236}">
                <a16:creationId xmlns:a16="http://schemas.microsoft.com/office/drawing/2014/main" id="{D45B58F2-DC37-61AF-4F20-BFAFCFB7645A}"/>
              </a:ext>
            </a:extLst>
          </p:cNvPr>
          <p:cNvSpPr>
            <a:spLocks noGrp="1"/>
          </p:cNvSpPr>
          <p:nvPr>
            <p:ph type="body" sz="quarter" idx="28"/>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CD14DA0B-E174-18CF-72D0-655D7213DE11}"/>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24" name="Image">
            <a:extLst>
              <a:ext uri="{FF2B5EF4-FFF2-40B4-BE49-F238E27FC236}">
                <a16:creationId xmlns:a16="http://schemas.microsoft.com/office/drawing/2014/main" id="{FCBA30D3-0800-5C0C-B8BA-9EEC3BD97F43}"/>
              </a:ext>
            </a:extLst>
          </p:cNvPr>
          <p:cNvSpPr>
            <a:spLocks noGrp="1"/>
          </p:cNvSpPr>
          <p:nvPr>
            <p:ph type="pic" sz="quarter" idx="17"/>
          </p:nvPr>
        </p:nvSpPr>
        <p:spPr>
          <a:xfrm>
            <a:off x="0" y="0"/>
            <a:ext cx="12192000" cy="2238935"/>
          </a:xfrm>
          <a:prstGeom prst="rect">
            <a:avLst/>
          </a:prstGeom>
          <a:noFill/>
        </p:spPr>
        <p:txBody>
          <a:bodyPr>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grpSp>
        <p:nvGrpSpPr>
          <p:cNvPr id="2" name="Background shapes">
            <a:extLst>
              <a:ext uri="{FF2B5EF4-FFF2-40B4-BE49-F238E27FC236}">
                <a16:creationId xmlns:a16="http://schemas.microsoft.com/office/drawing/2014/main" id="{E704B954-64C3-5382-CE47-F4B32D8776AB}"/>
              </a:ext>
            </a:extLst>
          </p:cNvPr>
          <p:cNvGrpSpPr/>
          <p:nvPr userDrawn="1"/>
        </p:nvGrpSpPr>
        <p:grpSpPr>
          <a:xfrm>
            <a:off x="1023260" y="2526744"/>
            <a:ext cx="9951482" cy="3213109"/>
            <a:chOff x="1023260" y="2526744"/>
            <a:chExt cx="9951482" cy="3213109"/>
          </a:xfrm>
        </p:grpSpPr>
        <p:grpSp>
          <p:nvGrpSpPr>
            <p:cNvPr id="16" name="Background right">
              <a:extLst>
                <a:ext uri="{FF2B5EF4-FFF2-40B4-BE49-F238E27FC236}">
                  <a16:creationId xmlns:a16="http://schemas.microsoft.com/office/drawing/2014/main" id="{EEB67724-CB84-4FEE-F050-97A570153987}"/>
                </a:ext>
              </a:extLst>
            </p:cNvPr>
            <p:cNvGrpSpPr/>
            <p:nvPr userDrawn="1"/>
          </p:nvGrpSpPr>
          <p:grpSpPr>
            <a:xfrm>
              <a:off x="7773072" y="2526753"/>
              <a:ext cx="3201670" cy="3213100"/>
              <a:chOff x="7930249" y="2104519"/>
              <a:chExt cx="3201670" cy="3213100"/>
            </a:xfrm>
          </p:grpSpPr>
          <p:sp>
            <p:nvSpPr>
              <p:cNvPr id="19" name="object 13">
                <a:extLst>
                  <a:ext uri="{FF2B5EF4-FFF2-40B4-BE49-F238E27FC236}">
                    <a16:creationId xmlns:a16="http://schemas.microsoft.com/office/drawing/2014/main" id="{413CC38E-6EC5-4171-210F-F18F36F00318}"/>
                  </a:ext>
                </a:extLst>
              </p:cNvPr>
              <p:cNvSpPr/>
              <p:nvPr/>
            </p:nvSpPr>
            <p:spPr>
              <a:xfrm>
                <a:off x="7930249" y="3400958"/>
                <a:ext cx="372110" cy="454025"/>
              </a:xfrm>
              <a:custGeom>
                <a:avLst/>
                <a:gdLst/>
                <a:ahLst/>
                <a:cxnLst/>
                <a:rect l="l" t="t" r="r" b="b"/>
                <a:pathLst>
                  <a:path w="372109" h="454025">
                    <a:moveTo>
                      <a:pt x="158127" y="0"/>
                    </a:moveTo>
                    <a:lnTo>
                      <a:pt x="148602" y="0"/>
                    </a:lnTo>
                    <a:lnTo>
                      <a:pt x="136842" y="11760"/>
                    </a:lnTo>
                    <a:lnTo>
                      <a:pt x="136842" y="21297"/>
                    </a:lnTo>
                    <a:lnTo>
                      <a:pt x="327621" y="212090"/>
                    </a:lnTo>
                    <a:lnTo>
                      <a:pt x="6273" y="212090"/>
                    </a:lnTo>
                    <a:lnTo>
                      <a:pt x="0" y="218351"/>
                    </a:lnTo>
                    <a:lnTo>
                      <a:pt x="0" y="236410"/>
                    </a:lnTo>
                    <a:lnTo>
                      <a:pt x="6273" y="242671"/>
                    </a:lnTo>
                    <a:lnTo>
                      <a:pt x="326301" y="242671"/>
                    </a:lnTo>
                    <a:lnTo>
                      <a:pt x="136842" y="432130"/>
                    </a:lnTo>
                    <a:lnTo>
                      <a:pt x="136842" y="441667"/>
                    </a:lnTo>
                    <a:lnTo>
                      <a:pt x="148602" y="453428"/>
                    </a:lnTo>
                    <a:lnTo>
                      <a:pt x="158127" y="453428"/>
                    </a:lnTo>
                    <a:lnTo>
                      <a:pt x="362242" y="249313"/>
                    </a:lnTo>
                    <a:lnTo>
                      <a:pt x="369264" y="238740"/>
                    </a:lnTo>
                    <a:lnTo>
                      <a:pt x="371605" y="226714"/>
                    </a:lnTo>
                    <a:lnTo>
                      <a:pt x="369264" y="214687"/>
                    </a:lnTo>
                    <a:lnTo>
                      <a:pt x="362242" y="204114"/>
                    </a:lnTo>
                    <a:lnTo>
                      <a:pt x="158127" y="0"/>
                    </a:lnTo>
                    <a:close/>
                  </a:path>
                </a:pathLst>
              </a:custGeom>
              <a:solidFill>
                <a:srgbClr val="FFFFFF"/>
              </a:solidFill>
            </p:spPr>
            <p:txBody>
              <a:bodyPr wrap="square" lIns="0" tIns="0" rIns="0" bIns="0" rtlCol="0"/>
              <a:lstStyle/>
              <a:p>
                <a:endParaRPr lang="en-GB" noProof="0"/>
              </a:p>
            </p:txBody>
          </p:sp>
          <p:sp>
            <p:nvSpPr>
              <p:cNvPr id="21" name="object 14">
                <a:extLst>
                  <a:ext uri="{FF2B5EF4-FFF2-40B4-BE49-F238E27FC236}">
                    <a16:creationId xmlns:a16="http://schemas.microsoft.com/office/drawing/2014/main" id="{15771D27-C764-12A0-3821-C6CD10DFF9E5}"/>
                  </a:ext>
                </a:extLst>
              </p:cNvPr>
              <p:cNvSpPr/>
              <p:nvPr/>
            </p:nvSpPr>
            <p:spPr>
              <a:xfrm>
                <a:off x="8093589" y="2120394"/>
                <a:ext cx="3022600" cy="3181350"/>
              </a:xfrm>
              <a:custGeom>
                <a:avLst/>
                <a:gdLst/>
                <a:ahLst/>
                <a:cxnLst/>
                <a:rect l="l" t="t" r="r" b="b"/>
                <a:pathLst>
                  <a:path w="3022600" h="3181350">
                    <a:moveTo>
                      <a:pt x="0" y="1876310"/>
                    </a:moveTo>
                    <a:lnTo>
                      <a:pt x="0" y="3028950"/>
                    </a:lnTo>
                    <a:lnTo>
                      <a:pt x="7027" y="3069462"/>
                    </a:lnTo>
                    <a:lnTo>
                      <a:pt x="26858" y="3105866"/>
                    </a:lnTo>
                    <a:lnTo>
                      <a:pt x="57619" y="3136711"/>
                    </a:lnTo>
                    <a:lnTo>
                      <a:pt x="97436" y="3160541"/>
                    </a:lnTo>
                    <a:lnTo>
                      <a:pt x="144433" y="3175905"/>
                    </a:lnTo>
                    <a:lnTo>
                      <a:pt x="196735" y="3181350"/>
                    </a:lnTo>
                    <a:lnTo>
                      <a:pt x="2825318" y="3181350"/>
                    </a:lnTo>
                    <a:lnTo>
                      <a:pt x="2877615" y="3175905"/>
                    </a:lnTo>
                    <a:lnTo>
                      <a:pt x="2924608" y="3160541"/>
                    </a:lnTo>
                    <a:lnTo>
                      <a:pt x="2964422" y="3136711"/>
                    </a:lnTo>
                    <a:lnTo>
                      <a:pt x="2995183" y="3105866"/>
                    </a:lnTo>
                    <a:lnTo>
                      <a:pt x="3015014" y="3069462"/>
                    </a:lnTo>
                    <a:lnTo>
                      <a:pt x="3022041" y="3028950"/>
                    </a:lnTo>
                    <a:lnTo>
                      <a:pt x="3022041" y="152400"/>
                    </a:lnTo>
                    <a:lnTo>
                      <a:pt x="3015014" y="111887"/>
                    </a:lnTo>
                    <a:lnTo>
                      <a:pt x="2995183" y="75483"/>
                    </a:lnTo>
                    <a:lnTo>
                      <a:pt x="2964422" y="44638"/>
                    </a:lnTo>
                    <a:lnTo>
                      <a:pt x="2924608" y="20808"/>
                    </a:lnTo>
                    <a:lnTo>
                      <a:pt x="2877615" y="5444"/>
                    </a:lnTo>
                    <a:lnTo>
                      <a:pt x="2825318" y="0"/>
                    </a:lnTo>
                    <a:lnTo>
                      <a:pt x="196735" y="0"/>
                    </a:lnTo>
                    <a:lnTo>
                      <a:pt x="144433" y="5444"/>
                    </a:lnTo>
                    <a:lnTo>
                      <a:pt x="97436" y="20808"/>
                    </a:lnTo>
                    <a:lnTo>
                      <a:pt x="57619" y="44638"/>
                    </a:lnTo>
                    <a:lnTo>
                      <a:pt x="26858" y="75483"/>
                    </a:lnTo>
                    <a:lnTo>
                      <a:pt x="7027" y="111887"/>
                    </a:lnTo>
                    <a:lnTo>
                      <a:pt x="0" y="152400"/>
                    </a:lnTo>
                    <a:lnTo>
                      <a:pt x="0" y="1123911"/>
                    </a:lnTo>
                  </a:path>
                </a:pathLst>
              </a:custGeom>
              <a:ln w="31750">
                <a:solidFill>
                  <a:srgbClr val="FFFFFF"/>
                </a:solidFill>
              </a:ln>
            </p:spPr>
            <p:txBody>
              <a:bodyPr wrap="square" lIns="0" tIns="0" rIns="0" bIns="0" rtlCol="0"/>
              <a:lstStyle/>
              <a:p>
                <a:endParaRPr lang="en-GB" noProof="0"/>
              </a:p>
            </p:txBody>
          </p:sp>
        </p:grpSp>
        <p:grpSp>
          <p:nvGrpSpPr>
            <p:cNvPr id="12" name="Background mid">
              <a:extLst>
                <a:ext uri="{FF2B5EF4-FFF2-40B4-BE49-F238E27FC236}">
                  <a16:creationId xmlns:a16="http://schemas.microsoft.com/office/drawing/2014/main" id="{85D9C75A-5E86-D08D-AEF6-D74123CFC3B7}"/>
                </a:ext>
              </a:extLst>
            </p:cNvPr>
            <p:cNvGrpSpPr/>
            <p:nvPr userDrawn="1"/>
          </p:nvGrpSpPr>
          <p:grpSpPr>
            <a:xfrm>
              <a:off x="4335519" y="2526744"/>
              <a:ext cx="3205480" cy="3213100"/>
              <a:chOff x="4492696" y="2104510"/>
              <a:chExt cx="3205480" cy="3213100"/>
            </a:xfrm>
          </p:grpSpPr>
          <p:sp>
            <p:nvSpPr>
              <p:cNvPr id="14" name="object 10">
                <a:extLst>
                  <a:ext uri="{FF2B5EF4-FFF2-40B4-BE49-F238E27FC236}">
                    <a16:creationId xmlns:a16="http://schemas.microsoft.com/office/drawing/2014/main" id="{CD009CFA-5E46-545E-F424-00AC015A5540}"/>
                  </a:ext>
                </a:extLst>
              </p:cNvPr>
              <p:cNvSpPr/>
              <p:nvPr/>
            </p:nvSpPr>
            <p:spPr>
              <a:xfrm>
                <a:off x="4492696" y="3400958"/>
                <a:ext cx="372110" cy="454025"/>
              </a:xfrm>
              <a:custGeom>
                <a:avLst/>
                <a:gdLst/>
                <a:ahLst/>
                <a:cxnLst/>
                <a:rect l="l" t="t" r="r" b="b"/>
                <a:pathLst>
                  <a:path w="372110" h="454025">
                    <a:moveTo>
                      <a:pt x="158127" y="0"/>
                    </a:moveTo>
                    <a:lnTo>
                      <a:pt x="148602" y="0"/>
                    </a:lnTo>
                    <a:lnTo>
                      <a:pt x="136842" y="11760"/>
                    </a:lnTo>
                    <a:lnTo>
                      <a:pt x="136842" y="21297"/>
                    </a:lnTo>
                    <a:lnTo>
                      <a:pt x="327621" y="212090"/>
                    </a:lnTo>
                    <a:lnTo>
                      <a:pt x="6273" y="212090"/>
                    </a:lnTo>
                    <a:lnTo>
                      <a:pt x="0" y="218351"/>
                    </a:lnTo>
                    <a:lnTo>
                      <a:pt x="0" y="236410"/>
                    </a:lnTo>
                    <a:lnTo>
                      <a:pt x="6273" y="242671"/>
                    </a:lnTo>
                    <a:lnTo>
                      <a:pt x="326301" y="242671"/>
                    </a:lnTo>
                    <a:lnTo>
                      <a:pt x="136842" y="432130"/>
                    </a:lnTo>
                    <a:lnTo>
                      <a:pt x="136842" y="441667"/>
                    </a:lnTo>
                    <a:lnTo>
                      <a:pt x="148602" y="453428"/>
                    </a:lnTo>
                    <a:lnTo>
                      <a:pt x="158127" y="453428"/>
                    </a:lnTo>
                    <a:lnTo>
                      <a:pt x="362242" y="249313"/>
                    </a:lnTo>
                    <a:lnTo>
                      <a:pt x="369264" y="238740"/>
                    </a:lnTo>
                    <a:lnTo>
                      <a:pt x="371605" y="226714"/>
                    </a:lnTo>
                    <a:lnTo>
                      <a:pt x="369264" y="214687"/>
                    </a:lnTo>
                    <a:lnTo>
                      <a:pt x="362242" y="204114"/>
                    </a:lnTo>
                    <a:lnTo>
                      <a:pt x="158127" y="0"/>
                    </a:lnTo>
                    <a:close/>
                  </a:path>
                </a:pathLst>
              </a:custGeom>
              <a:solidFill>
                <a:srgbClr val="FFFFFF"/>
              </a:solidFill>
            </p:spPr>
            <p:txBody>
              <a:bodyPr wrap="square" lIns="0" tIns="0" rIns="0" bIns="0" rtlCol="0"/>
              <a:lstStyle/>
              <a:p>
                <a:endParaRPr lang="en-GB" noProof="0"/>
              </a:p>
            </p:txBody>
          </p:sp>
          <p:sp>
            <p:nvSpPr>
              <p:cNvPr id="15" name="object 11">
                <a:extLst>
                  <a:ext uri="{FF2B5EF4-FFF2-40B4-BE49-F238E27FC236}">
                    <a16:creationId xmlns:a16="http://schemas.microsoft.com/office/drawing/2014/main" id="{56D78EE2-EA8A-7477-2C70-863E4B55931D}"/>
                  </a:ext>
                </a:extLst>
              </p:cNvPr>
              <p:cNvSpPr/>
              <p:nvPr/>
            </p:nvSpPr>
            <p:spPr>
              <a:xfrm>
                <a:off x="4659739" y="2120385"/>
                <a:ext cx="3022600" cy="3181350"/>
              </a:xfrm>
              <a:custGeom>
                <a:avLst/>
                <a:gdLst/>
                <a:ahLst/>
                <a:cxnLst/>
                <a:rect l="l" t="t" r="r" b="b"/>
                <a:pathLst>
                  <a:path w="3022600" h="3181350">
                    <a:moveTo>
                      <a:pt x="0" y="1876666"/>
                    </a:moveTo>
                    <a:lnTo>
                      <a:pt x="0" y="3028950"/>
                    </a:lnTo>
                    <a:lnTo>
                      <a:pt x="7027" y="3069462"/>
                    </a:lnTo>
                    <a:lnTo>
                      <a:pt x="26858" y="3105866"/>
                    </a:lnTo>
                    <a:lnTo>
                      <a:pt x="57619" y="3136711"/>
                    </a:lnTo>
                    <a:lnTo>
                      <a:pt x="97436" y="3160541"/>
                    </a:lnTo>
                    <a:lnTo>
                      <a:pt x="144433" y="3175905"/>
                    </a:lnTo>
                    <a:lnTo>
                      <a:pt x="196735" y="3181350"/>
                    </a:lnTo>
                    <a:lnTo>
                      <a:pt x="2825318" y="3181350"/>
                    </a:lnTo>
                    <a:lnTo>
                      <a:pt x="2877615" y="3175905"/>
                    </a:lnTo>
                    <a:lnTo>
                      <a:pt x="2924608" y="3160541"/>
                    </a:lnTo>
                    <a:lnTo>
                      <a:pt x="2964422" y="3136711"/>
                    </a:lnTo>
                    <a:lnTo>
                      <a:pt x="2995183" y="3105866"/>
                    </a:lnTo>
                    <a:lnTo>
                      <a:pt x="3015014" y="3069462"/>
                    </a:lnTo>
                    <a:lnTo>
                      <a:pt x="3022041" y="3028950"/>
                    </a:lnTo>
                    <a:lnTo>
                      <a:pt x="3022041" y="152400"/>
                    </a:lnTo>
                    <a:lnTo>
                      <a:pt x="3015014" y="111887"/>
                    </a:lnTo>
                    <a:lnTo>
                      <a:pt x="2995183" y="75483"/>
                    </a:lnTo>
                    <a:lnTo>
                      <a:pt x="2964422" y="44638"/>
                    </a:lnTo>
                    <a:lnTo>
                      <a:pt x="2924608" y="20808"/>
                    </a:lnTo>
                    <a:lnTo>
                      <a:pt x="2877615" y="5444"/>
                    </a:lnTo>
                    <a:lnTo>
                      <a:pt x="2825318" y="0"/>
                    </a:lnTo>
                    <a:lnTo>
                      <a:pt x="196735" y="0"/>
                    </a:lnTo>
                    <a:lnTo>
                      <a:pt x="144433" y="5444"/>
                    </a:lnTo>
                    <a:lnTo>
                      <a:pt x="97436" y="20808"/>
                    </a:lnTo>
                    <a:lnTo>
                      <a:pt x="57619" y="44638"/>
                    </a:lnTo>
                    <a:lnTo>
                      <a:pt x="26858" y="75483"/>
                    </a:lnTo>
                    <a:lnTo>
                      <a:pt x="7027" y="111887"/>
                    </a:lnTo>
                    <a:lnTo>
                      <a:pt x="0" y="152400"/>
                    </a:lnTo>
                    <a:lnTo>
                      <a:pt x="0" y="1128496"/>
                    </a:lnTo>
                  </a:path>
                </a:pathLst>
              </a:custGeom>
              <a:ln w="31750">
                <a:solidFill>
                  <a:srgbClr val="F6A6AB"/>
                </a:solidFill>
              </a:ln>
            </p:spPr>
            <p:txBody>
              <a:bodyPr wrap="square" lIns="0" tIns="0" rIns="0" bIns="0" rtlCol="0"/>
              <a:lstStyle/>
              <a:p>
                <a:endParaRPr lang="en-GB" noProof="0"/>
              </a:p>
            </p:txBody>
          </p:sp>
        </p:grpSp>
        <p:sp>
          <p:nvSpPr>
            <p:cNvPr id="11" name="Background left">
              <a:extLst>
                <a:ext uri="{FF2B5EF4-FFF2-40B4-BE49-F238E27FC236}">
                  <a16:creationId xmlns:a16="http://schemas.microsoft.com/office/drawing/2014/main" id="{41152381-2EB1-5928-0C28-29A4C5960DBE}"/>
                </a:ext>
              </a:extLst>
            </p:cNvPr>
            <p:cNvSpPr/>
            <p:nvPr userDrawn="1"/>
          </p:nvSpPr>
          <p:spPr>
            <a:xfrm>
              <a:off x="1023260" y="2542626"/>
              <a:ext cx="3022600" cy="3181350"/>
            </a:xfrm>
            <a:custGeom>
              <a:avLst/>
              <a:gdLst/>
              <a:ahLst/>
              <a:cxnLst/>
              <a:rect l="l" t="t" r="r" b="b"/>
              <a:pathLst>
                <a:path w="3022600" h="3181350">
                  <a:moveTo>
                    <a:pt x="152400" y="0"/>
                  </a:moveTo>
                  <a:lnTo>
                    <a:pt x="104231" y="7769"/>
                  </a:lnTo>
                  <a:lnTo>
                    <a:pt x="62396" y="29405"/>
                  </a:lnTo>
                  <a:lnTo>
                    <a:pt x="29405" y="62396"/>
                  </a:lnTo>
                  <a:lnTo>
                    <a:pt x="7769" y="104231"/>
                  </a:lnTo>
                  <a:lnTo>
                    <a:pt x="0" y="152400"/>
                  </a:lnTo>
                  <a:lnTo>
                    <a:pt x="0" y="3028950"/>
                  </a:lnTo>
                  <a:lnTo>
                    <a:pt x="7769" y="3077118"/>
                  </a:lnTo>
                  <a:lnTo>
                    <a:pt x="29405" y="3118953"/>
                  </a:lnTo>
                  <a:lnTo>
                    <a:pt x="62396" y="3151944"/>
                  </a:lnTo>
                  <a:lnTo>
                    <a:pt x="104231" y="3173580"/>
                  </a:lnTo>
                  <a:lnTo>
                    <a:pt x="152400" y="3181350"/>
                  </a:lnTo>
                  <a:lnTo>
                    <a:pt x="2869641" y="3181350"/>
                  </a:lnTo>
                  <a:lnTo>
                    <a:pt x="2917814" y="3173580"/>
                  </a:lnTo>
                  <a:lnTo>
                    <a:pt x="2959649" y="3151944"/>
                  </a:lnTo>
                  <a:lnTo>
                    <a:pt x="2992638" y="3118953"/>
                  </a:lnTo>
                  <a:lnTo>
                    <a:pt x="3014272" y="3077118"/>
                  </a:lnTo>
                  <a:lnTo>
                    <a:pt x="3022041" y="3028950"/>
                  </a:lnTo>
                  <a:lnTo>
                    <a:pt x="3022041" y="152400"/>
                  </a:lnTo>
                  <a:lnTo>
                    <a:pt x="3014272" y="104231"/>
                  </a:lnTo>
                  <a:lnTo>
                    <a:pt x="2992638" y="62396"/>
                  </a:lnTo>
                  <a:lnTo>
                    <a:pt x="2959649" y="29405"/>
                  </a:lnTo>
                  <a:lnTo>
                    <a:pt x="2917814" y="7769"/>
                  </a:lnTo>
                  <a:lnTo>
                    <a:pt x="2869641" y="0"/>
                  </a:lnTo>
                  <a:lnTo>
                    <a:pt x="152400" y="0"/>
                  </a:lnTo>
                  <a:close/>
                </a:path>
              </a:pathLst>
            </a:custGeom>
            <a:ln w="31750">
              <a:solidFill>
                <a:srgbClr val="F6A6AB"/>
              </a:solidFill>
            </a:ln>
          </p:spPr>
          <p:txBody>
            <a:bodyPr wrap="square" lIns="0" tIns="0" rIns="0" bIns="0" rtlCol="0"/>
            <a:lstStyle/>
            <a:p>
              <a:endParaRPr lang="en-GB" noProof="0"/>
            </a:p>
          </p:txBody>
        </p:sp>
      </p:grpSp>
      <p:sp>
        <p:nvSpPr>
          <p:cNvPr id="64" name="Copy right">
            <a:extLst>
              <a:ext uri="{FF2B5EF4-FFF2-40B4-BE49-F238E27FC236}">
                <a16:creationId xmlns:a16="http://schemas.microsoft.com/office/drawing/2014/main" id="{8E8AB0E3-E93E-654B-4255-85AF3B385305}"/>
              </a:ext>
            </a:extLst>
          </p:cNvPr>
          <p:cNvSpPr>
            <a:spLocks noGrp="1"/>
          </p:cNvSpPr>
          <p:nvPr>
            <p:ph type="body" sz="quarter" idx="26"/>
          </p:nvPr>
        </p:nvSpPr>
        <p:spPr>
          <a:xfrm>
            <a:off x="8255510" y="3499130"/>
            <a:ext cx="2511425"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63" name="Title right">
            <a:extLst>
              <a:ext uri="{FF2B5EF4-FFF2-40B4-BE49-F238E27FC236}">
                <a16:creationId xmlns:a16="http://schemas.microsoft.com/office/drawing/2014/main" id="{63C58113-8FA2-24E1-92E2-5477D87DB3CB}"/>
              </a:ext>
            </a:extLst>
          </p:cNvPr>
          <p:cNvSpPr>
            <a:spLocks noGrp="1"/>
          </p:cNvSpPr>
          <p:nvPr>
            <p:ph type="body" sz="quarter" idx="25"/>
          </p:nvPr>
        </p:nvSpPr>
        <p:spPr>
          <a:xfrm>
            <a:off x="8255510" y="2789412"/>
            <a:ext cx="2511425"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37" name="Copy mid">
            <a:extLst>
              <a:ext uri="{FF2B5EF4-FFF2-40B4-BE49-F238E27FC236}">
                <a16:creationId xmlns:a16="http://schemas.microsoft.com/office/drawing/2014/main" id="{C078A3CF-1A18-BEB1-90F6-808BA70F4EF5}"/>
              </a:ext>
            </a:extLst>
          </p:cNvPr>
          <p:cNvSpPr>
            <a:spLocks noGrp="1"/>
          </p:cNvSpPr>
          <p:nvPr>
            <p:ph type="body" sz="quarter" idx="24"/>
          </p:nvPr>
        </p:nvSpPr>
        <p:spPr>
          <a:xfrm>
            <a:off x="4829117" y="3499130"/>
            <a:ext cx="2511425"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36" name="Title mid">
            <a:extLst>
              <a:ext uri="{FF2B5EF4-FFF2-40B4-BE49-F238E27FC236}">
                <a16:creationId xmlns:a16="http://schemas.microsoft.com/office/drawing/2014/main" id="{161235B7-6D8E-2D70-40D1-6857F5808268}"/>
              </a:ext>
            </a:extLst>
          </p:cNvPr>
          <p:cNvSpPr>
            <a:spLocks noGrp="1"/>
          </p:cNvSpPr>
          <p:nvPr>
            <p:ph type="body" sz="quarter" idx="23"/>
          </p:nvPr>
        </p:nvSpPr>
        <p:spPr>
          <a:xfrm>
            <a:off x="4829117" y="2789412"/>
            <a:ext cx="2511425"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3" name="Copy left">
            <a:extLst>
              <a:ext uri="{FF2B5EF4-FFF2-40B4-BE49-F238E27FC236}">
                <a16:creationId xmlns:a16="http://schemas.microsoft.com/office/drawing/2014/main" id="{250C775B-B12A-108C-CB0B-19A38C214AF3}"/>
              </a:ext>
            </a:extLst>
          </p:cNvPr>
          <p:cNvSpPr>
            <a:spLocks noGrp="1"/>
          </p:cNvSpPr>
          <p:nvPr>
            <p:ph type="body" sz="quarter" idx="22"/>
          </p:nvPr>
        </p:nvSpPr>
        <p:spPr>
          <a:xfrm>
            <a:off x="1250305" y="3499130"/>
            <a:ext cx="2511425"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2" name="Title left">
            <a:extLst>
              <a:ext uri="{FF2B5EF4-FFF2-40B4-BE49-F238E27FC236}">
                <a16:creationId xmlns:a16="http://schemas.microsoft.com/office/drawing/2014/main" id="{DB3CF0C8-7AA5-091F-9864-5A0E4B4111D7}"/>
              </a:ext>
            </a:extLst>
          </p:cNvPr>
          <p:cNvSpPr>
            <a:spLocks noGrp="1"/>
          </p:cNvSpPr>
          <p:nvPr>
            <p:ph type="body" sz="quarter" idx="21"/>
          </p:nvPr>
        </p:nvSpPr>
        <p:spPr>
          <a:xfrm>
            <a:off x="1250305" y="2789412"/>
            <a:ext cx="2511425"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7" name="Title">
            <a:extLst>
              <a:ext uri="{FF2B5EF4-FFF2-40B4-BE49-F238E27FC236}">
                <a16:creationId xmlns:a16="http://schemas.microsoft.com/office/drawing/2014/main" id="{DC22C4F8-08D1-F025-EEE0-78104FBFA162}"/>
              </a:ext>
            </a:extLst>
          </p:cNvPr>
          <p:cNvSpPr>
            <a:spLocks noGrp="1"/>
          </p:cNvSpPr>
          <p:nvPr>
            <p:ph type="body" sz="quarter" idx="11" hasCustomPrompt="1"/>
          </p:nvPr>
        </p:nvSpPr>
        <p:spPr>
          <a:xfrm>
            <a:off x="616744" y="774000"/>
            <a:ext cx="5165491" cy="1344706"/>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6" name="Running head">
            <a:extLst>
              <a:ext uri="{FF2B5EF4-FFF2-40B4-BE49-F238E27FC236}">
                <a16:creationId xmlns:a16="http://schemas.microsoft.com/office/drawing/2014/main" id="{C3E7B3CC-E7C9-9BDE-BD7B-8BE2391CCB1E}"/>
              </a:ext>
            </a:extLst>
          </p:cNvPr>
          <p:cNvSpPr>
            <a:spLocks noGrp="1"/>
          </p:cNvSpPr>
          <p:nvPr>
            <p:ph type="body" sz="quarter" idx="20" hasCustomPrompt="1"/>
          </p:nvPr>
        </p:nvSpPr>
        <p:spPr>
          <a:xfrm>
            <a:off x="616744"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222240472"/>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ntent 1 header">
    <p:spTree>
      <p:nvGrpSpPr>
        <p:cNvPr id="1" name=""/>
        <p:cNvGrpSpPr/>
        <p:nvPr/>
      </p:nvGrpSpPr>
      <p:grpSpPr>
        <a:xfrm>
          <a:off x="0" y="0"/>
          <a:ext cx="0" cy="0"/>
          <a:chOff x="0" y="0"/>
          <a:chExt cx="0" cy="0"/>
        </a:xfrm>
      </p:grpSpPr>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9278465"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3" name="Lines">
            <a:extLst>
              <a:ext uri="{FF2B5EF4-FFF2-40B4-BE49-F238E27FC236}">
                <a16:creationId xmlns:a16="http://schemas.microsoft.com/office/drawing/2014/main" id="{4709A424-8D7F-21DF-97BA-B46C003FF891}"/>
              </a:ext>
            </a:extLst>
          </p:cNvPr>
          <p:cNvGrpSpPr/>
          <p:nvPr userDrawn="1"/>
        </p:nvGrpSpPr>
        <p:grpSpPr>
          <a:xfrm>
            <a:off x="4236720" y="2697163"/>
            <a:ext cx="3733800" cy="3475037"/>
            <a:chOff x="4236720" y="2697163"/>
            <a:chExt cx="3733800" cy="3475037"/>
          </a:xfrm>
        </p:grpSpPr>
        <p:cxnSp>
          <p:nvCxnSpPr>
            <p:cNvPr id="12" name="vertical line right">
              <a:extLst>
                <a:ext uri="{FF2B5EF4-FFF2-40B4-BE49-F238E27FC236}">
                  <a16:creationId xmlns:a16="http://schemas.microsoft.com/office/drawing/2014/main" id="{AA199A70-C0BC-3795-7860-7E6890551F7B}"/>
                </a:ext>
              </a:extLst>
            </p:cNvPr>
            <p:cNvCxnSpPr>
              <a:cxnSpLocks/>
            </p:cNvCxnSpPr>
            <p:nvPr userDrawn="1"/>
          </p:nvCxnSpPr>
          <p:spPr>
            <a:xfrm>
              <a:off x="7970520" y="2697163"/>
              <a:ext cx="0" cy="3475037"/>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vertical line left">
              <a:extLst>
                <a:ext uri="{FF2B5EF4-FFF2-40B4-BE49-F238E27FC236}">
                  <a16:creationId xmlns:a16="http://schemas.microsoft.com/office/drawing/2014/main" id="{229B487E-7D1D-2ABD-9CC9-E79E311806F9}"/>
                </a:ext>
              </a:extLst>
            </p:cNvPr>
            <p:cNvCxnSpPr>
              <a:cxnSpLocks/>
            </p:cNvCxnSpPr>
            <p:nvPr userDrawn="1"/>
          </p:nvCxnSpPr>
          <p:spPr>
            <a:xfrm>
              <a:off x="4236720" y="2697163"/>
              <a:ext cx="0" cy="3475037"/>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4" name="Content 3">
            <a:extLst>
              <a:ext uri="{FF2B5EF4-FFF2-40B4-BE49-F238E27FC236}">
                <a16:creationId xmlns:a16="http://schemas.microsoft.com/office/drawing/2014/main" id="{3F35190A-8A19-28BB-8DE6-3C68702D0E79}"/>
              </a:ext>
            </a:extLst>
          </p:cNvPr>
          <p:cNvSpPr>
            <a:spLocks noGrp="1"/>
          </p:cNvSpPr>
          <p:nvPr>
            <p:ph sz="quarter" idx="38" hasCustomPrompt="1"/>
          </p:nvPr>
        </p:nvSpPr>
        <p:spPr>
          <a:xfrm>
            <a:off x="8094556"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6" name="Content 2">
            <a:extLst>
              <a:ext uri="{FF2B5EF4-FFF2-40B4-BE49-F238E27FC236}">
                <a16:creationId xmlns:a16="http://schemas.microsoft.com/office/drawing/2014/main" id="{553ED46D-AB7C-B36A-A90D-FF7ACA26DE4F}"/>
              </a:ext>
            </a:extLst>
          </p:cNvPr>
          <p:cNvSpPr>
            <a:spLocks noGrp="1"/>
          </p:cNvSpPr>
          <p:nvPr>
            <p:ph sz="quarter" idx="39" hasCustomPrompt="1"/>
          </p:nvPr>
        </p:nvSpPr>
        <p:spPr>
          <a:xfrm>
            <a:off x="4353187"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9" name="Content 1">
            <a:extLst>
              <a:ext uri="{FF2B5EF4-FFF2-40B4-BE49-F238E27FC236}">
                <a16:creationId xmlns:a16="http://schemas.microsoft.com/office/drawing/2014/main" id="{73CA13FF-54D6-39A3-A626-E066193F543A}"/>
              </a:ext>
            </a:extLst>
          </p:cNvPr>
          <p:cNvSpPr>
            <a:spLocks noGrp="1"/>
          </p:cNvSpPr>
          <p:nvPr>
            <p:ph sz="quarter" idx="40" hasCustomPrompt="1"/>
          </p:nvPr>
        </p:nvSpPr>
        <p:spPr>
          <a:xfrm>
            <a:off x="611818"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3" name="Subtitle">
            <a:extLst>
              <a:ext uri="{FF2B5EF4-FFF2-40B4-BE49-F238E27FC236}">
                <a16:creationId xmlns:a16="http://schemas.microsoft.com/office/drawing/2014/main" id="{B5537E85-4BF6-A62C-8EEF-1B91CBD8D599}"/>
              </a:ext>
            </a:extLst>
          </p:cNvPr>
          <p:cNvSpPr>
            <a:spLocks noGrp="1"/>
          </p:cNvSpPr>
          <p:nvPr>
            <p:ph type="body" sz="quarter" idx="28" hasCustomPrompt="1"/>
          </p:nvPr>
        </p:nvSpPr>
        <p:spPr>
          <a:xfrm>
            <a:off x="609600" y="1889125"/>
            <a:ext cx="10968833" cy="808038"/>
          </a:xfrm>
        </p:spPr>
        <p:txBody>
          <a:bodyPr lIns="90000" tIns="72000" rIns="72000" bIns="36000">
            <a:noAutofit/>
          </a:bodyPr>
          <a:lstStyle>
            <a:lvl1pPr>
              <a:spcBef>
                <a:spcPts val="600"/>
              </a:spcBef>
              <a:defRPr sz="1600" b="0">
                <a:solidFill>
                  <a:schemeClr val="tx1"/>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5" y="774000"/>
            <a:ext cx="10975975"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381121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ntent black header">
    <p:spTree>
      <p:nvGrpSpPr>
        <p:cNvPr id="1" name=""/>
        <p:cNvGrpSpPr/>
        <p:nvPr/>
      </p:nvGrpSpPr>
      <p:grpSpPr>
        <a:xfrm>
          <a:off x="0" y="0"/>
          <a:ext cx="0" cy="0"/>
          <a:chOff x="0" y="0"/>
          <a:chExt cx="0" cy="0"/>
        </a:xfrm>
      </p:grpSpPr>
      <p:sp>
        <p:nvSpPr>
          <p:cNvPr id="3" name="Black bar">
            <a:extLst>
              <a:ext uri="{FF2B5EF4-FFF2-40B4-BE49-F238E27FC236}">
                <a16:creationId xmlns:a16="http://schemas.microsoft.com/office/drawing/2014/main" id="{778DF88D-C718-5A4D-4B4C-346EADE6E77C}"/>
              </a:ext>
            </a:extLst>
          </p:cNvPr>
          <p:cNvSpPr/>
          <p:nvPr userDrawn="1"/>
        </p:nvSpPr>
        <p:spPr>
          <a:xfrm>
            <a:off x="0" y="-1"/>
            <a:ext cx="12192000" cy="26971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9250627"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4" name="Lines">
            <a:extLst>
              <a:ext uri="{FF2B5EF4-FFF2-40B4-BE49-F238E27FC236}">
                <a16:creationId xmlns:a16="http://schemas.microsoft.com/office/drawing/2014/main" id="{9FEC9A59-6B73-3DC5-DC88-C9CA28FF8C9E}"/>
              </a:ext>
            </a:extLst>
          </p:cNvPr>
          <p:cNvGrpSpPr/>
          <p:nvPr userDrawn="1"/>
        </p:nvGrpSpPr>
        <p:grpSpPr>
          <a:xfrm>
            <a:off x="4236720" y="2857501"/>
            <a:ext cx="3733800" cy="3314699"/>
            <a:chOff x="4236720" y="2857501"/>
            <a:chExt cx="3733800" cy="3314699"/>
          </a:xfrm>
        </p:grpSpPr>
        <p:cxnSp>
          <p:nvCxnSpPr>
            <p:cNvPr id="10" name="vertical line right">
              <a:extLst>
                <a:ext uri="{FF2B5EF4-FFF2-40B4-BE49-F238E27FC236}">
                  <a16:creationId xmlns:a16="http://schemas.microsoft.com/office/drawing/2014/main" id="{C42A592E-04F5-082C-AFFA-F83945A45CD3}"/>
                </a:ext>
              </a:extLst>
            </p:cNvPr>
            <p:cNvCxnSpPr>
              <a:cxnSpLocks/>
            </p:cNvCxnSpPr>
            <p:nvPr userDrawn="1"/>
          </p:nvCxnSpPr>
          <p:spPr>
            <a:xfrm>
              <a:off x="7970520" y="2857501"/>
              <a:ext cx="0" cy="331469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vertical line left">
              <a:extLst>
                <a:ext uri="{FF2B5EF4-FFF2-40B4-BE49-F238E27FC236}">
                  <a16:creationId xmlns:a16="http://schemas.microsoft.com/office/drawing/2014/main" id="{E6DE5563-0B98-8C52-9B44-78D24DD2D1B9}"/>
                </a:ext>
              </a:extLst>
            </p:cNvPr>
            <p:cNvCxnSpPr>
              <a:cxnSpLocks/>
            </p:cNvCxnSpPr>
            <p:nvPr userDrawn="1"/>
          </p:nvCxnSpPr>
          <p:spPr>
            <a:xfrm>
              <a:off x="4236720" y="2857501"/>
              <a:ext cx="0" cy="331469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6" name="Content 3">
            <a:extLst>
              <a:ext uri="{FF2B5EF4-FFF2-40B4-BE49-F238E27FC236}">
                <a16:creationId xmlns:a16="http://schemas.microsoft.com/office/drawing/2014/main" id="{5F647D2E-FB77-1AA6-DFFF-6CA30D934BCF}"/>
              </a:ext>
            </a:extLst>
          </p:cNvPr>
          <p:cNvSpPr>
            <a:spLocks noGrp="1"/>
          </p:cNvSpPr>
          <p:nvPr>
            <p:ph sz="quarter" idx="38" hasCustomPrompt="1"/>
          </p:nvPr>
        </p:nvSpPr>
        <p:spPr>
          <a:xfrm>
            <a:off x="8094556"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2">
            <a:extLst>
              <a:ext uri="{FF2B5EF4-FFF2-40B4-BE49-F238E27FC236}">
                <a16:creationId xmlns:a16="http://schemas.microsoft.com/office/drawing/2014/main" id="{6C9E598A-A77E-787A-CF42-EAAB5C3C51A6}"/>
              </a:ext>
            </a:extLst>
          </p:cNvPr>
          <p:cNvSpPr>
            <a:spLocks noGrp="1"/>
          </p:cNvSpPr>
          <p:nvPr>
            <p:ph sz="quarter" idx="39" hasCustomPrompt="1"/>
          </p:nvPr>
        </p:nvSpPr>
        <p:spPr>
          <a:xfrm>
            <a:off x="4353187"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1">
            <a:extLst>
              <a:ext uri="{FF2B5EF4-FFF2-40B4-BE49-F238E27FC236}">
                <a16:creationId xmlns:a16="http://schemas.microsoft.com/office/drawing/2014/main" id="{6BA106AF-627E-A37E-B766-0A2637340258}"/>
              </a:ext>
            </a:extLst>
          </p:cNvPr>
          <p:cNvSpPr>
            <a:spLocks noGrp="1"/>
          </p:cNvSpPr>
          <p:nvPr>
            <p:ph sz="quarter" idx="40" hasCustomPrompt="1"/>
          </p:nvPr>
        </p:nvSpPr>
        <p:spPr>
          <a:xfrm>
            <a:off x="611818"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3" name="Subtitle">
            <a:extLst>
              <a:ext uri="{FF2B5EF4-FFF2-40B4-BE49-F238E27FC236}">
                <a16:creationId xmlns:a16="http://schemas.microsoft.com/office/drawing/2014/main" id="{B5537E85-4BF6-A62C-8EEF-1B91CBD8D599}"/>
              </a:ext>
            </a:extLst>
          </p:cNvPr>
          <p:cNvSpPr>
            <a:spLocks noGrp="1"/>
          </p:cNvSpPr>
          <p:nvPr>
            <p:ph type="body" sz="quarter" idx="28" hasCustomPrompt="1"/>
          </p:nvPr>
        </p:nvSpPr>
        <p:spPr>
          <a:xfrm>
            <a:off x="609600" y="1889125"/>
            <a:ext cx="10968821" cy="682625"/>
          </a:xfrm>
        </p:spPr>
        <p:txBody>
          <a:bodyPr lIns="90000" tIns="72000" rIns="72000" bIns="36000">
            <a:noAutofit/>
          </a:bodyPr>
          <a:lstStyle>
            <a:lvl1pPr>
              <a:spcBef>
                <a:spcPts val="600"/>
              </a:spcBef>
              <a:defRPr sz="1600" b="0">
                <a:solidFill>
                  <a:schemeClr val="bg2"/>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4" y="774000"/>
            <a:ext cx="10975967" cy="1103243"/>
          </a:xfrm>
        </p:spPr>
        <p:txBody>
          <a:bodyPr tIns="144000" bIns="36000"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9302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block - 8">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979474EC-82A9-A2E1-C145-296C6440CA0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2" name="Lines">
            <a:extLst>
              <a:ext uri="{FF2B5EF4-FFF2-40B4-BE49-F238E27FC236}">
                <a16:creationId xmlns:a16="http://schemas.microsoft.com/office/drawing/2014/main" id="{C0F68086-BC2C-22E0-41BF-2057F3EAED90}"/>
              </a:ext>
            </a:extLst>
          </p:cNvPr>
          <p:cNvGrpSpPr/>
          <p:nvPr userDrawn="1"/>
        </p:nvGrpSpPr>
        <p:grpSpPr>
          <a:xfrm>
            <a:off x="903924" y="1989449"/>
            <a:ext cx="10358592" cy="3179432"/>
            <a:chOff x="903924" y="1989449"/>
            <a:chExt cx="10358592" cy="3179432"/>
          </a:xfrm>
        </p:grpSpPr>
        <p:cxnSp>
          <p:nvCxnSpPr>
            <p:cNvPr id="13" name="Straight Connector 12">
              <a:extLst>
                <a:ext uri="{FF2B5EF4-FFF2-40B4-BE49-F238E27FC236}">
                  <a16:creationId xmlns:a16="http://schemas.microsoft.com/office/drawing/2014/main" id="{76540785-8B42-4E35-CBFF-A3D72916549F}"/>
                </a:ext>
              </a:extLst>
            </p:cNvPr>
            <p:cNvCxnSpPr>
              <a:cxnSpLocks/>
            </p:cNvCxnSpPr>
            <p:nvPr/>
          </p:nvCxnSpPr>
          <p:spPr>
            <a:xfrm>
              <a:off x="3369178" y="1989449"/>
              <a:ext cx="0" cy="317308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4949B3-5E82-5E10-D573-20E7A69ECCA5}"/>
                </a:ext>
              </a:extLst>
            </p:cNvPr>
            <p:cNvCxnSpPr>
              <a:cxnSpLocks/>
            </p:cNvCxnSpPr>
            <p:nvPr/>
          </p:nvCxnSpPr>
          <p:spPr>
            <a:xfrm>
              <a:off x="6085765" y="1995798"/>
              <a:ext cx="0" cy="317308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F773C7-FEDF-C21C-A1C5-A60F5E1D177E}"/>
                </a:ext>
              </a:extLst>
            </p:cNvPr>
            <p:cNvCxnSpPr>
              <a:cxnSpLocks/>
            </p:cNvCxnSpPr>
            <p:nvPr/>
          </p:nvCxnSpPr>
          <p:spPr>
            <a:xfrm flipH="1">
              <a:off x="6337097"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8FC7EB-5B46-F3AE-BFD4-0EE5D95E2CD0}"/>
                </a:ext>
              </a:extLst>
            </p:cNvPr>
            <p:cNvCxnSpPr>
              <a:cxnSpLocks/>
            </p:cNvCxnSpPr>
            <p:nvPr/>
          </p:nvCxnSpPr>
          <p:spPr>
            <a:xfrm flipH="1">
              <a:off x="3620511"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94388C-9BF4-C3E9-444D-A1C67FC1BD3B}"/>
                </a:ext>
              </a:extLst>
            </p:cNvPr>
            <p:cNvCxnSpPr>
              <a:cxnSpLocks/>
            </p:cNvCxnSpPr>
            <p:nvPr/>
          </p:nvCxnSpPr>
          <p:spPr>
            <a:xfrm flipH="1">
              <a:off x="903924" y="352634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217549-4A8B-C6B3-2170-D98F844D00D9}"/>
                </a:ext>
              </a:extLst>
            </p:cNvPr>
            <p:cNvCxnSpPr>
              <a:cxnSpLocks/>
            </p:cNvCxnSpPr>
            <p:nvPr userDrawn="1"/>
          </p:nvCxnSpPr>
          <p:spPr>
            <a:xfrm flipH="1">
              <a:off x="9048595" y="3529071"/>
              <a:ext cx="2213921"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63768F1-DDA9-336A-A065-E2037418E7F4}"/>
                </a:ext>
              </a:extLst>
            </p:cNvPr>
            <p:cNvCxnSpPr>
              <a:cxnSpLocks/>
            </p:cNvCxnSpPr>
            <p:nvPr userDrawn="1"/>
          </p:nvCxnSpPr>
          <p:spPr>
            <a:xfrm>
              <a:off x="8802270" y="1995798"/>
              <a:ext cx="0" cy="3173083"/>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 name="08">
            <a:extLst>
              <a:ext uri="{FF2B5EF4-FFF2-40B4-BE49-F238E27FC236}">
                <a16:creationId xmlns:a16="http://schemas.microsoft.com/office/drawing/2014/main" id="{5451466A-8716-0746-BE6C-F863E3AECD4D}"/>
              </a:ext>
            </a:extLst>
          </p:cNvPr>
          <p:cNvSpPr>
            <a:spLocks noGrp="1"/>
          </p:cNvSpPr>
          <p:nvPr userDrawn="1">
            <p:ph type="body" sz="quarter" idx="38" hasCustomPrompt="1"/>
          </p:nvPr>
        </p:nvSpPr>
        <p:spPr>
          <a:xfrm>
            <a:off x="9033992"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08</a:t>
            </a:r>
          </a:p>
        </p:txBody>
      </p:sp>
      <p:sp>
        <p:nvSpPr>
          <p:cNvPr id="19" name="Copy 8">
            <a:extLst>
              <a:ext uri="{FF2B5EF4-FFF2-40B4-BE49-F238E27FC236}">
                <a16:creationId xmlns:a16="http://schemas.microsoft.com/office/drawing/2014/main" id="{CEA20C00-1098-234B-A4A2-C4198529834D}"/>
              </a:ext>
            </a:extLst>
          </p:cNvPr>
          <p:cNvSpPr>
            <a:spLocks noGrp="1"/>
          </p:cNvSpPr>
          <p:nvPr userDrawn="1">
            <p:ph type="body" sz="quarter" idx="39" hasCustomPrompt="1"/>
          </p:nvPr>
        </p:nvSpPr>
        <p:spPr>
          <a:xfrm>
            <a:off x="9033992"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4" name="07">
            <a:extLst>
              <a:ext uri="{FF2B5EF4-FFF2-40B4-BE49-F238E27FC236}">
                <a16:creationId xmlns:a16="http://schemas.microsoft.com/office/drawing/2014/main" id="{F6DEE911-FC4F-4C62-4F8C-502036E10FE1}"/>
              </a:ext>
            </a:extLst>
          </p:cNvPr>
          <p:cNvSpPr>
            <a:spLocks noGrp="1"/>
          </p:cNvSpPr>
          <p:nvPr userDrawn="1">
            <p:ph type="body" sz="quarter" idx="34" hasCustomPrompt="1"/>
          </p:nvPr>
        </p:nvSpPr>
        <p:spPr>
          <a:xfrm>
            <a:off x="6317487"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07</a:t>
            </a:r>
          </a:p>
        </p:txBody>
      </p:sp>
      <p:sp>
        <p:nvSpPr>
          <p:cNvPr id="35" name="Copy 7">
            <a:extLst>
              <a:ext uri="{FF2B5EF4-FFF2-40B4-BE49-F238E27FC236}">
                <a16:creationId xmlns:a16="http://schemas.microsoft.com/office/drawing/2014/main" id="{B21A9C4D-E062-875F-2CC0-19419350C06D}"/>
              </a:ext>
            </a:extLst>
          </p:cNvPr>
          <p:cNvSpPr>
            <a:spLocks noGrp="1"/>
          </p:cNvSpPr>
          <p:nvPr userDrawn="1">
            <p:ph type="body" sz="quarter" idx="35" hasCustomPrompt="1"/>
          </p:nvPr>
        </p:nvSpPr>
        <p:spPr>
          <a:xfrm>
            <a:off x="6317487"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0" name="06">
            <a:extLst>
              <a:ext uri="{FF2B5EF4-FFF2-40B4-BE49-F238E27FC236}">
                <a16:creationId xmlns:a16="http://schemas.microsoft.com/office/drawing/2014/main" id="{12B513DD-CC76-859F-0286-CF8DAC79B489}"/>
              </a:ext>
            </a:extLst>
          </p:cNvPr>
          <p:cNvSpPr>
            <a:spLocks noGrp="1"/>
          </p:cNvSpPr>
          <p:nvPr userDrawn="1">
            <p:ph type="body" sz="quarter" idx="30" hasCustomPrompt="1"/>
          </p:nvPr>
        </p:nvSpPr>
        <p:spPr>
          <a:xfrm>
            <a:off x="3620431"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06</a:t>
            </a:r>
          </a:p>
        </p:txBody>
      </p:sp>
      <p:sp>
        <p:nvSpPr>
          <p:cNvPr id="31" name="Copy 6">
            <a:extLst>
              <a:ext uri="{FF2B5EF4-FFF2-40B4-BE49-F238E27FC236}">
                <a16:creationId xmlns:a16="http://schemas.microsoft.com/office/drawing/2014/main" id="{46D5993F-C918-64CF-A242-5AAFAEED16E6}"/>
              </a:ext>
            </a:extLst>
          </p:cNvPr>
          <p:cNvSpPr>
            <a:spLocks noGrp="1"/>
          </p:cNvSpPr>
          <p:nvPr userDrawn="1">
            <p:ph type="body" sz="quarter" idx="31" hasCustomPrompt="1"/>
          </p:nvPr>
        </p:nvSpPr>
        <p:spPr>
          <a:xfrm>
            <a:off x="3620431"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05">
            <a:extLst>
              <a:ext uri="{FF2B5EF4-FFF2-40B4-BE49-F238E27FC236}">
                <a16:creationId xmlns:a16="http://schemas.microsoft.com/office/drawing/2014/main" id="{C6AC2563-2808-4A96-89BC-43BEE9A540A1}"/>
              </a:ext>
            </a:extLst>
          </p:cNvPr>
          <p:cNvSpPr>
            <a:spLocks noGrp="1"/>
          </p:cNvSpPr>
          <p:nvPr userDrawn="1">
            <p:ph type="body" sz="quarter" idx="26" hasCustomPrompt="1"/>
          </p:nvPr>
        </p:nvSpPr>
        <p:spPr>
          <a:xfrm>
            <a:off x="923375" y="3843880"/>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05</a:t>
            </a:r>
          </a:p>
        </p:txBody>
      </p:sp>
      <p:sp>
        <p:nvSpPr>
          <p:cNvPr id="27" name="Copy 5">
            <a:extLst>
              <a:ext uri="{FF2B5EF4-FFF2-40B4-BE49-F238E27FC236}">
                <a16:creationId xmlns:a16="http://schemas.microsoft.com/office/drawing/2014/main" id="{4C6305AB-1DEF-EB0B-2153-78BB9C63D1DB}"/>
              </a:ext>
            </a:extLst>
          </p:cNvPr>
          <p:cNvSpPr>
            <a:spLocks noGrp="1"/>
          </p:cNvSpPr>
          <p:nvPr userDrawn="1">
            <p:ph type="body" sz="quarter" idx="27" hasCustomPrompt="1"/>
          </p:nvPr>
        </p:nvSpPr>
        <p:spPr>
          <a:xfrm>
            <a:off x="923375" y="4237908"/>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9" name="04">
            <a:extLst>
              <a:ext uri="{FF2B5EF4-FFF2-40B4-BE49-F238E27FC236}">
                <a16:creationId xmlns:a16="http://schemas.microsoft.com/office/drawing/2014/main" id="{D7807C1B-1EEE-4A01-E34A-345C19552664}"/>
              </a:ext>
            </a:extLst>
          </p:cNvPr>
          <p:cNvSpPr>
            <a:spLocks noGrp="1"/>
          </p:cNvSpPr>
          <p:nvPr userDrawn="1">
            <p:ph type="body" sz="quarter" idx="36" hasCustomPrompt="1"/>
          </p:nvPr>
        </p:nvSpPr>
        <p:spPr>
          <a:xfrm>
            <a:off x="9033992"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04</a:t>
            </a:r>
          </a:p>
        </p:txBody>
      </p:sp>
      <p:sp>
        <p:nvSpPr>
          <p:cNvPr id="10" name="Copy 4">
            <a:extLst>
              <a:ext uri="{FF2B5EF4-FFF2-40B4-BE49-F238E27FC236}">
                <a16:creationId xmlns:a16="http://schemas.microsoft.com/office/drawing/2014/main" id="{90E054B6-A00F-CA8B-DC8C-76D85ACC8EA2}"/>
              </a:ext>
            </a:extLst>
          </p:cNvPr>
          <p:cNvSpPr>
            <a:spLocks noGrp="1"/>
          </p:cNvSpPr>
          <p:nvPr userDrawn="1">
            <p:ph type="body" sz="quarter" idx="37" hasCustomPrompt="1"/>
          </p:nvPr>
        </p:nvSpPr>
        <p:spPr>
          <a:xfrm>
            <a:off x="9033992"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2" name="03">
            <a:extLst>
              <a:ext uri="{FF2B5EF4-FFF2-40B4-BE49-F238E27FC236}">
                <a16:creationId xmlns:a16="http://schemas.microsoft.com/office/drawing/2014/main" id="{F2C5D7B7-26E0-FD5F-27A0-A24502268C8B}"/>
              </a:ext>
            </a:extLst>
          </p:cNvPr>
          <p:cNvSpPr>
            <a:spLocks noGrp="1"/>
          </p:cNvSpPr>
          <p:nvPr userDrawn="1">
            <p:ph type="body" sz="quarter" idx="32" hasCustomPrompt="1"/>
          </p:nvPr>
        </p:nvSpPr>
        <p:spPr>
          <a:xfrm>
            <a:off x="6317487"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03</a:t>
            </a:r>
          </a:p>
        </p:txBody>
      </p:sp>
      <p:sp>
        <p:nvSpPr>
          <p:cNvPr id="33" name="Copy 3">
            <a:extLst>
              <a:ext uri="{FF2B5EF4-FFF2-40B4-BE49-F238E27FC236}">
                <a16:creationId xmlns:a16="http://schemas.microsoft.com/office/drawing/2014/main" id="{870B84C9-7213-DE92-F605-A4B3F4EC4E74}"/>
              </a:ext>
            </a:extLst>
          </p:cNvPr>
          <p:cNvSpPr>
            <a:spLocks noGrp="1"/>
          </p:cNvSpPr>
          <p:nvPr userDrawn="1">
            <p:ph type="body" sz="quarter" idx="33" hasCustomPrompt="1"/>
          </p:nvPr>
        </p:nvSpPr>
        <p:spPr>
          <a:xfrm>
            <a:off x="6317487"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8" name="02">
            <a:extLst>
              <a:ext uri="{FF2B5EF4-FFF2-40B4-BE49-F238E27FC236}">
                <a16:creationId xmlns:a16="http://schemas.microsoft.com/office/drawing/2014/main" id="{BB2413BA-A88E-42E6-65C8-148E351EA1D9}"/>
              </a:ext>
            </a:extLst>
          </p:cNvPr>
          <p:cNvSpPr>
            <a:spLocks noGrp="1"/>
          </p:cNvSpPr>
          <p:nvPr userDrawn="1">
            <p:ph type="body" sz="quarter" idx="28" hasCustomPrompt="1"/>
          </p:nvPr>
        </p:nvSpPr>
        <p:spPr>
          <a:xfrm>
            <a:off x="3620431"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02</a:t>
            </a:r>
          </a:p>
        </p:txBody>
      </p:sp>
      <p:sp>
        <p:nvSpPr>
          <p:cNvPr id="29" name="Copy 2">
            <a:extLst>
              <a:ext uri="{FF2B5EF4-FFF2-40B4-BE49-F238E27FC236}">
                <a16:creationId xmlns:a16="http://schemas.microsoft.com/office/drawing/2014/main" id="{4B92FFAC-0156-7479-9643-B726A584D5A3}"/>
              </a:ext>
            </a:extLst>
          </p:cNvPr>
          <p:cNvSpPr>
            <a:spLocks noGrp="1"/>
          </p:cNvSpPr>
          <p:nvPr userDrawn="1">
            <p:ph type="body" sz="quarter" idx="29" hasCustomPrompt="1"/>
          </p:nvPr>
        </p:nvSpPr>
        <p:spPr>
          <a:xfrm>
            <a:off x="3620431"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 name="01">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923375" y="2110349"/>
            <a:ext cx="1630625" cy="744722"/>
          </a:xfrm>
        </p:spPr>
        <p:txBody>
          <a:bodyPr anchor="ctr">
            <a:noAutofit/>
          </a:bodyPr>
          <a:lstStyle>
            <a:lvl1pPr>
              <a:defRPr sz="9000">
                <a:solidFill>
                  <a:schemeClr val="accent6">
                    <a:lumMod val="20000"/>
                    <a:lumOff val="80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01</a:t>
            </a:r>
          </a:p>
        </p:txBody>
      </p:sp>
      <p:sp>
        <p:nvSpPr>
          <p:cNvPr id="25" name="Copy 1">
            <a:extLst>
              <a:ext uri="{FF2B5EF4-FFF2-40B4-BE49-F238E27FC236}">
                <a16:creationId xmlns:a16="http://schemas.microsoft.com/office/drawing/2014/main" id="{B35E5E3F-B7CC-F1EB-C627-EB610F7A86CF}"/>
              </a:ext>
            </a:extLst>
          </p:cNvPr>
          <p:cNvSpPr>
            <a:spLocks noGrp="1"/>
          </p:cNvSpPr>
          <p:nvPr userDrawn="1">
            <p:ph type="body" sz="quarter" idx="25" hasCustomPrompt="1"/>
          </p:nvPr>
        </p:nvSpPr>
        <p:spPr>
          <a:xfrm>
            <a:off x="923375" y="2504377"/>
            <a:ext cx="2214000" cy="924624"/>
          </a:xfrm>
        </p:spPr>
        <p:txBody>
          <a:bodyPr lIns="90000" tIns="72000" rIns="72000" bIns="36000">
            <a:noAutofit/>
          </a:bodyPr>
          <a:lstStyle>
            <a:lvl1pPr>
              <a:spcBef>
                <a:spcPts val="600"/>
              </a:spcBef>
              <a:defRPr sz="16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2" name="Title">
            <a:extLst>
              <a:ext uri="{FF2B5EF4-FFF2-40B4-BE49-F238E27FC236}">
                <a16:creationId xmlns:a16="http://schemas.microsoft.com/office/drawing/2014/main" id="{A35FAD28-036F-1A4B-95D4-6236DE4150EB}"/>
              </a:ext>
            </a:extLst>
          </p:cNvPr>
          <p:cNvSpPr>
            <a:spLocks noGrp="1"/>
          </p:cNvSpPr>
          <p:nvPr userDrawn="1">
            <p:ph type="body" sz="quarter" idx="40"/>
          </p:nvPr>
        </p:nvSpPr>
        <p:spPr>
          <a:xfrm>
            <a:off x="609600" y="774000"/>
            <a:ext cx="109728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3937526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ntent 3 headers">
    <p:spTree>
      <p:nvGrpSpPr>
        <p:cNvPr id="1" name=""/>
        <p:cNvGrpSpPr/>
        <p:nvPr/>
      </p:nvGrpSpPr>
      <p:grpSpPr>
        <a:xfrm>
          <a:off x="0" y="0"/>
          <a:ext cx="0" cy="0"/>
          <a:chOff x="0" y="0"/>
          <a:chExt cx="0" cy="0"/>
        </a:xfrm>
      </p:grpSpPr>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4" name="vertical lines">
            <a:extLst>
              <a:ext uri="{FF2B5EF4-FFF2-40B4-BE49-F238E27FC236}">
                <a16:creationId xmlns:a16="http://schemas.microsoft.com/office/drawing/2014/main" id="{13C62E4E-C808-C068-955D-B6E1F382CE7F}"/>
              </a:ext>
            </a:extLst>
          </p:cNvPr>
          <p:cNvGrpSpPr/>
          <p:nvPr userDrawn="1"/>
        </p:nvGrpSpPr>
        <p:grpSpPr>
          <a:xfrm>
            <a:off x="4236720" y="685800"/>
            <a:ext cx="3733800" cy="5486400"/>
            <a:chOff x="4236720" y="685800"/>
            <a:chExt cx="3733800" cy="5486400"/>
          </a:xfrm>
        </p:grpSpPr>
        <p:cxnSp>
          <p:nvCxnSpPr>
            <p:cNvPr id="12" name="vertical line right">
              <a:extLst>
                <a:ext uri="{FF2B5EF4-FFF2-40B4-BE49-F238E27FC236}">
                  <a16:creationId xmlns:a16="http://schemas.microsoft.com/office/drawing/2014/main" id="{AA199A70-C0BC-3795-7860-7E6890551F7B}"/>
                </a:ext>
              </a:extLst>
            </p:cNvPr>
            <p:cNvCxnSpPr>
              <a:cxnSpLocks/>
            </p:cNvCxnSpPr>
            <p:nvPr userDrawn="1"/>
          </p:nvCxnSpPr>
          <p:spPr>
            <a:xfrm>
              <a:off x="7970520" y="685800"/>
              <a:ext cx="0" cy="548640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vertical line left">
              <a:extLst>
                <a:ext uri="{FF2B5EF4-FFF2-40B4-BE49-F238E27FC236}">
                  <a16:creationId xmlns:a16="http://schemas.microsoft.com/office/drawing/2014/main" id="{229B487E-7D1D-2ABD-9CC9-E79E311806F9}"/>
                </a:ext>
              </a:extLst>
            </p:cNvPr>
            <p:cNvCxnSpPr>
              <a:cxnSpLocks/>
            </p:cNvCxnSpPr>
            <p:nvPr userDrawn="1"/>
          </p:nvCxnSpPr>
          <p:spPr>
            <a:xfrm>
              <a:off x="4236720" y="685800"/>
              <a:ext cx="0" cy="548640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1" name="Footer 3">
            <a:extLst>
              <a:ext uri="{FF2B5EF4-FFF2-40B4-BE49-F238E27FC236}">
                <a16:creationId xmlns:a16="http://schemas.microsoft.com/office/drawing/2014/main" id="{6ABF550E-7459-E3F0-DDAD-5E33D3B62BB5}"/>
              </a:ext>
            </a:extLst>
          </p:cNvPr>
          <p:cNvSpPr>
            <a:spLocks noGrp="1"/>
          </p:cNvSpPr>
          <p:nvPr>
            <p:ph type="body" sz="quarter" idx="26"/>
          </p:nvPr>
        </p:nvSpPr>
        <p:spPr>
          <a:xfrm>
            <a:off x="8089899" y="6332539"/>
            <a:ext cx="2538413"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6" name="Content 3">
            <a:extLst>
              <a:ext uri="{FF2B5EF4-FFF2-40B4-BE49-F238E27FC236}">
                <a16:creationId xmlns:a16="http://schemas.microsoft.com/office/drawing/2014/main" id="{2773675D-2F76-F5AD-43B6-F5B76DAD1FA6}"/>
              </a:ext>
            </a:extLst>
          </p:cNvPr>
          <p:cNvSpPr>
            <a:spLocks noGrp="1"/>
          </p:cNvSpPr>
          <p:nvPr>
            <p:ph sz="quarter" idx="38" hasCustomPrompt="1"/>
          </p:nvPr>
        </p:nvSpPr>
        <p:spPr>
          <a:xfrm>
            <a:off x="8094556"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8" name="Copy 3">
            <a:extLst>
              <a:ext uri="{FF2B5EF4-FFF2-40B4-BE49-F238E27FC236}">
                <a16:creationId xmlns:a16="http://schemas.microsoft.com/office/drawing/2014/main" id="{CAB29E16-1908-26F7-0E7A-19E46CE8AD7B}"/>
              </a:ext>
            </a:extLst>
          </p:cNvPr>
          <p:cNvSpPr>
            <a:spLocks noGrp="1"/>
          </p:cNvSpPr>
          <p:nvPr>
            <p:ph type="body" sz="quarter" idx="34" hasCustomPrompt="1"/>
          </p:nvPr>
        </p:nvSpPr>
        <p:spPr>
          <a:xfrm>
            <a:off x="8093075" y="1889125"/>
            <a:ext cx="3493770" cy="808038"/>
          </a:xfrm>
        </p:spPr>
        <p:txBody>
          <a:bodyPr lIns="90000" tIns="72000" rIns="72000" bIns="36000">
            <a:noAutofit/>
          </a:bodyPr>
          <a:lstStyle>
            <a:lvl1pPr>
              <a:spcBef>
                <a:spcPts val="600"/>
              </a:spcBef>
              <a:defRPr sz="1600" b="0">
                <a:solidFill>
                  <a:schemeClr val="tx1"/>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19" name="Title 3">
            <a:extLst>
              <a:ext uri="{FF2B5EF4-FFF2-40B4-BE49-F238E27FC236}">
                <a16:creationId xmlns:a16="http://schemas.microsoft.com/office/drawing/2014/main" id="{07712D00-861E-643E-2D55-1BFE0003AECE}"/>
              </a:ext>
            </a:extLst>
          </p:cNvPr>
          <p:cNvSpPr>
            <a:spLocks noGrp="1"/>
          </p:cNvSpPr>
          <p:nvPr>
            <p:ph type="body" sz="quarter" idx="35" hasCustomPrompt="1"/>
          </p:nvPr>
        </p:nvSpPr>
        <p:spPr>
          <a:xfrm>
            <a:off x="8089899" y="774000"/>
            <a:ext cx="3496045"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3" name="Footer 2">
            <a:extLst>
              <a:ext uri="{FF2B5EF4-FFF2-40B4-BE49-F238E27FC236}">
                <a16:creationId xmlns:a16="http://schemas.microsoft.com/office/drawing/2014/main" id="{F6912C08-E669-3457-6D0A-C674D1566154}"/>
              </a:ext>
            </a:extLst>
          </p:cNvPr>
          <p:cNvSpPr>
            <a:spLocks noGrp="1"/>
          </p:cNvSpPr>
          <p:nvPr>
            <p:ph type="body" sz="quarter" idx="37"/>
          </p:nvPr>
        </p:nvSpPr>
        <p:spPr>
          <a:xfrm>
            <a:off x="4348162" y="6332539"/>
            <a:ext cx="2538413" cy="228548"/>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9" name="Content 2">
            <a:extLst>
              <a:ext uri="{FF2B5EF4-FFF2-40B4-BE49-F238E27FC236}">
                <a16:creationId xmlns:a16="http://schemas.microsoft.com/office/drawing/2014/main" id="{6824E80D-95F7-99D4-7DE0-2550A8FADA5A}"/>
              </a:ext>
            </a:extLst>
          </p:cNvPr>
          <p:cNvSpPr>
            <a:spLocks noGrp="1"/>
          </p:cNvSpPr>
          <p:nvPr>
            <p:ph sz="quarter" idx="39" hasCustomPrompt="1"/>
          </p:nvPr>
        </p:nvSpPr>
        <p:spPr>
          <a:xfrm>
            <a:off x="4353187"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5" name="Copy 2">
            <a:extLst>
              <a:ext uri="{FF2B5EF4-FFF2-40B4-BE49-F238E27FC236}">
                <a16:creationId xmlns:a16="http://schemas.microsoft.com/office/drawing/2014/main" id="{86B884AE-14A7-209C-7BA3-4236C08AA4D8}"/>
              </a:ext>
            </a:extLst>
          </p:cNvPr>
          <p:cNvSpPr>
            <a:spLocks noGrp="1"/>
          </p:cNvSpPr>
          <p:nvPr>
            <p:ph type="body" sz="quarter" idx="31" hasCustomPrompt="1"/>
          </p:nvPr>
        </p:nvSpPr>
        <p:spPr>
          <a:xfrm>
            <a:off x="4351338" y="1889125"/>
            <a:ext cx="3493770" cy="808038"/>
          </a:xfrm>
        </p:spPr>
        <p:txBody>
          <a:bodyPr lIns="90000" tIns="72000" rIns="72000" bIns="36000">
            <a:noAutofit/>
          </a:bodyPr>
          <a:lstStyle>
            <a:lvl1pPr>
              <a:spcBef>
                <a:spcPts val="600"/>
              </a:spcBef>
              <a:defRPr sz="1600" b="0">
                <a:solidFill>
                  <a:schemeClr val="tx1"/>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16" name="Title 2">
            <a:extLst>
              <a:ext uri="{FF2B5EF4-FFF2-40B4-BE49-F238E27FC236}">
                <a16:creationId xmlns:a16="http://schemas.microsoft.com/office/drawing/2014/main" id="{17C330B5-D9E2-81A0-B969-948F62B0A0D6}"/>
              </a:ext>
            </a:extLst>
          </p:cNvPr>
          <p:cNvSpPr>
            <a:spLocks noGrp="1"/>
          </p:cNvSpPr>
          <p:nvPr>
            <p:ph type="body" sz="quarter" idx="32" hasCustomPrompt="1"/>
          </p:nvPr>
        </p:nvSpPr>
        <p:spPr>
          <a:xfrm>
            <a:off x="4348162" y="774000"/>
            <a:ext cx="3496045"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8" name="Footer 1">
            <a:extLst>
              <a:ext uri="{FF2B5EF4-FFF2-40B4-BE49-F238E27FC236}">
                <a16:creationId xmlns:a16="http://schemas.microsoft.com/office/drawing/2014/main" id="{9AE86940-2870-1871-DFDC-2BC05D360FF0}"/>
              </a:ext>
            </a:extLst>
          </p:cNvPr>
          <p:cNvSpPr>
            <a:spLocks noGrp="1"/>
          </p:cNvSpPr>
          <p:nvPr>
            <p:ph type="body" sz="quarter" idx="23"/>
          </p:nvPr>
        </p:nvSpPr>
        <p:spPr>
          <a:xfrm>
            <a:off x="1881189" y="6332539"/>
            <a:ext cx="2220913" cy="228548"/>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0" name="Content 1">
            <a:extLst>
              <a:ext uri="{FF2B5EF4-FFF2-40B4-BE49-F238E27FC236}">
                <a16:creationId xmlns:a16="http://schemas.microsoft.com/office/drawing/2014/main" id="{E675AE62-7A72-0047-BB6A-1173898619D3}"/>
              </a:ext>
            </a:extLst>
          </p:cNvPr>
          <p:cNvSpPr>
            <a:spLocks noGrp="1"/>
          </p:cNvSpPr>
          <p:nvPr>
            <p:ph sz="quarter" idx="40" hasCustomPrompt="1"/>
          </p:nvPr>
        </p:nvSpPr>
        <p:spPr>
          <a:xfrm>
            <a:off x="611818" y="2709044"/>
            <a:ext cx="3491020" cy="3463155"/>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3" name="Copy 1">
            <a:extLst>
              <a:ext uri="{FF2B5EF4-FFF2-40B4-BE49-F238E27FC236}">
                <a16:creationId xmlns:a16="http://schemas.microsoft.com/office/drawing/2014/main" id="{B5537E85-4BF6-A62C-8EEF-1B91CBD8D599}"/>
              </a:ext>
            </a:extLst>
          </p:cNvPr>
          <p:cNvSpPr>
            <a:spLocks noGrp="1"/>
          </p:cNvSpPr>
          <p:nvPr>
            <p:ph type="body" sz="quarter" idx="28" hasCustomPrompt="1"/>
          </p:nvPr>
        </p:nvSpPr>
        <p:spPr>
          <a:xfrm>
            <a:off x="609601" y="1889125"/>
            <a:ext cx="3493770" cy="808038"/>
          </a:xfrm>
        </p:spPr>
        <p:txBody>
          <a:bodyPr lIns="90000" tIns="72000" rIns="72000" bIns="36000">
            <a:noAutofit/>
          </a:bodyPr>
          <a:lstStyle>
            <a:lvl1pPr>
              <a:spcBef>
                <a:spcPts val="600"/>
              </a:spcBef>
              <a:defRPr sz="1600" b="0">
                <a:solidFill>
                  <a:schemeClr val="tx1"/>
                </a:solidFill>
                <a:latin typeface="+mn-lt"/>
                <a:ea typeface="Roboto" panose="02000000000000000000" pitchFamily="2" charset="0"/>
                <a:cs typeface="Roboto" panose="02000000000000000000" pitchFamily="2" charset="0"/>
              </a:defRPr>
            </a:lvl1pPr>
          </a:lstStyle>
          <a:p>
            <a:pPr lvl="0"/>
            <a:r>
              <a:rPr lang="en-GB" noProof="0"/>
              <a:t>Body</a:t>
            </a:r>
          </a:p>
        </p:txBody>
      </p:sp>
      <p:sp>
        <p:nvSpPr>
          <p:cNvPr id="23" name="Title 1">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6425" y="774000"/>
            <a:ext cx="3496045" cy="1103243"/>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615608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ro left 4 boxes white">
    <p:bg>
      <p:bgPr>
        <a:solidFill>
          <a:schemeClr val="bg2"/>
        </a:solidFill>
        <a:effectLst/>
      </p:bgPr>
    </p:bg>
    <p:spTree>
      <p:nvGrpSpPr>
        <p:cNvPr id="1" name=""/>
        <p:cNvGrpSpPr/>
        <p:nvPr/>
      </p:nvGrpSpPr>
      <p:grpSpPr>
        <a:xfrm>
          <a:off x="0" y="0"/>
          <a:ext cx="0" cy="0"/>
          <a:chOff x="0" y="0"/>
          <a:chExt cx="0" cy="0"/>
        </a:xfrm>
      </p:grpSpPr>
      <p:sp>
        <p:nvSpPr>
          <p:cNvPr id="3" name="Black background">
            <a:extLst>
              <a:ext uri="{FF2B5EF4-FFF2-40B4-BE49-F238E27FC236}">
                <a16:creationId xmlns:a16="http://schemas.microsoft.com/office/drawing/2014/main" id="{13EA85C4-8CCF-E1DF-01EA-9841B6FC9387}"/>
              </a:ext>
            </a:extLst>
          </p:cNvPr>
          <p:cNvSpPr>
            <a:spLocks noGrp="1" noRot="1" noMove="1" noResize="1" noEditPoints="1" noAdjustHandles="1" noChangeArrowheads="1" noChangeShapeType="1"/>
          </p:cNvSpPr>
          <p:nvPr userDrawn="1"/>
        </p:nvSpPr>
        <p:spPr>
          <a:xfrm>
            <a:off x="0" y="0"/>
            <a:ext cx="4209188"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7" name="background lines">
            <a:extLst>
              <a:ext uri="{FF2B5EF4-FFF2-40B4-BE49-F238E27FC236}">
                <a16:creationId xmlns:a16="http://schemas.microsoft.com/office/drawing/2014/main" id="{7634314B-2DF3-431A-574D-A89806E12DE5}"/>
              </a:ext>
            </a:extLst>
          </p:cNvPr>
          <p:cNvGrpSpPr/>
          <p:nvPr userDrawn="1"/>
        </p:nvGrpSpPr>
        <p:grpSpPr>
          <a:xfrm>
            <a:off x="4423916" y="1914199"/>
            <a:ext cx="7177534" cy="4242816"/>
            <a:chOff x="4423916" y="1914199"/>
            <a:chExt cx="7177534" cy="4242816"/>
          </a:xfrm>
        </p:grpSpPr>
        <p:cxnSp>
          <p:nvCxnSpPr>
            <p:cNvPr id="11" name="vertical line">
              <a:extLst>
                <a:ext uri="{FF2B5EF4-FFF2-40B4-BE49-F238E27FC236}">
                  <a16:creationId xmlns:a16="http://schemas.microsoft.com/office/drawing/2014/main" id="{7DB2070A-75F1-764C-8623-D232CDD879C5}"/>
                </a:ext>
              </a:extLst>
            </p:cNvPr>
            <p:cNvCxnSpPr>
              <a:cxnSpLocks/>
            </p:cNvCxnSpPr>
            <p:nvPr userDrawn="1"/>
          </p:nvCxnSpPr>
          <p:spPr>
            <a:xfrm>
              <a:off x="8005215" y="1914199"/>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horizontal line">
              <a:extLst>
                <a:ext uri="{FF2B5EF4-FFF2-40B4-BE49-F238E27FC236}">
                  <a16:creationId xmlns:a16="http://schemas.microsoft.com/office/drawing/2014/main" id="{E3E2D18F-6428-D36F-D629-2FFB56D7BE8B}"/>
                </a:ext>
              </a:extLst>
            </p:cNvPr>
            <p:cNvCxnSpPr>
              <a:cxnSpLocks/>
            </p:cNvCxnSpPr>
            <p:nvPr userDrawn="1"/>
          </p:nvCxnSpPr>
          <p:spPr>
            <a:xfrm flipH="1">
              <a:off x="4423916" y="3959627"/>
              <a:ext cx="7177534"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52046B1-34CC-208D-F45D-C5563187ECD9}"/>
                </a:ext>
              </a:extLst>
            </p:cNvPr>
            <p:cNvSpPr>
              <a:spLocks/>
            </p:cNvSpPr>
            <p:nvPr userDrawn="1"/>
          </p:nvSpPr>
          <p:spPr>
            <a:xfrm>
              <a:off x="7840624" y="3786684"/>
              <a:ext cx="329181" cy="32918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4405628" y="6332538"/>
            <a:ext cx="680529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8" name="Copy 4">
            <a:extLst>
              <a:ext uri="{FF2B5EF4-FFF2-40B4-BE49-F238E27FC236}">
                <a16:creationId xmlns:a16="http://schemas.microsoft.com/office/drawing/2014/main" id="{FDA569E7-E256-19B4-937A-CE748E82CC2F}"/>
              </a:ext>
            </a:extLst>
          </p:cNvPr>
          <p:cNvSpPr>
            <a:spLocks noGrp="1"/>
          </p:cNvSpPr>
          <p:nvPr>
            <p:ph type="body" sz="quarter" idx="31" hasCustomPrompt="1"/>
          </p:nvPr>
        </p:nvSpPr>
        <p:spPr>
          <a:xfrm>
            <a:off x="8238232"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 name="Title 4">
            <a:extLst>
              <a:ext uri="{FF2B5EF4-FFF2-40B4-BE49-F238E27FC236}">
                <a16:creationId xmlns:a16="http://schemas.microsoft.com/office/drawing/2014/main" id="{AE8B43E7-2BB2-926C-AD13-A86CA1580184}"/>
              </a:ext>
            </a:extLst>
          </p:cNvPr>
          <p:cNvSpPr>
            <a:spLocks noGrp="1"/>
          </p:cNvSpPr>
          <p:nvPr>
            <p:ph type="body" sz="quarter" idx="30" hasCustomPrompt="1"/>
          </p:nvPr>
        </p:nvSpPr>
        <p:spPr>
          <a:xfrm>
            <a:off x="8238232" y="4561998"/>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 name="04">
            <a:extLst>
              <a:ext uri="{FF2B5EF4-FFF2-40B4-BE49-F238E27FC236}">
                <a16:creationId xmlns:a16="http://schemas.microsoft.com/office/drawing/2014/main" id="{DFE293A4-0E56-EC5A-E87A-68517CA9C0F9}"/>
              </a:ext>
            </a:extLst>
          </p:cNvPr>
          <p:cNvSpPr txBox="1">
            <a:spLocks/>
          </p:cNvSpPr>
          <p:nvPr userDrawn="1"/>
        </p:nvSpPr>
        <p:spPr>
          <a:xfrm>
            <a:off x="8219944" y="386810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04</a:t>
            </a:r>
          </a:p>
        </p:txBody>
      </p:sp>
      <p:sp>
        <p:nvSpPr>
          <p:cNvPr id="33" name="Copy 3">
            <a:extLst>
              <a:ext uri="{FF2B5EF4-FFF2-40B4-BE49-F238E27FC236}">
                <a16:creationId xmlns:a16="http://schemas.microsoft.com/office/drawing/2014/main" id="{B3493B72-BEE0-81E9-6912-EE56D3C9FDB8}"/>
              </a:ext>
            </a:extLst>
          </p:cNvPr>
          <p:cNvSpPr>
            <a:spLocks noGrp="1"/>
          </p:cNvSpPr>
          <p:nvPr>
            <p:ph type="body" sz="quarter" idx="29" hasCustomPrompt="1"/>
          </p:nvPr>
        </p:nvSpPr>
        <p:spPr>
          <a:xfrm>
            <a:off x="4423916"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2" name="Title 3">
            <a:extLst>
              <a:ext uri="{FF2B5EF4-FFF2-40B4-BE49-F238E27FC236}">
                <a16:creationId xmlns:a16="http://schemas.microsoft.com/office/drawing/2014/main" id="{67AA74FD-C1F3-7747-424A-F5929B6A0437}"/>
              </a:ext>
            </a:extLst>
          </p:cNvPr>
          <p:cNvSpPr>
            <a:spLocks noGrp="1"/>
          </p:cNvSpPr>
          <p:nvPr>
            <p:ph type="body" sz="quarter" idx="28" hasCustomPrompt="1"/>
          </p:nvPr>
        </p:nvSpPr>
        <p:spPr>
          <a:xfrm>
            <a:off x="4423916" y="4558541"/>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5" name="03">
            <a:extLst>
              <a:ext uri="{FF2B5EF4-FFF2-40B4-BE49-F238E27FC236}">
                <a16:creationId xmlns:a16="http://schemas.microsoft.com/office/drawing/2014/main" id="{123F9A23-3921-1C44-8ECF-38E7B2E0F48A}"/>
              </a:ext>
            </a:extLst>
          </p:cNvPr>
          <p:cNvSpPr txBox="1">
            <a:spLocks/>
          </p:cNvSpPr>
          <p:nvPr userDrawn="1"/>
        </p:nvSpPr>
        <p:spPr>
          <a:xfrm>
            <a:off x="4405628" y="387966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21" name="Copy 2">
            <a:extLst>
              <a:ext uri="{FF2B5EF4-FFF2-40B4-BE49-F238E27FC236}">
                <a16:creationId xmlns:a16="http://schemas.microsoft.com/office/drawing/2014/main" id="{3188BE66-BE6C-3144-A329-D989243A3B3B}"/>
              </a:ext>
            </a:extLst>
          </p:cNvPr>
          <p:cNvSpPr>
            <a:spLocks noGrp="1"/>
          </p:cNvSpPr>
          <p:nvPr>
            <p:ph type="body" sz="quarter" idx="19" hasCustomPrompt="1"/>
          </p:nvPr>
        </p:nvSpPr>
        <p:spPr>
          <a:xfrm>
            <a:off x="8238232"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0" name="Title 2">
            <a:extLst>
              <a:ext uri="{FF2B5EF4-FFF2-40B4-BE49-F238E27FC236}">
                <a16:creationId xmlns:a16="http://schemas.microsoft.com/office/drawing/2014/main" id="{B438E217-7F1D-584A-B49D-C71F29BCF20C}"/>
              </a:ext>
            </a:extLst>
          </p:cNvPr>
          <p:cNvSpPr>
            <a:spLocks noGrp="1"/>
          </p:cNvSpPr>
          <p:nvPr>
            <p:ph type="body" sz="quarter" idx="18" hasCustomPrompt="1"/>
          </p:nvPr>
        </p:nvSpPr>
        <p:spPr>
          <a:xfrm>
            <a:off x="8238232" y="2345664"/>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9" name="02">
            <a:extLst>
              <a:ext uri="{FF2B5EF4-FFF2-40B4-BE49-F238E27FC236}">
                <a16:creationId xmlns:a16="http://schemas.microsoft.com/office/drawing/2014/main" id="{C89D0D20-EB50-4642-9CD7-5DCB0B9BE818}"/>
              </a:ext>
            </a:extLst>
          </p:cNvPr>
          <p:cNvSpPr txBox="1">
            <a:spLocks/>
          </p:cNvSpPr>
          <p:nvPr userDrawn="1"/>
        </p:nvSpPr>
        <p:spPr>
          <a:xfrm>
            <a:off x="8219944" y="166091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8" name="Copy 1">
            <a:extLst>
              <a:ext uri="{FF2B5EF4-FFF2-40B4-BE49-F238E27FC236}">
                <a16:creationId xmlns:a16="http://schemas.microsoft.com/office/drawing/2014/main" id="{7DA302CE-0BF2-6541-9634-7A83003F41C0}"/>
              </a:ext>
            </a:extLst>
          </p:cNvPr>
          <p:cNvSpPr>
            <a:spLocks noGrp="1"/>
          </p:cNvSpPr>
          <p:nvPr>
            <p:ph type="body" sz="quarter" idx="17" hasCustomPrompt="1"/>
          </p:nvPr>
        </p:nvSpPr>
        <p:spPr>
          <a:xfrm>
            <a:off x="4423916"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7" name="Title 1">
            <a:extLst>
              <a:ext uri="{FF2B5EF4-FFF2-40B4-BE49-F238E27FC236}">
                <a16:creationId xmlns:a16="http://schemas.microsoft.com/office/drawing/2014/main" id="{8FF5AC26-0A28-2B40-AF91-96427FA0C622}"/>
              </a:ext>
            </a:extLst>
          </p:cNvPr>
          <p:cNvSpPr>
            <a:spLocks noGrp="1"/>
          </p:cNvSpPr>
          <p:nvPr>
            <p:ph type="body" sz="quarter" idx="16" hasCustomPrompt="1"/>
          </p:nvPr>
        </p:nvSpPr>
        <p:spPr>
          <a:xfrm>
            <a:off x="4423916" y="2361153"/>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6" name="01">
            <a:extLst>
              <a:ext uri="{FF2B5EF4-FFF2-40B4-BE49-F238E27FC236}">
                <a16:creationId xmlns:a16="http://schemas.microsoft.com/office/drawing/2014/main" id="{DD1612C2-B65A-DA45-8904-D384951A3783}"/>
              </a:ext>
            </a:extLst>
          </p:cNvPr>
          <p:cNvSpPr txBox="1">
            <a:spLocks/>
          </p:cNvSpPr>
          <p:nvPr userDrawn="1"/>
        </p:nvSpPr>
        <p:spPr>
          <a:xfrm>
            <a:off x="4405628"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13" name="Subtitle">
            <a:extLst>
              <a:ext uri="{FF2B5EF4-FFF2-40B4-BE49-F238E27FC236}">
                <a16:creationId xmlns:a16="http://schemas.microsoft.com/office/drawing/2014/main" id="{E1E0F69D-92AF-573D-A893-1C040B86F723}"/>
              </a:ext>
            </a:extLst>
          </p:cNvPr>
          <p:cNvSpPr>
            <a:spLocks noGrp="1"/>
          </p:cNvSpPr>
          <p:nvPr>
            <p:ph type="body" sz="quarter" idx="33"/>
          </p:nvPr>
        </p:nvSpPr>
        <p:spPr>
          <a:xfrm>
            <a:off x="609600" y="2569725"/>
            <a:ext cx="3326839" cy="3505200"/>
          </a:xfrm>
        </p:spPr>
        <p:txBody>
          <a:bodyPr>
            <a:noAutofit/>
          </a:bodyPr>
          <a:lstStyle>
            <a:lvl1pPr>
              <a:defRPr>
                <a:solidFill>
                  <a:schemeClr val="bg1"/>
                </a:solidFill>
              </a:defRPr>
            </a:lvl1pPr>
            <a:lvl2pPr>
              <a:spcBef>
                <a:spcPts val="700"/>
              </a:spcBef>
              <a:defRPr>
                <a:solidFill>
                  <a:schemeClr val="bg1"/>
                </a:solidFill>
              </a:defRPr>
            </a:lvl2pPr>
            <a:lvl3pPr>
              <a:spcBef>
                <a:spcPts val="700"/>
              </a:spcBef>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7" name="Title">
            <a:extLst>
              <a:ext uri="{FF2B5EF4-FFF2-40B4-BE49-F238E27FC236}">
                <a16:creationId xmlns:a16="http://schemas.microsoft.com/office/drawing/2014/main" id="{0E590CED-7EA9-1A5E-5C19-18F84D6A9543}"/>
              </a:ext>
            </a:extLst>
          </p:cNvPr>
          <p:cNvSpPr>
            <a:spLocks noGrp="1"/>
          </p:cNvSpPr>
          <p:nvPr>
            <p:ph type="body" sz="quarter" idx="15" hasCustomPrompt="1"/>
          </p:nvPr>
        </p:nvSpPr>
        <p:spPr>
          <a:xfrm>
            <a:off x="609600" y="774000"/>
            <a:ext cx="3326839" cy="1702232"/>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3326839"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0803812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tro left 4 icon/boxes white">
    <p:bg>
      <p:bgPr>
        <a:solidFill>
          <a:schemeClr val="bg2"/>
        </a:solidFill>
        <a:effectLst/>
      </p:bgPr>
    </p:bg>
    <p:spTree>
      <p:nvGrpSpPr>
        <p:cNvPr id="1" name=""/>
        <p:cNvGrpSpPr/>
        <p:nvPr/>
      </p:nvGrpSpPr>
      <p:grpSpPr>
        <a:xfrm>
          <a:off x="0" y="0"/>
          <a:ext cx="0" cy="0"/>
          <a:chOff x="0" y="0"/>
          <a:chExt cx="0" cy="0"/>
        </a:xfrm>
      </p:grpSpPr>
      <p:sp>
        <p:nvSpPr>
          <p:cNvPr id="3" name="Black background">
            <a:extLst>
              <a:ext uri="{FF2B5EF4-FFF2-40B4-BE49-F238E27FC236}">
                <a16:creationId xmlns:a16="http://schemas.microsoft.com/office/drawing/2014/main" id="{13EA85C4-8CCF-E1DF-01EA-9841B6FC9387}"/>
              </a:ext>
            </a:extLst>
          </p:cNvPr>
          <p:cNvSpPr>
            <a:spLocks noGrp="1" noRot="1" noMove="1" noResize="1" noEditPoints="1" noAdjustHandles="1" noChangeArrowheads="1" noChangeShapeType="1"/>
          </p:cNvSpPr>
          <p:nvPr userDrawn="1"/>
        </p:nvSpPr>
        <p:spPr>
          <a:xfrm>
            <a:off x="0" y="0"/>
            <a:ext cx="4209188"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4405628" y="6332538"/>
            <a:ext cx="680529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8" name="Copy 4">
            <a:extLst>
              <a:ext uri="{FF2B5EF4-FFF2-40B4-BE49-F238E27FC236}">
                <a16:creationId xmlns:a16="http://schemas.microsoft.com/office/drawing/2014/main" id="{FDA569E7-E256-19B4-937A-CE748E82CC2F}"/>
              </a:ext>
            </a:extLst>
          </p:cNvPr>
          <p:cNvSpPr>
            <a:spLocks noGrp="1"/>
          </p:cNvSpPr>
          <p:nvPr>
            <p:ph type="body" sz="quarter" idx="31" hasCustomPrompt="1"/>
          </p:nvPr>
        </p:nvSpPr>
        <p:spPr>
          <a:xfrm>
            <a:off x="8238232"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 name="image 4">
            <a:extLst>
              <a:ext uri="{FF2B5EF4-FFF2-40B4-BE49-F238E27FC236}">
                <a16:creationId xmlns:a16="http://schemas.microsoft.com/office/drawing/2014/main" id="{BFF2034D-7536-52EB-05F1-DEAB995971FC}"/>
              </a:ext>
            </a:extLst>
          </p:cNvPr>
          <p:cNvSpPr>
            <a:spLocks noGrp="1"/>
          </p:cNvSpPr>
          <p:nvPr>
            <p:ph type="pic" sz="quarter" idx="37"/>
          </p:nvPr>
        </p:nvSpPr>
        <p:spPr>
          <a:xfrm>
            <a:off x="8238232" y="4090460"/>
            <a:ext cx="768350" cy="768350"/>
          </a:xfrm>
        </p:spPr>
        <p:txBody>
          <a:bodyPr anchor="ctr">
            <a:normAutofit/>
          </a:bodyPr>
          <a:lstStyle>
            <a:lvl1pPr algn="ctr">
              <a:defRPr sz="1050"/>
            </a:lvl1pPr>
          </a:lstStyle>
          <a:p>
            <a:r>
              <a:rPr lang="en-US" noProof="0"/>
              <a:t>Click icon to add picture</a:t>
            </a:r>
            <a:endParaRPr lang="en-GB" noProof="0"/>
          </a:p>
        </p:txBody>
      </p:sp>
      <p:sp>
        <p:nvSpPr>
          <p:cNvPr id="33" name="Copy 3">
            <a:extLst>
              <a:ext uri="{FF2B5EF4-FFF2-40B4-BE49-F238E27FC236}">
                <a16:creationId xmlns:a16="http://schemas.microsoft.com/office/drawing/2014/main" id="{B3493B72-BEE0-81E9-6912-EE56D3C9FDB8}"/>
              </a:ext>
            </a:extLst>
          </p:cNvPr>
          <p:cNvSpPr>
            <a:spLocks noGrp="1"/>
          </p:cNvSpPr>
          <p:nvPr>
            <p:ph type="body" sz="quarter" idx="29" hasCustomPrompt="1"/>
          </p:nvPr>
        </p:nvSpPr>
        <p:spPr>
          <a:xfrm>
            <a:off x="4412352"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9" name="image 3">
            <a:extLst>
              <a:ext uri="{FF2B5EF4-FFF2-40B4-BE49-F238E27FC236}">
                <a16:creationId xmlns:a16="http://schemas.microsoft.com/office/drawing/2014/main" id="{ED915926-17EE-C41C-5621-1D9B163EB9D2}"/>
              </a:ext>
            </a:extLst>
          </p:cNvPr>
          <p:cNvSpPr>
            <a:spLocks noGrp="1"/>
          </p:cNvSpPr>
          <p:nvPr>
            <p:ph type="pic" sz="quarter" idx="35"/>
          </p:nvPr>
        </p:nvSpPr>
        <p:spPr>
          <a:xfrm>
            <a:off x="4412352" y="4090460"/>
            <a:ext cx="768350" cy="768350"/>
          </a:xfrm>
        </p:spPr>
        <p:txBody>
          <a:bodyPr anchor="ctr">
            <a:normAutofit/>
          </a:bodyPr>
          <a:lstStyle>
            <a:lvl1pPr algn="ctr">
              <a:defRPr sz="1050"/>
            </a:lvl1pPr>
          </a:lstStyle>
          <a:p>
            <a:r>
              <a:rPr lang="en-US" noProof="0"/>
              <a:t>Click icon to add picture</a:t>
            </a:r>
            <a:endParaRPr lang="en-GB" noProof="0"/>
          </a:p>
        </p:txBody>
      </p:sp>
      <p:sp>
        <p:nvSpPr>
          <p:cNvPr id="21" name="Copy 2">
            <a:extLst>
              <a:ext uri="{FF2B5EF4-FFF2-40B4-BE49-F238E27FC236}">
                <a16:creationId xmlns:a16="http://schemas.microsoft.com/office/drawing/2014/main" id="{3188BE66-BE6C-3144-A329-D989243A3B3B}"/>
              </a:ext>
            </a:extLst>
          </p:cNvPr>
          <p:cNvSpPr>
            <a:spLocks noGrp="1"/>
          </p:cNvSpPr>
          <p:nvPr>
            <p:ph type="body" sz="quarter" idx="19" hasCustomPrompt="1"/>
          </p:nvPr>
        </p:nvSpPr>
        <p:spPr>
          <a:xfrm>
            <a:off x="8238232"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0" name="image 2">
            <a:extLst>
              <a:ext uri="{FF2B5EF4-FFF2-40B4-BE49-F238E27FC236}">
                <a16:creationId xmlns:a16="http://schemas.microsoft.com/office/drawing/2014/main" id="{0EFC0D71-0F0B-5D84-8D59-31C44BA6878A}"/>
              </a:ext>
            </a:extLst>
          </p:cNvPr>
          <p:cNvSpPr>
            <a:spLocks noGrp="1"/>
          </p:cNvSpPr>
          <p:nvPr>
            <p:ph type="pic" sz="quarter" idx="36"/>
          </p:nvPr>
        </p:nvSpPr>
        <p:spPr>
          <a:xfrm>
            <a:off x="8238232" y="1891857"/>
            <a:ext cx="768350" cy="768350"/>
          </a:xfrm>
        </p:spPr>
        <p:txBody>
          <a:bodyPr anchor="ctr">
            <a:normAutofit/>
          </a:bodyPr>
          <a:lstStyle>
            <a:lvl1pPr algn="ctr">
              <a:defRPr sz="1050"/>
            </a:lvl1pPr>
          </a:lstStyle>
          <a:p>
            <a:r>
              <a:rPr lang="en-US" noProof="0"/>
              <a:t>Click icon to add picture</a:t>
            </a:r>
            <a:endParaRPr lang="en-GB" noProof="0"/>
          </a:p>
        </p:txBody>
      </p:sp>
      <p:sp>
        <p:nvSpPr>
          <p:cNvPr id="18" name="Copy 1">
            <a:extLst>
              <a:ext uri="{FF2B5EF4-FFF2-40B4-BE49-F238E27FC236}">
                <a16:creationId xmlns:a16="http://schemas.microsoft.com/office/drawing/2014/main" id="{7DA302CE-0BF2-6541-9634-7A83003F41C0}"/>
              </a:ext>
            </a:extLst>
          </p:cNvPr>
          <p:cNvSpPr>
            <a:spLocks noGrp="1"/>
          </p:cNvSpPr>
          <p:nvPr>
            <p:ph type="body" sz="quarter" idx="17" hasCustomPrompt="1"/>
          </p:nvPr>
        </p:nvSpPr>
        <p:spPr>
          <a:xfrm>
            <a:off x="4412352"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7" name="image 1">
            <a:extLst>
              <a:ext uri="{FF2B5EF4-FFF2-40B4-BE49-F238E27FC236}">
                <a16:creationId xmlns:a16="http://schemas.microsoft.com/office/drawing/2014/main" id="{3EB67A4F-6A28-361C-A607-306CA6369DA4}"/>
              </a:ext>
            </a:extLst>
          </p:cNvPr>
          <p:cNvSpPr>
            <a:spLocks noGrp="1"/>
          </p:cNvSpPr>
          <p:nvPr>
            <p:ph type="pic" sz="quarter" idx="34"/>
          </p:nvPr>
        </p:nvSpPr>
        <p:spPr>
          <a:xfrm>
            <a:off x="4412352" y="1891857"/>
            <a:ext cx="768350" cy="768350"/>
          </a:xfrm>
        </p:spPr>
        <p:txBody>
          <a:bodyPr anchor="ctr">
            <a:normAutofit/>
          </a:bodyPr>
          <a:lstStyle>
            <a:lvl1pPr algn="ctr">
              <a:defRPr sz="1050"/>
            </a:lvl1pPr>
          </a:lstStyle>
          <a:p>
            <a:r>
              <a:rPr lang="en-US" noProof="0"/>
              <a:t>Click icon to add picture</a:t>
            </a:r>
            <a:endParaRPr lang="en-GB" noProof="0"/>
          </a:p>
        </p:txBody>
      </p:sp>
      <p:sp>
        <p:nvSpPr>
          <p:cNvPr id="13" name="Subtitle">
            <a:extLst>
              <a:ext uri="{FF2B5EF4-FFF2-40B4-BE49-F238E27FC236}">
                <a16:creationId xmlns:a16="http://schemas.microsoft.com/office/drawing/2014/main" id="{E1E0F69D-92AF-573D-A893-1C040B86F723}"/>
              </a:ext>
            </a:extLst>
          </p:cNvPr>
          <p:cNvSpPr>
            <a:spLocks noGrp="1"/>
          </p:cNvSpPr>
          <p:nvPr>
            <p:ph type="body" sz="quarter" idx="33"/>
          </p:nvPr>
        </p:nvSpPr>
        <p:spPr>
          <a:xfrm>
            <a:off x="609600" y="2569725"/>
            <a:ext cx="3330014" cy="3505200"/>
          </a:xfrm>
        </p:spPr>
        <p:txBody>
          <a:bodyPr>
            <a:noAutofit/>
          </a:bodyPr>
          <a:lstStyle>
            <a:lvl1pPr>
              <a:defRPr>
                <a:solidFill>
                  <a:schemeClr val="bg1"/>
                </a:solidFill>
              </a:defRPr>
            </a:lvl1pPr>
            <a:lvl2pPr>
              <a:spcBef>
                <a:spcPts val="700"/>
              </a:spcBef>
              <a:defRPr>
                <a:solidFill>
                  <a:schemeClr val="bg1"/>
                </a:solidFill>
              </a:defRPr>
            </a:lvl2pPr>
            <a:lvl3pPr>
              <a:spcBef>
                <a:spcPts val="700"/>
              </a:spcBef>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7" name="Title">
            <a:extLst>
              <a:ext uri="{FF2B5EF4-FFF2-40B4-BE49-F238E27FC236}">
                <a16:creationId xmlns:a16="http://schemas.microsoft.com/office/drawing/2014/main" id="{0E590CED-7EA9-1A5E-5C19-18F84D6A9543}"/>
              </a:ext>
            </a:extLst>
          </p:cNvPr>
          <p:cNvSpPr>
            <a:spLocks noGrp="1"/>
          </p:cNvSpPr>
          <p:nvPr>
            <p:ph type="body" sz="quarter" idx="15" hasCustomPrompt="1"/>
          </p:nvPr>
        </p:nvSpPr>
        <p:spPr>
          <a:xfrm>
            <a:off x="609600" y="774000"/>
            <a:ext cx="3326839" cy="1702232"/>
          </a:xfrm>
        </p:spPr>
        <p:txBody>
          <a:bodyPr anchor="t">
            <a:norm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3326839"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553516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bullet/icon">
    <p:bg>
      <p:bgPr>
        <a:solidFill>
          <a:schemeClr val="bg1"/>
        </a:solidFill>
        <a:effectLst/>
      </p:bgPr>
    </p:bg>
    <p:spTree>
      <p:nvGrpSpPr>
        <p:cNvPr id="1" name=""/>
        <p:cNvGrpSpPr/>
        <p:nvPr/>
      </p:nvGrpSpPr>
      <p:grpSpPr>
        <a:xfrm>
          <a:off x="0" y="0"/>
          <a:ext cx="0" cy="0"/>
          <a:chOff x="0" y="0"/>
          <a:chExt cx="0" cy="0"/>
        </a:xfrm>
      </p:grpSpPr>
      <p:sp>
        <p:nvSpPr>
          <p:cNvPr id="3" name="Black bar">
            <a:extLst>
              <a:ext uri="{FF2B5EF4-FFF2-40B4-BE49-F238E27FC236}">
                <a16:creationId xmlns:a16="http://schemas.microsoft.com/office/drawing/2014/main" id="{691DC926-2C5A-5413-8591-D35423B406EB}"/>
              </a:ext>
            </a:extLst>
          </p:cNvPr>
          <p:cNvSpPr/>
          <p:nvPr userDrawn="1"/>
        </p:nvSpPr>
        <p:spPr>
          <a:xfrm>
            <a:off x="0" y="0"/>
            <a:ext cx="12192000" cy="19968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5" name="Background lines">
            <a:extLst>
              <a:ext uri="{FF2B5EF4-FFF2-40B4-BE49-F238E27FC236}">
                <a16:creationId xmlns:a16="http://schemas.microsoft.com/office/drawing/2014/main" id="{8CF4F87D-B87F-4AFF-5A98-055DA6599DC0}"/>
              </a:ext>
            </a:extLst>
          </p:cNvPr>
          <p:cNvGrpSpPr/>
          <p:nvPr userDrawn="1"/>
        </p:nvGrpSpPr>
        <p:grpSpPr>
          <a:xfrm>
            <a:off x="609600" y="2447583"/>
            <a:ext cx="10972802" cy="3453575"/>
            <a:chOff x="609600" y="2447583"/>
            <a:chExt cx="10972802" cy="3453575"/>
          </a:xfrm>
        </p:grpSpPr>
        <p:cxnSp>
          <p:nvCxnSpPr>
            <p:cNvPr id="33" name="Straight Connector 32">
              <a:extLst>
                <a:ext uri="{FF2B5EF4-FFF2-40B4-BE49-F238E27FC236}">
                  <a16:creationId xmlns:a16="http://schemas.microsoft.com/office/drawing/2014/main" id="{8976B515-BEAC-0F69-510B-B265A01699CA}"/>
                </a:ext>
              </a:extLst>
            </p:cNvPr>
            <p:cNvCxnSpPr>
              <a:cxnSpLocks/>
            </p:cNvCxnSpPr>
            <p:nvPr userDrawn="1"/>
          </p:nvCxnSpPr>
          <p:spPr>
            <a:xfrm>
              <a:off x="6096000" y="2447583"/>
              <a:ext cx="0" cy="3453575"/>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141CB1FD-2DF9-DA14-C421-8535FCAF5237}"/>
                </a:ext>
              </a:extLst>
            </p:cNvPr>
            <p:cNvGrpSpPr/>
            <p:nvPr userDrawn="1"/>
          </p:nvGrpSpPr>
          <p:grpSpPr>
            <a:xfrm>
              <a:off x="609600" y="4009780"/>
              <a:ext cx="10972802" cy="329181"/>
              <a:chOff x="609600" y="4191466"/>
              <a:chExt cx="10972802" cy="329181"/>
            </a:xfrm>
          </p:grpSpPr>
          <p:cxnSp>
            <p:nvCxnSpPr>
              <p:cNvPr id="34" name="Straight Connector 33">
                <a:extLst>
                  <a:ext uri="{FF2B5EF4-FFF2-40B4-BE49-F238E27FC236}">
                    <a16:creationId xmlns:a16="http://schemas.microsoft.com/office/drawing/2014/main" id="{A59E69DD-0888-22CF-8DFC-45DEAF03E65F}"/>
                  </a:ext>
                </a:extLst>
              </p:cNvPr>
              <p:cNvCxnSpPr>
                <a:cxnSpLocks/>
              </p:cNvCxnSpPr>
              <p:nvPr userDrawn="1"/>
            </p:nvCxnSpPr>
            <p:spPr>
              <a:xfrm flipH="1">
                <a:off x="609600" y="4356057"/>
                <a:ext cx="10972802" cy="1"/>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EAFEE7A-534A-0460-3D6B-6AEDD723EE2E}"/>
                  </a:ext>
                </a:extLst>
              </p:cNvPr>
              <p:cNvSpPr>
                <a:spLocks/>
              </p:cNvSpPr>
              <p:nvPr userDrawn="1"/>
            </p:nvSpPr>
            <p:spPr>
              <a:xfrm>
                <a:off x="5934456" y="4191466"/>
                <a:ext cx="329181" cy="3291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32" name="Copy 4">
            <a:extLst>
              <a:ext uri="{FF2B5EF4-FFF2-40B4-BE49-F238E27FC236}">
                <a16:creationId xmlns:a16="http://schemas.microsoft.com/office/drawing/2014/main" id="{75B4C392-EBE6-FA56-DA55-48F3B080CF8C}"/>
              </a:ext>
            </a:extLst>
          </p:cNvPr>
          <p:cNvSpPr>
            <a:spLocks noGrp="1"/>
          </p:cNvSpPr>
          <p:nvPr>
            <p:ph type="body" sz="quarter" idx="39" hasCustomPrompt="1"/>
          </p:nvPr>
        </p:nvSpPr>
        <p:spPr>
          <a:xfrm>
            <a:off x="7633042" y="4927700"/>
            <a:ext cx="3943350" cy="100221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1" name="Title 4">
            <a:extLst>
              <a:ext uri="{FF2B5EF4-FFF2-40B4-BE49-F238E27FC236}">
                <a16:creationId xmlns:a16="http://schemas.microsoft.com/office/drawing/2014/main" id="{FBCC7618-4954-D36F-8283-280DA1560A54}"/>
              </a:ext>
            </a:extLst>
          </p:cNvPr>
          <p:cNvSpPr>
            <a:spLocks noGrp="1"/>
          </p:cNvSpPr>
          <p:nvPr>
            <p:ph type="body" sz="quarter" idx="38" hasCustomPrompt="1"/>
          </p:nvPr>
        </p:nvSpPr>
        <p:spPr>
          <a:xfrm>
            <a:off x="7633042" y="4379185"/>
            <a:ext cx="3943350" cy="459137"/>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0" name="Image 4">
            <a:extLst>
              <a:ext uri="{FF2B5EF4-FFF2-40B4-BE49-F238E27FC236}">
                <a16:creationId xmlns:a16="http://schemas.microsoft.com/office/drawing/2014/main" id="{1481AEB4-4BB8-3949-B764-39BBF1BD84D2}"/>
              </a:ext>
            </a:extLst>
          </p:cNvPr>
          <p:cNvSpPr>
            <a:spLocks noGrp="1"/>
          </p:cNvSpPr>
          <p:nvPr>
            <p:ph type="pic" sz="quarter" idx="37"/>
          </p:nvPr>
        </p:nvSpPr>
        <p:spPr>
          <a:xfrm>
            <a:off x="6705601" y="4356787"/>
            <a:ext cx="768350" cy="768350"/>
          </a:xfrm>
        </p:spPr>
        <p:txBody>
          <a:bodyPr anchor="ctr">
            <a:normAutofit/>
          </a:bodyPr>
          <a:lstStyle>
            <a:lvl1pPr algn="ctr">
              <a:defRPr sz="1050"/>
            </a:lvl1pPr>
          </a:lstStyle>
          <a:p>
            <a:r>
              <a:rPr lang="en-US" noProof="0"/>
              <a:t>Click icon to add picture</a:t>
            </a:r>
            <a:endParaRPr lang="en-GB" noProof="0"/>
          </a:p>
        </p:txBody>
      </p:sp>
      <p:sp>
        <p:nvSpPr>
          <p:cNvPr id="22" name="Copy 3">
            <a:extLst>
              <a:ext uri="{FF2B5EF4-FFF2-40B4-BE49-F238E27FC236}">
                <a16:creationId xmlns:a16="http://schemas.microsoft.com/office/drawing/2014/main" id="{7914331D-7752-768A-A089-80C0155EEC15}"/>
              </a:ext>
            </a:extLst>
          </p:cNvPr>
          <p:cNvSpPr>
            <a:spLocks noGrp="1"/>
          </p:cNvSpPr>
          <p:nvPr>
            <p:ph type="body" sz="quarter" idx="33" hasCustomPrompt="1"/>
          </p:nvPr>
        </p:nvSpPr>
        <p:spPr>
          <a:xfrm>
            <a:off x="1543049" y="4932559"/>
            <a:ext cx="3943350" cy="100221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0" name="Title 3">
            <a:extLst>
              <a:ext uri="{FF2B5EF4-FFF2-40B4-BE49-F238E27FC236}">
                <a16:creationId xmlns:a16="http://schemas.microsoft.com/office/drawing/2014/main" id="{1C581165-A6A2-6333-D367-7E1974AE3178}"/>
              </a:ext>
            </a:extLst>
          </p:cNvPr>
          <p:cNvSpPr>
            <a:spLocks noGrp="1"/>
          </p:cNvSpPr>
          <p:nvPr>
            <p:ph type="body" sz="quarter" idx="32" hasCustomPrompt="1"/>
          </p:nvPr>
        </p:nvSpPr>
        <p:spPr>
          <a:xfrm>
            <a:off x="1543049" y="4384044"/>
            <a:ext cx="3943350" cy="459137"/>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9" name="Image 3">
            <a:extLst>
              <a:ext uri="{FF2B5EF4-FFF2-40B4-BE49-F238E27FC236}">
                <a16:creationId xmlns:a16="http://schemas.microsoft.com/office/drawing/2014/main" id="{69DF1D0F-0B69-E0E3-300C-2DB3AA66169C}"/>
              </a:ext>
            </a:extLst>
          </p:cNvPr>
          <p:cNvSpPr>
            <a:spLocks noGrp="1"/>
          </p:cNvSpPr>
          <p:nvPr>
            <p:ph type="pic" sz="quarter" idx="31"/>
          </p:nvPr>
        </p:nvSpPr>
        <p:spPr>
          <a:xfrm>
            <a:off x="615608" y="4361646"/>
            <a:ext cx="768350" cy="768350"/>
          </a:xfrm>
        </p:spPr>
        <p:txBody>
          <a:bodyPr anchor="ctr">
            <a:normAutofit/>
          </a:bodyPr>
          <a:lstStyle>
            <a:lvl1pPr algn="ctr">
              <a:defRPr sz="1050"/>
            </a:lvl1pPr>
          </a:lstStyle>
          <a:p>
            <a:r>
              <a:rPr lang="en-US" noProof="0"/>
              <a:t>Click icon to add picture</a:t>
            </a:r>
            <a:endParaRPr lang="en-GB" noProof="0"/>
          </a:p>
        </p:txBody>
      </p:sp>
      <p:sp>
        <p:nvSpPr>
          <p:cNvPr id="29" name="Copy 2">
            <a:extLst>
              <a:ext uri="{FF2B5EF4-FFF2-40B4-BE49-F238E27FC236}">
                <a16:creationId xmlns:a16="http://schemas.microsoft.com/office/drawing/2014/main" id="{5384E987-BF32-A45B-5FC4-9EEA6C084196}"/>
              </a:ext>
            </a:extLst>
          </p:cNvPr>
          <p:cNvSpPr>
            <a:spLocks noGrp="1"/>
          </p:cNvSpPr>
          <p:nvPr>
            <p:ph type="body" sz="quarter" idx="36" hasCustomPrompt="1"/>
          </p:nvPr>
        </p:nvSpPr>
        <p:spPr>
          <a:xfrm>
            <a:off x="7633042" y="3018496"/>
            <a:ext cx="3943350" cy="100221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8" name="Title 2">
            <a:extLst>
              <a:ext uri="{FF2B5EF4-FFF2-40B4-BE49-F238E27FC236}">
                <a16:creationId xmlns:a16="http://schemas.microsoft.com/office/drawing/2014/main" id="{0038041A-455C-C277-A9A5-E28393C79266}"/>
              </a:ext>
            </a:extLst>
          </p:cNvPr>
          <p:cNvSpPr>
            <a:spLocks noGrp="1"/>
          </p:cNvSpPr>
          <p:nvPr>
            <p:ph type="body" sz="quarter" idx="35" hasCustomPrompt="1"/>
          </p:nvPr>
        </p:nvSpPr>
        <p:spPr>
          <a:xfrm>
            <a:off x="7633042" y="2469981"/>
            <a:ext cx="3943350" cy="459137"/>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7" name="Image 2">
            <a:extLst>
              <a:ext uri="{FF2B5EF4-FFF2-40B4-BE49-F238E27FC236}">
                <a16:creationId xmlns:a16="http://schemas.microsoft.com/office/drawing/2014/main" id="{45E0F438-22C7-D0DD-B8B5-DCA14B79BDDE}"/>
              </a:ext>
            </a:extLst>
          </p:cNvPr>
          <p:cNvSpPr>
            <a:spLocks noGrp="1"/>
          </p:cNvSpPr>
          <p:nvPr>
            <p:ph type="pic" sz="quarter" idx="34"/>
          </p:nvPr>
        </p:nvSpPr>
        <p:spPr>
          <a:xfrm>
            <a:off x="6705601" y="2447583"/>
            <a:ext cx="768350" cy="768350"/>
          </a:xfrm>
        </p:spPr>
        <p:txBody>
          <a:bodyPr anchor="ctr">
            <a:normAutofit/>
          </a:bodyPr>
          <a:lstStyle>
            <a:lvl1pPr algn="ctr">
              <a:defRPr sz="1050"/>
            </a:lvl1pPr>
          </a:lstStyle>
          <a:p>
            <a:r>
              <a:rPr lang="en-US" noProof="0"/>
              <a:t>Click icon to add picture</a:t>
            </a:r>
            <a:endParaRPr lang="en-GB" noProof="0"/>
          </a:p>
        </p:txBody>
      </p:sp>
      <p:sp>
        <p:nvSpPr>
          <p:cNvPr id="8" name="Copy 1">
            <a:extLst>
              <a:ext uri="{FF2B5EF4-FFF2-40B4-BE49-F238E27FC236}">
                <a16:creationId xmlns:a16="http://schemas.microsoft.com/office/drawing/2014/main" id="{6D95FD8B-2FC4-113D-3F4C-ED1808D8F092}"/>
              </a:ext>
            </a:extLst>
          </p:cNvPr>
          <p:cNvSpPr>
            <a:spLocks noGrp="1"/>
          </p:cNvSpPr>
          <p:nvPr>
            <p:ph type="body" sz="quarter" idx="15" hasCustomPrompt="1"/>
          </p:nvPr>
        </p:nvSpPr>
        <p:spPr>
          <a:xfrm>
            <a:off x="1543049" y="3023355"/>
            <a:ext cx="3943350" cy="1002219"/>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 name="Title 1">
            <a:extLst>
              <a:ext uri="{FF2B5EF4-FFF2-40B4-BE49-F238E27FC236}">
                <a16:creationId xmlns:a16="http://schemas.microsoft.com/office/drawing/2014/main" id="{FA364FDE-065B-D8BB-C4F5-17B19D464EE0}"/>
              </a:ext>
            </a:extLst>
          </p:cNvPr>
          <p:cNvSpPr>
            <a:spLocks noGrp="1"/>
          </p:cNvSpPr>
          <p:nvPr>
            <p:ph type="body" sz="quarter" idx="13" hasCustomPrompt="1"/>
          </p:nvPr>
        </p:nvSpPr>
        <p:spPr>
          <a:xfrm>
            <a:off x="1543049" y="2474840"/>
            <a:ext cx="3943350" cy="459137"/>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5" name="Image 1">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452442"/>
            <a:ext cx="768350" cy="768350"/>
          </a:xfrm>
        </p:spPr>
        <p:txBody>
          <a:bodyPr anchor="ctr">
            <a:normAutofit/>
          </a:bodyPr>
          <a:lstStyle>
            <a:lvl1pPr algn="ctr">
              <a:defRPr sz="1050"/>
            </a:lvl1pPr>
          </a:lstStyle>
          <a:p>
            <a:r>
              <a:rPr lang="en-US" noProof="0"/>
              <a:t>Click icon to add picture</a:t>
            </a:r>
            <a:endParaRPr lang="en-GB" noProof="0"/>
          </a:p>
        </p:txBody>
      </p:sp>
      <p:sp>
        <p:nvSpPr>
          <p:cNvPr id="4" name="Title">
            <a:extLst>
              <a:ext uri="{FF2B5EF4-FFF2-40B4-BE49-F238E27FC236}">
                <a16:creationId xmlns:a16="http://schemas.microsoft.com/office/drawing/2014/main" id="{9C74A5CC-32FA-C95B-5529-930148B553D0}"/>
              </a:ext>
            </a:extLst>
          </p:cNvPr>
          <p:cNvSpPr>
            <a:spLocks noGrp="1"/>
          </p:cNvSpPr>
          <p:nvPr>
            <p:ph type="body" sz="quarter" idx="11" hasCustomPrompt="1"/>
          </p:nvPr>
        </p:nvSpPr>
        <p:spPr>
          <a:xfrm>
            <a:off x="609599" y="774000"/>
            <a:ext cx="10966793"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080879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bullet/number">
    <p:bg>
      <p:bgPr>
        <a:solidFill>
          <a:schemeClr val="bg1"/>
        </a:solidFill>
        <a:effectLst/>
      </p:bgPr>
    </p:bg>
    <p:spTree>
      <p:nvGrpSpPr>
        <p:cNvPr id="1" name=""/>
        <p:cNvGrpSpPr/>
        <p:nvPr/>
      </p:nvGrpSpPr>
      <p:grpSpPr>
        <a:xfrm>
          <a:off x="0" y="0"/>
          <a:ext cx="0" cy="0"/>
          <a:chOff x="0" y="0"/>
          <a:chExt cx="0" cy="0"/>
        </a:xfrm>
      </p:grpSpPr>
      <p:grpSp>
        <p:nvGrpSpPr>
          <p:cNvPr id="3" name="Background lines">
            <a:extLst>
              <a:ext uri="{FF2B5EF4-FFF2-40B4-BE49-F238E27FC236}">
                <a16:creationId xmlns:a16="http://schemas.microsoft.com/office/drawing/2014/main" id="{505035D4-1F8B-7F4E-412E-E35AFC9C0F95}"/>
              </a:ext>
            </a:extLst>
          </p:cNvPr>
          <p:cNvGrpSpPr/>
          <p:nvPr userDrawn="1"/>
        </p:nvGrpSpPr>
        <p:grpSpPr>
          <a:xfrm>
            <a:off x="609600" y="2884719"/>
            <a:ext cx="10972802" cy="3050059"/>
            <a:chOff x="609600" y="2884719"/>
            <a:chExt cx="10972802" cy="3050059"/>
          </a:xfrm>
        </p:grpSpPr>
        <p:cxnSp>
          <p:nvCxnSpPr>
            <p:cNvPr id="38" name="Straight Connector 37">
              <a:extLst>
                <a:ext uri="{FF2B5EF4-FFF2-40B4-BE49-F238E27FC236}">
                  <a16:creationId xmlns:a16="http://schemas.microsoft.com/office/drawing/2014/main" id="{9F3DBFEE-BBEB-588B-C918-39AAFCC3B40A}"/>
                </a:ext>
              </a:extLst>
            </p:cNvPr>
            <p:cNvCxnSpPr>
              <a:cxnSpLocks/>
            </p:cNvCxnSpPr>
            <p:nvPr userDrawn="1"/>
          </p:nvCxnSpPr>
          <p:spPr>
            <a:xfrm>
              <a:off x="6096000" y="2884719"/>
              <a:ext cx="0" cy="305005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7AEBB3-0E0B-21E5-51B6-8C20BCF52561}"/>
                </a:ext>
              </a:extLst>
            </p:cNvPr>
            <p:cNvCxnSpPr>
              <a:cxnSpLocks/>
            </p:cNvCxnSpPr>
            <p:nvPr userDrawn="1"/>
          </p:nvCxnSpPr>
          <p:spPr>
            <a:xfrm flipH="1">
              <a:off x="609600" y="4389677"/>
              <a:ext cx="10972802" cy="1"/>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243F940F-0B06-652A-01EA-419543F11276}"/>
                </a:ext>
              </a:extLst>
            </p:cNvPr>
            <p:cNvSpPr>
              <a:spLocks/>
            </p:cNvSpPr>
            <p:nvPr userDrawn="1"/>
          </p:nvSpPr>
          <p:spPr>
            <a:xfrm>
              <a:off x="5934456" y="4225086"/>
              <a:ext cx="329181" cy="3291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246245"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49" name="Copy 4">
            <a:extLst>
              <a:ext uri="{FF2B5EF4-FFF2-40B4-BE49-F238E27FC236}">
                <a16:creationId xmlns:a16="http://schemas.microsoft.com/office/drawing/2014/main" id="{848A2600-DBC2-509A-1B0E-1C105A57F269}"/>
              </a:ext>
            </a:extLst>
          </p:cNvPr>
          <p:cNvSpPr>
            <a:spLocks noGrp="1"/>
          </p:cNvSpPr>
          <p:nvPr>
            <p:ph type="body" sz="quarter" idx="27"/>
          </p:nvPr>
        </p:nvSpPr>
        <p:spPr>
          <a:xfrm>
            <a:off x="6702551" y="5024134"/>
            <a:ext cx="4876800" cy="1029515"/>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50" name="04">
            <a:extLst>
              <a:ext uri="{FF2B5EF4-FFF2-40B4-BE49-F238E27FC236}">
                <a16:creationId xmlns:a16="http://schemas.microsoft.com/office/drawing/2014/main" id="{DF99A5A8-B309-9984-E7DB-910537AFD499}"/>
              </a:ext>
            </a:extLst>
          </p:cNvPr>
          <p:cNvSpPr/>
          <p:nvPr userDrawn="1"/>
        </p:nvSpPr>
        <p:spPr>
          <a:xfrm>
            <a:off x="6702551" y="4404868"/>
            <a:ext cx="729687" cy="656334"/>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04</a:t>
            </a:r>
          </a:p>
        </p:txBody>
      </p:sp>
      <p:sp>
        <p:nvSpPr>
          <p:cNvPr id="39" name="Copy 3">
            <a:extLst>
              <a:ext uri="{FF2B5EF4-FFF2-40B4-BE49-F238E27FC236}">
                <a16:creationId xmlns:a16="http://schemas.microsoft.com/office/drawing/2014/main" id="{5ACDF06F-95B5-499D-44B7-8F49C8D36FD2}"/>
              </a:ext>
            </a:extLst>
          </p:cNvPr>
          <p:cNvSpPr>
            <a:spLocks noGrp="1"/>
          </p:cNvSpPr>
          <p:nvPr>
            <p:ph type="body" sz="quarter" idx="25"/>
          </p:nvPr>
        </p:nvSpPr>
        <p:spPr>
          <a:xfrm>
            <a:off x="609600" y="5024134"/>
            <a:ext cx="4876800" cy="1029515"/>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0" name="03">
            <a:extLst>
              <a:ext uri="{FF2B5EF4-FFF2-40B4-BE49-F238E27FC236}">
                <a16:creationId xmlns:a16="http://schemas.microsoft.com/office/drawing/2014/main" id="{6311F9F0-971E-72EE-A249-DE618B4D0C31}"/>
              </a:ext>
            </a:extLst>
          </p:cNvPr>
          <p:cNvSpPr/>
          <p:nvPr userDrawn="1"/>
        </p:nvSpPr>
        <p:spPr>
          <a:xfrm>
            <a:off x="609600" y="4404868"/>
            <a:ext cx="723275" cy="656334"/>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03</a:t>
            </a:r>
          </a:p>
        </p:txBody>
      </p:sp>
      <p:sp>
        <p:nvSpPr>
          <p:cNvPr id="47" name="Copy 2">
            <a:extLst>
              <a:ext uri="{FF2B5EF4-FFF2-40B4-BE49-F238E27FC236}">
                <a16:creationId xmlns:a16="http://schemas.microsoft.com/office/drawing/2014/main" id="{F20E2D64-AD46-35A3-40BE-DC4BACA44CF2}"/>
              </a:ext>
            </a:extLst>
          </p:cNvPr>
          <p:cNvSpPr>
            <a:spLocks noGrp="1"/>
          </p:cNvSpPr>
          <p:nvPr>
            <p:ph type="body" sz="quarter" idx="26"/>
          </p:nvPr>
        </p:nvSpPr>
        <p:spPr>
          <a:xfrm>
            <a:off x="6702551" y="3256481"/>
            <a:ext cx="4876800" cy="1029600"/>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8" name="02">
            <a:extLst>
              <a:ext uri="{FF2B5EF4-FFF2-40B4-BE49-F238E27FC236}">
                <a16:creationId xmlns:a16="http://schemas.microsoft.com/office/drawing/2014/main" id="{4DFCFF69-0994-B9CC-CC78-474B445881C7}"/>
              </a:ext>
            </a:extLst>
          </p:cNvPr>
          <p:cNvSpPr/>
          <p:nvPr userDrawn="1"/>
        </p:nvSpPr>
        <p:spPr>
          <a:xfrm>
            <a:off x="6702551" y="2603935"/>
            <a:ext cx="726481" cy="656334"/>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02</a:t>
            </a:r>
          </a:p>
        </p:txBody>
      </p:sp>
      <p:sp>
        <p:nvSpPr>
          <p:cNvPr id="18" name="Copy 1">
            <a:extLst>
              <a:ext uri="{FF2B5EF4-FFF2-40B4-BE49-F238E27FC236}">
                <a16:creationId xmlns:a16="http://schemas.microsoft.com/office/drawing/2014/main" id="{47A0A9F0-8F7F-41B5-F332-80AB3F790D42}"/>
              </a:ext>
            </a:extLst>
          </p:cNvPr>
          <p:cNvSpPr>
            <a:spLocks noGrp="1"/>
          </p:cNvSpPr>
          <p:nvPr>
            <p:ph type="body" sz="quarter" idx="16"/>
          </p:nvPr>
        </p:nvSpPr>
        <p:spPr>
          <a:xfrm>
            <a:off x="609600" y="3256481"/>
            <a:ext cx="4876800" cy="1029600"/>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 name="01">
            <a:extLst>
              <a:ext uri="{FF2B5EF4-FFF2-40B4-BE49-F238E27FC236}">
                <a16:creationId xmlns:a16="http://schemas.microsoft.com/office/drawing/2014/main" id="{FD7F7113-7133-CEC0-DFC7-1B6BC3885703}"/>
              </a:ext>
            </a:extLst>
          </p:cNvPr>
          <p:cNvSpPr/>
          <p:nvPr userDrawn="1"/>
        </p:nvSpPr>
        <p:spPr>
          <a:xfrm>
            <a:off x="609600" y="2603935"/>
            <a:ext cx="667170" cy="656270"/>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01</a:t>
            </a:r>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10972800" cy="1722437"/>
          </a:xfrm>
        </p:spPr>
        <p:txBody>
          <a:bodyPr anchor="t">
            <a:norm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613646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bullet/number black">
    <p:bg>
      <p:bgPr>
        <a:solidFill>
          <a:schemeClr val="tx1"/>
        </a:solidFill>
        <a:effectLst/>
      </p:bgPr>
    </p:bg>
    <p:spTree>
      <p:nvGrpSpPr>
        <p:cNvPr id="1" name=""/>
        <p:cNvGrpSpPr/>
        <p:nvPr/>
      </p:nvGrpSpPr>
      <p:grpSpPr>
        <a:xfrm>
          <a:off x="0" y="0"/>
          <a:ext cx="0" cy="0"/>
          <a:chOff x="0" y="0"/>
          <a:chExt cx="0" cy="0"/>
        </a:xfrm>
      </p:grpSpPr>
      <p:grpSp>
        <p:nvGrpSpPr>
          <p:cNvPr id="5" name="Background lines">
            <a:extLst>
              <a:ext uri="{FF2B5EF4-FFF2-40B4-BE49-F238E27FC236}">
                <a16:creationId xmlns:a16="http://schemas.microsoft.com/office/drawing/2014/main" id="{C956907E-F833-FF9B-D269-2D5CCB4E8F03}"/>
              </a:ext>
            </a:extLst>
          </p:cNvPr>
          <p:cNvGrpSpPr/>
          <p:nvPr userDrawn="1"/>
        </p:nvGrpSpPr>
        <p:grpSpPr>
          <a:xfrm>
            <a:off x="609600" y="2884719"/>
            <a:ext cx="10972802" cy="3050059"/>
            <a:chOff x="609600" y="2884719"/>
            <a:chExt cx="10972802" cy="3050059"/>
          </a:xfrm>
        </p:grpSpPr>
        <p:cxnSp>
          <p:nvCxnSpPr>
            <p:cNvPr id="38" name="Straight Connector 37">
              <a:extLst>
                <a:ext uri="{FF2B5EF4-FFF2-40B4-BE49-F238E27FC236}">
                  <a16:creationId xmlns:a16="http://schemas.microsoft.com/office/drawing/2014/main" id="{9F3DBFEE-BBEB-588B-C918-39AAFCC3B40A}"/>
                </a:ext>
              </a:extLst>
            </p:cNvPr>
            <p:cNvCxnSpPr>
              <a:cxnSpLocks/>
            </p:cNvCxnSpPr>
            <p:nvPr userDrawn="1"/>
          </p:nvCxnSpPr>
          <p:spPr>
            <a:xfrm>
              <a:off x="6096000" y="2884719"/>
              <a:ext cx="0" cy="3050059"/>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7AEBB3-0E0B-21E5-51B6-8C20BCF52561}"/>
                </a:ext>
              </a:extLst>
            </p:cNvPr>
            <p:cNvCxnSpPr>
              <a:cxnSpLocks/>
            </p:cNvCxnSpPr>
            <p:nvPr userDrawn="1"/>
          </p:nvCxnSpPr>
          <p:spPr>
            <a:xfrm flipH="1">
              <a:off x="609600" y="4389677"/>
              <a:ext cx="10972802" cy="1"/>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243F940F-0B06-652A-01EA-419543F11276}"/>
                </a:ext>
              </a:extLst>
            </p:cNvPr>
            <p:cNvSpPr>
              <a:spLocks/>
            </p:cNvSpPr>
            <p:nvPr userDrawn="1"/>
          </p:nvSpPr>
          <p:spPr>
            <a:xfrm>
              <a:off x="5934456" y="4225086"/>
              <a:ext cx="329181" cy="32918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3" name="page number">
            <a:extLst>
              <a:ext uri="{FF2B5EF4-FFF2-40B4-BE49-F238E27FC236}">
                <a16:creationId xmlns:a16="http://schemas.microsoft.com/office/drawing/2014/main" id="{72C74979-227A-2B29-8191-74BDB9D819C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252974"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sp>
        <p:nvSpPr>
          <p:cNvPr id="49" name="Copy 4">
            <a:extLst>
              <a:ext uri="{FF2B5EF4-FFF2-40B4-BE49-F238E27FC236}">
                <a16:creationId xmlns:a16="http://schemas.microsoft.com/office/drawing/2014/main" id="{848A2600-DBC2-509A-1B0E-1C105A57F269}"/>
              </a:ext>
            </a:extLst>
          </p:cNvPr>
          <p:cNvSpPr>
            <a:spLocks noGrp="1"/>
          </p:cNvSpPr>
          <p:nvPr>
            <p:ph type="body" sz="quarter" idx="27"/>
          </p:nvPr>
        </p:nvSpPr>
        <p:spPr>
          <a:xfrm>
            <a:off x="6702551" y="5024134"/>
            <a:ext cx="4876800" cy="1029515"/>
          </a:xfrm>
        </p:spPr>
        <p:txBody>
          <a:bodyPr lIns="108000" tIns="36000" rIns="36000" bIns="36000" anchor="t">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50" name="04">
            <a:extLst>
              <a:ext uri="{FF2B5EF4-FFF2-40B4-BE49-F238E27FC236}">
                <a16:creationId xmlns:a16="http://schemas.microsoft.com/office/drawing/2014/main" id="{DF99A5A8-B309-9984-E7DB-910537AFD499}"/>
              </a:ext>
            </a:extLst>
          </p:cNvPr>
          <p:cNvSpPr/>
          <p:nvPr userDrawn="1"/>
        </p:nvSpPr>
        <p:spPr>
          <a:xfrm>
            <a:off x="6702551" y="4404868"/>
            <a:ext cx="729687" cy="656334"/>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04</a:t>
            </a:r>
          </a:p>
        </p:txBody>
      </p:sp>
      <p:sp>
        <p:nvSpPr>
          <p:cNvPr id="39" name="Copy 3">
            <a:extLst>
              <a:ext uri="{FF2B5EF4-FFF2-40B4-BE49-F238E27FC236}">
                <a16:creationId xmlns:a16="http://schemas.microsoft.com/office/drawing/2014/main" id="{5ACDF06F-95B5-499D-44B7-8F49C8D36FD2}"/>
              </a:ext>
            </a:extLst>
          </p:cNvPr>
          <p:cNvSpPr>
            <a:spLocks noGrp="1"/>
          </p:cNvSpPr>
          <p:nvPr>
            <p:ph type="body" sz="quarter" idx="25"/>
          </p:nvPr>
        </p:nvSpPr>
        <p:spPr>
          <a:xfrm>
            <a:off x="609600" y="5024134"/>
            <a:ext cx="4876800" cy="1029515"/>
          </a:xfrm>
        </p:spPr>
        <p:txBody>
          <a:bodyPr lIns="108000" tIns="36000" rIns="36000" bIns="36000" anchor="t">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0" name="03">
            <a:extLst>
              <a:ext uri="{FF2B5EF4-FFF2-40B4-BE49-F238E27FC236}">
                <a16:creationId xmlns:a16="http://schemas.microsoft.com/office/drawing/2014/main" id="{6311F9F0-971E-72EE-A249-DE618B4D0C31}"/>
              </a:ext>
            </a:extLst>
          </p:cNvPr>
          <p:cNvSpPr/>
          <p:nvPr userDrawn="1"/>
        </p:nvSpPr>
        <p:spPr>
          <a:xfrm>
            <a:off x="609600" y="4404868"/>
            <a:ext cx="723275" cy="656334"/>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03</a:t>
            </a:r>
          </a:p>
        </p:txBody>
      </p:sp>
      <p:sp>
        <p:nvSpPr>
          <p:cNvPr id="47" name="Copy 2">
            <a:extLst>
              <a:ext uri="{FF2B5EF4-FFF2-40B4-BE49-F238E27FC236}">
                <a16:creationId xmlns:a16="http://schemas.microsoft.com/office/drawing/2014/main" id="{F20E2D64-AD46-35A3-40BE-DC4BACA44CF2}"/>
              </a:ext>
            </a:extLst>
          </p:cNvPr>
          <p:cNvSpPr>
            <a:spLocks noGrp="1"/>
          </p:cNvSpPr>
          <p:nvPr>
            <p:ph type="body" sz="quarter" idx="26"/>
          </p:nvPr>
        </p:nvSpPr>
        <p:spPr>
          <a:xfrm>
            <a:off x="6702551" y="3256481"/>
            <a:ext cx="4876800" cy="1029600"/>
          </a:xfrm>
        </p:spPr>
        <p:txBody>
          <a:bodyPr lIns="108000" tIns="36000" rIns="36000" bIns="36000" anchor="t">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8" name="02">
            <a:extLst>
              <a:ext uri="{FF2B5EF4-FFF2-40B4-BE49-F238E27FC236}">
                <a16:creationId xmlns:a16="http://schemas.microsoft.com/office/drawing/2014/main" id="{4DFCFF69-0994-B9CC-CC78-474B445881C7}"/>
              </a:ext>
            </a:extLst>
          </p:cNvPr>
          <p:cNvSpPr/>
          <p:nvPr userDrawn="1"/>
        </p:nvSpPr>
        <p:spPr>
          <a:xfrm>
            <a:off x="6702551" y="2603935"/>
            <a:ext cx="726481" cy="656334"/>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02</a:t>
            </a:r>
          </a:p>
        </p:txBody>
      </p:sp>
      <p:sp>
        <p:nvSpPr>
          <p:cNvPr id="18" name="Copy 1">
            <a:extLst>
              <a:ext uri="{FF2B5EF4-FFF2-40B4-BE49-F238E27FC236}">
                <a16:creationId xmlns:a16="http://schemas.microsoft.com/office/drawing/2014/main" id="{47A0A9F0-8F7F-41B5-F332-80AB3F790D42}"/>
              </a:ext>
            </a:extLst>
          </p:cNvPr>
          <p:cNvSpPr>
            <a:spLocks noGrp="1"/>
          </p:cNvSpPr>
          <p:nvPr>
            <p:ph type="body" sz="quarter" idx="16"/>
          </p:nvPr>
        </p:nvSpPr>
        <p:spPr>
          <a:xfrm>
            <a:off x="609600" y="3256481"/>
            <a:ext cx="4876800" cy="1029600"/>
          </a:xfrm>
        </p:spPr>
        <p:txBody>
          <a:bodyPr lIns="108000" tIns="36000" rIns="36000" bIns="36000" anchor="t">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 name="01">
            <a:extLst>
              <a:ext uri="{FF2B5EF4-FFF2-40B4-BE49-F238E27FC236}">
                <a16:creationId xmlns:a16="http://schemas.microsoft.com/office/drawing/2014/main" id="{FD7F7113-7133-CEC0-DFC7-1B6BC3885703}"/>
              </a:ext>
            </a:extLst>
          </p:cNvPr>
          <p:cNvSpPr/>
          <p:nvPr userDrawn="1"/>
        </p:nvSpPr>
        <p:spPr>
          <a:xfrm>
            <a:off x="609600" y="2603935"/>
            <a:ext cx="667170" cy="656270"/>
          </a:xfrm>
          <a:prstGeom prst="rect">
            <a:avLst/>
          </a:prstGeom>
        </p:spPr>
        <p:txBody>
          <a:bodyPr wrap="none">
            <a:spAutoFit/>
          </a:bodyPr>
          <a:lstStyle/>
          <a:p>
            <a:pPr>
              <a:lnSpc>
                <a:spcPct val="110000"/>
              </a:lnSpc>
            </a:pPr>
            <a:r>
              <a:rPr lang="en-GB" sz="3600" kern="0" noProof="0">
                <a:solidFill>
                  <a:schemeClr val="tx2"/>
                </a:solidFill>
                <a:latin typeface="Georgia" panose="02040502050405020303" pitchFamily="18" charset="0"/>
              </a:rPr>
              <a:t>01</a:t>
            </a:r>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10972800" cy="1722437"/>
          </a:xfrm>
        </p:spPr>
        <p:txBody>
          <a:bodyPr anchor="t">
            <a:norm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410532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image/text">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userDrawn="1">
            <p:ph type="body" sz="quarter" idx="24"/>
          </p:nvPr>
        </p:nvSpPr>
        <p:spPr>
          <a:xfrm>
            <a:off x="1881188" y="6332538"/>
            <a:ext cx="9246245"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23" name="lines">
            <a:extLst>
              <a:ext uri="{FF2B5EF4-FFF2-40B4-BE49-F238E27FC236}">
                <a16:creationId xmlns:a16="http://schemas.microsoft.com/office/drawing/2014/main" id="{1495791D-40EE-623A-97E6-5E7A61EF5CC0}"/>
              </a:ext>
            </a:extLst>
          </p:cNvPr>
          <p:cNvGrpSpPr/>
          <p:nvPr userDrawn="1"/>
        </p:nvGrpSpPr>
        <p:grpSpPr>
          <a:xfrm>
            <a:off x="595919" y="2276475"/>
            <a:ext cx="8950158" cy="2747659"/>
            <a:chOff x="595919" y="2276475"/>
            <a:chExt cx="8950158" cy="2747659"/>
          </a:xfrm>
        </p:grpSpPr>
        <p:cxnSp>
          <p:nvCxnSpPr>
            <p:cNvPr id="13" name="Straight Connector 12">
              <a:extLst>
                <a:ext uri="{FF2B5EF4-FFF2-40B4-BE49-F238E27FC236}">
                  <a16:creationId xmlns:a16="http://schemas.microsoft.com/office/drawing/2014/main" id="{D127C6F6-7C89-A783-1988-0036AA26DE7E}"/>
                </a:ext>
              </a:extLst>
            </p:cNvPr>
            <p:cNvCxnSpPr>
              <a:cxnSpLocks/>
            </p:cNvCxnSpPr>
            <p:nvPr userDrawn="1"/>
          </p:nvCxnSpPr>
          <p:spPr>
            <a:xfrm flipH="1">
              <a:off x="3363291" y="2276475"/>
              <a:ext cx="648041" cy="274765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B845DC-ED0B-430E-435A-E78401271A0E}"/>
                </a:ext>
              </a:extLst>
            </p:cNvPr>
            <p:cNvCxnSpPr>
              <a:cxnSpLocks/>
            </p:cNvCxnSpPr>
            <p:nvPr userDrawn="1"/>
          </p:nvCxnSpPr>
          <p:spPr>
            <a:xfrm flipH="1">
              <a:off x="6130663" y="2276475"/>
              <a:ext cx="648041" cy="274765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656DDF8-4669-7601-04BA-C9D7A5F944C0}"/>
                </a:ext>
              </a:extLst>
            </p:cNvPr>
            <p:cNvCxnSpPr>
              <a:cxnSpLocks/>
            </p:cNvCxnSpPr>
            <p:nvPr userDrawn="1"/>
          </p:nvCxnSpPr>
          <p:spPr>
            <a:xfrm flipH="1">
              <a:off x="8898036" y="2276475"/>
              <a:ext cx="648041" cy="274765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CDEB08-8096-525E-6D2D-A47F6DE25B22}"/>
                </a:ext>
              </a:extLst>
            </p:cNvPr>
            <p:cNvCxnSpPr>
              <a:cxnSpLocks/>
            </p:cNvCxnSpPr>
            <p:nvPr userDrawn="1"/>
          </p:nvCxnSpPr>
          <p:spPr>
            <a:xfrm flipH="1">
              <a:off x="595919" y="2276475"/>
              <a:ext cx="648041" cy="274765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1" name="Copy 4">
            <a:extLst>
              <a:ext uri="{FF2B5EF4-FFF2-40B4-BE49-F238E27FC236}">
                <a16:creationId xmlns:a16="http://schemas.microsoft.com/office/drawing/2014/main" id="{B2AD545C-FE4E-ADCD-9020-17EC99DDA744}"/>
              </a:ext>
            </a:extLst>
          </p:cNvPr>
          <p:cNvSpPr>
            <a:spLocks noGrp="1"/>
          </p:cNvSpPr>
          <p:nvPr userDrawn="1">
            <p:ph type="body" sz="quarter" idx="47"/>
          </p:nvPr>
        </p:nvSpPr>
        <p:spPr>
          <a:xfrm>
            <a:off x="8943669" y="5024134"/>
            <a:ext cx="2547935" cy="1029515"/>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2" name="image 4">
            <a:extLst>
              <a:ext uri="{FF2B5EF4-FFF2-40B4-BE49-F238E27FC236}">
                <a16:creationId xmlns:a16="http://schemas.microsoft.com/office/drawing/2014/main" id="{56BCE47E-E3AB-BDB5-EFB0-67EDDF69819C}"/>
              </a:ext>
            </a:extLst>
          </p:cNvPr>
          <p:cNvSpPr>
            <a:spLocks noGrp="1"/>
          </p:cNvSpPr>
          <p:nvPr userDrawn="1">
            <p:ph type="pic" sz="quarter" idx="48"/>
          </p:nvPr>
        </p:nvSpPr>
        <p:spPr>
          <a:xfrm>
            <a:off x="9034459" y="2276475"/>
            <a:ext cx="2547938" cy="2755900"/>
          </a:xfrm>
          <a:prstGeom prst="parallelogram">
            <a:avLst/>
          </a:prstGeom>
          <a:noFill/>
        </p:spPr>
        <p:txBody>
          <a:bodyPr/>
          <a:lstStyle/>
          <a:p>
            <a:r>
              <a:rPr lang="en-US"/>
              <a:t>Click icon to add picture</a:t>
            </a:r>
            <a:endParaRPr lang="en-GB"/>
          </a:p>
        </p:txBody>
      </p:sp>
      <p:sp>
        <p:nvSpPr>
          <p:cNvPr id="9" name="Copy 3">
            <a:extLst>
              <a:ext uri="{FF2B5EF4-FFF2-40B4-BE49-F238E27FC236}">
                <a16:creationId xmlns:a16="http://schemas.microsoft.com/office/drawing/2014/main" id="{0A4B71B4-C0B5-607D-C645-140452847501}"/>
              </a:ext>
            </a:extLst>
          </p:cNvPr>
          <p:cNvSpPr>
            <a:spLocks noGrp="1"/>
          </p:cNvSpPr>
          <p:nvPr userDrawn="1">
            <p:ph type="body" sz="quarter" idx="45"/>
          </p:nvPr>
        </p:nvSpPr>
        <p:spPr>
          <a:xfrm>
            <a:off x="6226172" y="5024134"/>
            <a:ext cx="2547935" cy="1029515"/>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0" name="image 3">
            <a:extLst>
              <a:ext uri="{FF2B5EF4-FFF2-40B4-BE49-F238E27FC236}">
                <a16:creationId xmlns:a16="http://schemas.microsoft.com/office/drawing/2014/main" id="{04CFF96B-F716-54D2-9260-16AC47CAA165}"/>
              </a:ext>
            </a:extLst>
          </p:cNvPr>
          <p:cNvSpPr>
            <a:spLocks noGrp="1"/>
          </p:cNvSpPr>
          <p:nvPr userDrawn="1">
            <p:ph type="pic" sz="quarter" idx="46"/>
          </p:nvPr>
        </p:nvSpPr>
        <p:spPr>
          <a:xfrm>
            <a:off x="6262921" y="2268234"/>
            <a:ext cx="2547938" cy="2755900"/>
          </a:xfrm>
          <a:prstGeom prst="parallelogram">
            <a:avLst/>
          </a:prstGeom>
          <a:noFill/>
        </p:spPr>
        <p:txBody>
          <a:bodyPr/>
          <a:lstStyle/>
          <a:p>
            <a:r>
              <a:rPr lang="en-US"/>
              <a:t>Click icon to add picture</a:t>
            </a:r>
            <a:endParaRPr lang="en-GB"/>
          </a:p>
        </p:txBody>
      </p:sp>
      <p:sp>
        <p:nvSpPr>
          <p:cNvPr id="6" name="Copy 2">
            <a:extLst>
              <a:ext uri="{FF2B5EF4-FFF2-40B4-BE49-F238E27FC236}">
                <a16:creationId xmlns:a16="http://schemas.microsoft.com/office/drawing/2014/main" id="{57F68D1F-2767-D0F2-8123-07EDA4CCB7A7}"/>
              </a:ext>
            </a:extLst>
          </p:cNvPr>
          <p:cNvSpPr>
            <a:spLocks noGrp="1"/>
          </p:cNvSpPr>
          <p:nvPr userDrawn="1">
            <p:ph type="body" sz="quarter" idx="43"/>
          </p:nvPr>
        </p:nvSpPr>
        <p:spPr>
          <a:xfrm>
            <a:off x="3417886" y="5024134"/>
            <a:ext cx="2547935" cy="1029515"/>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8" name="image 2">
            <a:extLst>
              <a:ext uri="{FF2B5EF4-FFF2-40B4-BE49-F238E27FC236}">
                <a16:creationId xmlns:a16="http://schemas.microsoft.com/office/drawing/2014/main" id="{C0AA6529-E25D-5D85-5091-0FFE73FAEEBD}"/>
              </a:ext>
            </a:extLst>
          </p:cNvPr>
          <p:cNvSpPr>
            <a:spLocks noGrp="1"/>
          </p:cNvSpPr>
          <p:nvPr userDrawn="1">
            <p:ph type="pic" sz="quarter" idx="44"/>
          </p:nvPr>
        </p:nvSpPr>
        <p:spPr>
          <a:xfrm>
            <a:off x="3491383" y="2268234"/>
            <a:ext cx="2547938" cy="2755900"/>
          </a:xfrm>
          <a:prstGeom prst="parallelogram">
            <a:avLst/>
          </a:prstGeom>
          <a:noFill/>
        </p:spPr>
        <p:txBody>
          <a:bodyPr/>
          <a:lstStyle/>
          <a:p>
            <a:r>
              <a:rPr lang="en-US"/>
              <a:t>Click icon to add picture</a:t>
            </a:r>
            <a:endParaRPr lang="en-GB"/>
          </a:p>
        </p:txBody>
      </p:sp>
      <p:sp>
        <p:nvSpPr>
          <p:cNvPr id="39" name="Copy 1">
            <a:extLst>
              <a:ext uri="{FF2B5EF4-FFF2-40B4-BE49-F238E27FC236}">
                <a16:creationId xmlns:a16="http://schemas.microsoft.com/office/drawing/2014/main" id="{5ACDF06F-95B5-499D-44B7-8F49C8D36FD2}"/>
              </a:ext>
            </a:extLst>
          </p:cNvPr>
          <p:cNvSpPr>
            <a:spLocks noGrp="1"/>
          </p:cNvSpPr>
          <p:nvPr userDrawn="1">
            <p:ph type="body" sz="quarter" idx="25"/>
          </p:nvPr>
        </p:nvSpPr>
        <p:spPr>
          <a:xfrm>
            <a:off x="609600" y="5024134"/>
            <a:ext cx="2547935" cy="1029515"/>
          </a:xfrm>
        </p:spPr>
        <p:txBody>
          <a:bodyPr lIns="108000" tIns="36000" rIns="36000" bIns="36000" anchor="t">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5" name="image 1">
            <a:extLst>
              <a:ext uri="{FF2B5EF4-FFF2-40B4-BE49-F238E27FC236}">
                <a16:creationId xmlns:a16="http://schemas.microsoft.com/office/drawing/2014/main" id="{36113E06-3707-E489-0055-1AAC7DA3591F}"/>
              </a:ext>
            </a:extLst>
          </p:cNvPr>
          <p:cNvSpPr>
            <a:spLocks noGrp="1"/>
          </p:cNvSpPr>
          <p:nvPr userDrawn="1">
            <p:ph type="pic" sz="quarter" idx="42"/>
          </p:nvPr>
        </p:nvSpPr>
        <p:spPr>
          <a:xfrm>
            <a:off x="719845" y="2276475"/>
            <a:ext cx="2547938" cy="2755900"/>
          </a:xfrm>
          <a:prstGeom prst="parallelogram">
            <a:avLst/>
          </a:prstGeom>
          <a:noFill/>
        </p:spPr>
        <p:txBody>
          <a:bodyPr/>
          <a:lstStyle/>
          <a:p>
            <a:r>
              <a:rPr lang="en-US"/>
              <a:t>Click icon to add picture</a:t>
            </a:r>
            <a:endParaRPr lang="en-GB"/>
          </a:p>
        </p:txBody>
      </p:sp>
      <p:sp>
        <p:nvSpPr>
          <p:cNvPr id="16" name="Title">
            <a:extLst>
              <a:ext uri="{FF2B5EF4-FFF2-40B4-BE49-F238E27FC236}">
                <a16:creationId xmlns:a16="http://schemas.microsoft.com/office/drawing/2014/main" id="{9FF33764-0A71-563B-5112-EDB627B1AF34}"/>
              </a:ext>
            </a:extLst>
          </p:cNvPr>
          <p:cNvSpPr>
            <a:spLocks noGrp="1"/>
          </p:cNvSpPr>
          <p:nvPr userDrawn="1">
            <p:ph type="body" sz="quarter" idx="15" hasCustomPrompt="1"/>
          </p:nvPr>
        </p:nvSpPr>
        <p:spPr>
          <a:xfrm>
            <a:off x="609600" y="772611"/>
            <a:ext cx="10972800" cy="1279855"/>
          </a:xfrm>
        </p:spPr>
        <p:txBody>
          <a:bodyPr anchor="t">
            <a:norm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noProof="0"/>
              <a:t>Title goes here over up to two lines</a:t>
            </a:r>
          </a:p>
          <a:p>
            <a:pPr lvl="0"/>
            <a:endParaRPr lang="en-US" noProof="0"/>
          </a:p>
        </p:txBody>
      </p:sp>
      <p:sp>
        <p:nvSpPr>
          <p:cNvPr id="7" name="Running head">
            <a:extLst>
              <a:ext uri="{FF2B5EF4-FFF2-40B4-BE49-F238E27FC236}">
                <a16:creationId xmlns:a16="http://schemas.microsoft.com/office/drawing/2014/main" id="{49A269A1-7E2C-0708-F563-1AE1597D54D2}"/>
              </a:ext>
            </a:extLst>
          </p:cNvPr>
          <p:cNvSpPr>
            <a:spLocks noGrp="1"/>
          </p:cNvSpPr>
          <p:nvPr userDrawn="1">
            <p:ph type="body" sz="quarter" idx="17"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5904563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process">
    <p:bg>
      <p:bgPr>
        <a:solidFill>
          <a:schemeClr val="tx1"/>
        </a:solidFill>
        <a:effectLst/>
      </p:bgPr>
    </p:bg>
    <p:spTree>
      <p:nvGrpSpPr>
        <p:cNvPr id="1" name=""/>
        <p:cNvGrpSpPr/>
        <p:nvPr/>
      </p:nvGrpSpPr>
      <p:grpSpPr>
        <a:xfrm>
          <a:off x="0" y="0"/>
          <a:ext cx="0" cy="0"/>
          <a:chOff x="0" y="0"/>
          <a:chExt cx="0" cy="0"/>
        </a:xfrm>
      </p:grpSpPr>
      <p:grpSp>
        <p:nvGrpSpPr>
          <p:cNvPr id="4" name="Background shapes">
            <a:extLst>
              <a:ext uri="{FF2B5EF4-FFF2-40B4-BE49-F238E27FC236}">
                <a16:creationId xmlns:a16="http://schemas.microsoft.com/office/drawing/2014/main" id="{0BA48E44-FDC2-3F26-ECFE-C080F14F0AAD}"/>
              </a:ext>
            </a:extLst>
          </p:cNvPr>
          <p:cNvGrpSpPr/>
          <p:nvPr userDrawn="1"/>
        </p:nvGrpSpPr>
        <p:grpSpPr>
          <a:xfrm>
            <a:off x="631950" y="2589568"/>
            <a:ext cx="10934203" cy="3411104"/>
            <a:chOff x="631950" y="2589568"/>
            <a:chExt cx="10934203" cy="3411104"/>
          </a:xfrm>
        </p:grpSpPr>
        <p:sp>
          <p:nvSpPr>
            <p:cNvPr id="20" name="Rectangle: Rounded Corners 19">
              <a:extLst>
                <a:ext uri="{FF2B5EF4-FFF2-40B4-BE49-F238E27FC236}">
                  <a16:creationId xmlns:a16="http://schemas.microsoft.com/office/drawing/2014/main" id="{0991DE49-5753-F4BC-440D-CBD57A5D87B8}"/>
                </a:ext>
              </a:extLst>
            </p:cNvPr>
            <p:cNvSpPr/>
            <p:nvPr userDrawn="1"/>
          </p:nvSpPr>
          <p:spPr>
            <a:xfrm>
              <a:off x="631950" y="2589568"/>
              <a:ext cx="2160000" cy="3411104"/>
            </a:xfrm>
            <a:prstGeom prst="roundRect">
              <a:avLst>
                <a:gd name="adj" fmla="val 10243"/>
              </a:avLst>
            </a:prstGeom>
            <a:noFill/>
            <a:ln w="38100" cap="rnd">
              <a:solidFill>
                <a:srgbClr val="F5AEB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Rectangle: Rounded Corners 32">
              <a:extLst>
                <a:ext uri="{FF2B5EF4-FFF2-40B4-BE49-F238E27FC236}">
                  <a16:creationId xmlns:a16="http://schemas.microsoft.com/office/drawing/2014/main" id="{2D86823B-0EEB-3A82-B805-855D401F34F2}"/>
                </a:ext>
              </a:extLst>
            </p:cNvPr>
            <p:cNvSpPr/>
            <p:nvPr userDrawn="1"/>
          </p:nvSpPr>
          <p:spPr>
            <a:xfrm>
              <a:off x="3567891" y="2589568"/>
              <a:ext cx="2160000" cy="3411104"/>
            </a:xfrm>
            <a:prstGeom prst="roundRect">
              <a:avLst>
                <a:gd name="adj" fmla="val 10243"/>
              </a:avLst>
            </a:prstGeom>
            <a:noFill/>
            <a:ln w="38100" cap="rnd">
              <a:solidFill>
                <a:srgbClr val="F5AEB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Rectangle: Rounded Corners 40">
              <a:extLst>
                <a:ext uri="{FF2B5EF4-FFF2-40B4-BE49-F238E27FC236}">
                  <a16:creationId xmlns:a16="http://schemas.microsoft.com/office/drawing/2014/main" id="{4B4A2D58-C5E9-56D6-456F-41151F991AB0}"/>
                </a:ext>
              </a:extLst>
            </p:cNvPr>
            <p:cNvSpPr/>
            <p:nvPr userDrawn="1"/>
          </p:nvSpPr>
          <p:spPr>
            <a:xfrm>
              <a:off x="6517280" y="2589568"/>
              <a:ext cx="2160000" cy="3411104"/>
            </a:xfrm>
            <a:prstGeom prst="roundRect">
              <a:avLst>
                <a:gd name="adj" fmla="val 10243"/>
              </a:avLst>
            </a:prstGeom>
            <a:noFill/>
            <a:ln w="38100" cap="rnd">
              <a:solidFill>
                <a:srgbClr val="F5AEB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Rounded Corners 44">
              <a:extLst>
                <a:ext uri="{FF2B5EF4-FFF2-40B4-BE49-F238E27FC236}">
                  <a16:creationId xmlns:a16="http://schemas.microsoft.com/office/drawing/2014/main" id="{920DF4E1-65FC-9F88-8DA3-4D37926D1B80}"/>
                </a:ext>
              </a:extLst>
            </p:cNvPr>
            <p:cNvSpPr/>
            <p:nvPr userDrawn="1"/>
          </p:nvSpPr>
          <p:spPr>
            <a:xfrm>
              <a:off x="9406153" y="2589568"/>
              <a:ext cx="2160000" cy="3411104"/>
            </a:xfrm>
            <a:prstGeom prst="roundRect">
              <a:avLst>
                <a:gd name="adj" fmla="val 10243"/>
              </a:avLst>
            </a:prstGeom>
            <a:noFill/>
            <a:ln w="38100" cap="rnd">
              <a:solidFill>
                <a:srgbClr val="F5AEB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1" name="Group 10">
              <a:extLst>
                <a:ext uri="{FF2B5EF4-FFF2-40B4-BE49-F238E27FC236}">
                  <a16:creationId xmlns:a16="http://schemas.microsoft.com/office/drawing/2014/main" id="{CFE72CF0-91AB-58FB-ABF4-37B5D8044208}"/>
                </a:ext>
              </a:extLst>
            </p:cNvPr>
            <p:cNvGrpSpPr/>
            <p:nvPr userDrawn="1"/>
          </p:nvGrpSpPr>
          <p:grpSpPr>
            <a:xfrm>
              <a:off x="2935262" y="3828455"/>
              <a:ext cx="751809" cy="610259"/>
              <a:chOff x="4203683" y="4031568"/>
              <a:chExt cx="751809" cy="610259"/>
            </a:xfrm>
          </p:grpSpPr>
          <p:sp>
            <p:nvSpPr>
              <p:cNvPr id="51" name="Rectangle 50">
                <a:extLst>
                  <a:ext uri="{FF2B5EF4-FFF2-40B4-BE49-F238E27FC236}">
                    <a16:creationId xmlns:a16="http://schemas.microsoft.com/office/drawing/2014/main" id="{B8AAFAAD-0242-2E0E-B667-0C42F46BCAC4}"/>
                  </a:ext>
                </a:extLst>
              </p:cNvPr>
              <p:cNvSpPr/>
              <p:nvPr userDrawn="1"/>
            </p:nvSpPr>
            <p:spPr>
              <a:xfrm>
                <a:off x="4203683" y="4031568"/>
                <a:ext cx="751809" cy="6102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8" name="Group 17">
                <a:extLst>
                  <a:ext uri="{FF2B5EF4-FFF2-40B4-BE49-F238E27FC236}">
                    <a16:creationId xmlns:a16="http://schemas.microsoft.com/office/drawing/2014/main" id="{472FA5F8-2BCD-68B0-EB31-64725904E0D2}"/>
                  </a:ext>
                </a:extLst>
              </p:cNvPr>
              <p:cNvGrpSpPr/>
              <p:nvPr userDrawn="1"/>
            </p:nvGrpSpPr>
            <p:grpSpPr>
              <a:xfrm>
                <a:off x="4270842" y="4111572"/>
                <a:ext cx="371962" cy="418762"/>
                <a:chOff x="5287741" y="3501398"/>
                <a:chExt cx="371962" cy="418762"/>
              </a:xfrm>
            </p:grpSpPr>
            <p:cxnSp>
              <p:nvCxnSpPr>
                <p:cNvPr id="8" name="Straight Connector 7">
                  <a:extLst>
                    <a:ext uri="{FF2B5EF4-FFF2-40B4-BE49-F238E27FC236}">
                      <a16:creationId xmlns:a16="http://schemas.microsoft.com/office/drawing/2014/main" id="{B851B577-200D-3D3B-0C7F-1048AD0CA492}"/>
                    </a:ext>
                  </a:extLst>
                </p:cNvPr>
                <p:cNvCxnSpPr>
                  <a:cxnSpLocks/>
                </p:cNvCxnSpPr>
                <p:nvPr userDrawn="1"/>
              </p:nvCxnSpPr>
              <p:spPr>
                <a:xfrm>
                  <a:off x="5287741" y="3705475"/>
                  <a:ext cx="371962" cy="0"/>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0006F2-6F42-B078-8A2D-11C3218170EF}"/>
                    </a:ext>
                  </a:extLst>
                </p:cNvPr>
                <p:cNvCxnSpPr>
                  <a:cxnSpLocks/>
                </p:cNvCxnSpPr>
                <p:nvPr userDrawn="1"/>
              </p:nvCxnSpPr>
              <p:spPr>
                <a:xfrm>
                  <a:off x="5448688" y="3501398"/>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4A84C4-5B99-F4C0-0C6E-C7B1D4D31528}"/>
                    </a:ext>
                  </a:extLst>
                </p:cNvPr>
                <p:cNvCxnSpPr>
                  <a:cxnSpLocks/>
                </p:cNvCxnSpPr>
                <p:nvPr userDrawn="1"/>
              </p:nvCxnSpPr>
              <p:spPr>
                <a:xfrm flipH="1">
                  <a:off x="5448688" y="3716083"/>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F6D2AA42-CF79-D0AE-398D-4B5179EA859A}"/>
                </a:ext>
              </a:extLst>
            </p:cNvPr>
            <p:cNvGrpSpPr/>
            <p:nvPr userDrawn="1"/>
          </p:nvGrpSpPr>
          <p:grpSpPr>
            <a:xfrm>
              <a:off x="5921399" y="3828455"/>
              <a:ext cx="751809" cy="610259"/>
              <a:chOff x="4203683" y="4031568"/>
              <a:chExt cx="751809" cy="610259"/>
            </a:xfrm>
          </p:grpSpPr>
          <p:sp>
            <p:nvSpPr>
              <p:cNvPr id="50" name="Rectangle 49">
                <a:extLst>
                  <a:ext uri="{FF2B5EF4-FFF2-40B4-BE49-F238E27FC236}">
                    <a16:creationId xmlns:a16="http://schemas.microsoft.com/office/drawing/2014/main" id="{32C9D302-7055-BB0C-D624-7EA38145AD49}"/>
                  </a:ext>
                </a:extLst>
              </p:cNvPr>
              <p:cNvSpPr/>
              <p:nvPr userDrawn="1"/>
            </p:nvSpPr>
            <p:spPr>
              <a:xfrm>
                <a:off x="4203683" y="4031568"/>
                <a:ext cx="751809" cy="6102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54" name="Group 53">
                <a:extLst>
                  <a:ext uri="{FF2B5EF4-FFF2-40B4-BE49-F238E27FC236}">
                    <a16:creationId xmlns:a16="http://schemas.microsoft.com/office/drawing/2014/main" id="{D2F5E1C9-82FB-F944-4EB6-3D80BBC625BB}"/>
                  </a:ext>
                </a:extLst>
              </p:cNvPr>
              <p:cNvGrpSpPr/>
              <p:nvPr userDrawn="1"/>
            </p:nvGrpSpPr>
            <p:grpSpPr>
              <a:xfrm>
                <a:off x="4270842" y="4111572"/>
                <a:ext cx="371962" cy="418762"/>
                <a:chOff x="5287741" y="3501398"/>
                <a:chExt cx="371962" cy="418762"/>
              </a:xfrm>
            </p:grpSpPr>
            <p:cxnSp>
              <p:nvCxnSpPr>
                <p:cNvPr id="55" name="Straight Connector 54">
                  <a:extLst>
                    <a:ext uri="{FF2B5EF4-FFF2-40B4-BE49-F238E27FC236}">
                      <a16:creationId xmlns:a16="http://schemas.microsoft.com/office/drawing/2014/main" id="{4643E5C3-64E4-50C9-228A-BE9F73C08207}"/>
                    </a:ext>
                  </a:extLst>
                </p:cNvPr>
                <p:cNvCxnSpPr>
                  <a:cxnSpLocks/>
                </p:cNvCxnSpPr>
                <p:nvPr userDrawn="1"/>
              </p:nvCxnSpPr>
              <p:spPr>
                <a:xfrm>
                  <a:off x="5287741" y="3705475"/>
                  <a:ext cx="371962" cy="0"/>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966BF2-D15A-B30C-6D7D-A8EE8D3D37E3}"/>
                    </a:ext>
                  </a:extLst>
                </p:cNvPr>
                <p:cNvCxnSpPr>
                  <a:cxnSpLocks/>
                </p:cNvCxnSpPr>
                <p:nvPr userDrawn="1"/>
              </p:nvCxnSpPr>
              <p:spPr>
                <a:xfrm>
                  <a:off x="5448688" y="3501398"/>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A5B4D2E-E79B-510F-6B30-04C3086FCE3D}"/>
                    </a:ext>
                  </a:extLst>
                </p:cNvPr>
                <p:cNvCxnSpPr>
                  <a:cxnSpLocks/>
                </p:cNvCxnSpPr>
                <p:nvPr userDrawn="1"/>
              </p:nvCxnSpPr>
              <p:spPr>
                <a:xfrm flipH="1">
                  <a:off x="5448688" y="3716083"/>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grpSp>
          <p:nvGrpSpPr>
            <p:cNvPr id="58" name="Group 57">
              <a:extLst>
                <a:ext uri="{FF2B5EF4-FFF2-40B4-BE49-F238E27FC236}">
                  <a16:creationId xmlns:a16="http://schemas.microsoft.com/office/drawing/2014/main" id="{EC1CA9FF-6764-9F21-F8F6-E9880AEDD5D6}"/>
                </a:ext>
              </a:extLst>
            </p:cNvPr>
            <p:cNvGrpSpPr/>
            <p:nvPr userDrawn="1"/>
          </p:nvGrpSpPr>
          <p:grpSpPr>
            <a:xfrm>
              <a:off x="8907536" y="3828455"/>
              <a:ext cx="751809" cy="610259"/>
              <a:chOff x="4203683" y="4031568"/>
              <a:chExt cx="751809" cy="610259"/>
            </a:xfrm>
          </p:grpSpPr>
          <p:sp>
            <p:nvSpPr>
              <p:cNvPr id="59" name="Rectangle 58">
                <a:extLst>
                  <a:ext uri="{FF2B5EF4-FFF2-40B4-BE49-F238E27FC236}">
                    <a16:creationId xmlns:a16="http://schemas.microsoft.com/office/drawing/2014/main" id="{FDEBBE17-1D25-EDD2-BDF7-CBE3F4C20364}"/>
                  </a:ext>
                </a:extLst>
              </p:cNvPr>
              <p:cNvSpPr/>
              <p:nvPr userDrawn="1"/>
            </p:nvSpPr>
            <p:spPr>
              <a:xfrm>
                <a:off x="4203683" y="4031568"/>
                <a:ext cx="751809" cy="61025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60" name="Group 59">
                <a:extLst>
                  <a:ext uri="{FF2B5EF4-FFF2-40B4-BE49-F238E27FC236}">
                    <a16:creationId xmlns:a16="http://schemas.microsoft.com/office/drawing/2014/main" id="{A2C944F7-0D77-0BB0-9219-8821987FF5C2}"/>
                  </a:ext>
                </a:extLst>
              </p:cNvPr>
              <p:cNvGrpSpPr/>
              <p:nvPr userDrawn="1"/>
            </p:nvGrpSpPr>
            <p:grpSpPr>
              <a:xfrm>
                <a:off x="4270842" y="4111572"/>
                <a:ext cx="371962" cy="418762"/>
                <a:chOff x="5287741" y="3501398"/>
                <a:chExt cx="371962" cy="418762"/>
              </a:xfrm>
            </p:grpSpPr>
            <p:cxnSp>
              <p:nvCxnSpPr>
                <p:cNvPr id="61" name="Straight Connector 60">
                  <a:extLst>
                    <a:ext uri="{FF2B5EF4-FFF2-40B4-BE49-F238E27FC236}">
                      <a16:creationId xmlns:a16="http://schemas.microsoft.com/office/drawing/2014/main" id="{657FBAFD-C9AE-DED7-8AE5-57A48B04D764}"/>
                    </a:ext>
                  </a:extLst>
                </p:cNvPr>
                <p:cNvCxnSpPr>
                  <a:cxnSpLocks/>
                </p:cNvCxnSpPr>
                <p:nvPr userDrawn="1"/>
              </p:nvCxnSpPr>
              <p:spPr>
                <a:xfrm>
                  <a:off x="5287741" y="3705475"/>
                  <a:ext cx="371962" cy="0"/>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E36032-960C-64B7-9B18-D449EDBA565F}"/>
                    </a:ext>
                  </a:extLst>
                </p:cNvPr>
                <p:cNvCxnSpPr>
                  <a:cxnSpLocks/>
                </p:cNvCxnSpPr>
                <p:nvPr userDrawn="1"/>
              </p:nvCxnSpPr>
              <p:spPr>
                <a:xfrm>
                  <a:off x="5448688" y="3501398"/>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0D1925B-3D4B-C68D-00D4-4A71FA040D1E}"/>
                    </a:ext>
                  </a:extLst>
                </p:cNvPr>
                <p:cNvCxnSpPr>
                  <a:cxnSpLocks/>
                </p:cNvCxnSpPr>
                <p:nvPr userDrawn="1"/>
              </p:nvCxnSpPr>
              <p:spPr>
                <a:xfrm flipH="1">
                  <a:off x="5448688" y="3716083"/>
                  <a:ext cx="211015" cy="204077"/>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gr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9" name="Footer">
            <a:extLst>
              <a:ext uri="{FF2B5EF4-FFF2-40B4-BE49-F238E27FC236}">
                <a16:creationId xmlns:a16="http://schemas.microsoft.com/office/drawing/2014/main" id="{D45B58F2-DC37-61AF-4F20-BFAFCFB7645A}"/>
              </a:ext>
            </a:extLst>
          </p:cNvPr>
          <p:cNvSpPr>
            <a:spLocks noGrp="1"/>
          </p:cNvSpPr>
          <p:nvPr>
            <p:ph type="body" sz="quarter" idx="28"/>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CD14DA0B-E174-18CF-72D0-655D7213DE11}"/>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47" name="Copy 4">
            <a:extLst>
              <a:ext uri="{FF2B5EF4-FFF2-40B4-BE49-F238E27FC236}">
                <a16:creationId xmlns:a16="http://schemas.microsoft.com/office/drawing/2014/main" id="{C8186215-5B02-87F4-A3C3-DA92F640E6B9}"/>
              </a:ext>
            </a:extLst>
          </p:cNvPr>
          <p:cNvSpPr>
            <a:spLocks noGrp="1"/>
          </p:cNvSpPr>
          <p:nvPr>
            <p:ph type="body" sz="quarter" idx="40"/>
          </p:nvPr>
        </p:nvSpPr>
        <p:spPr>
          <a:xfrm>
            <a:off x="9420441" y="3828455"/>
            <a:ext cx="2140260"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6" name="Title 4">
            <a:extLst>
              <a:ext uri="{FF2B5EF4-FFF2-40B4-BE49-F238E27FC236}">
                <a16:creationId xmlns:a16="http://schemas.microsoft.com/office/drawing/2014/main" id="{F3965D8E-F203-1FFE-0643-A1A3DA744975}"/>
              </a:ext>
            </a:extLst>
          </p:cNvPr>
          <p:cNvSpPr>
            <a:spLocks noGrp="1"/>
          </p:cNvSpPr>
          <p:nvPr>
            <p:ph type="body" sz="quarter" idx="39"/>
          </p:nvPr>
        </p:nvSpPr>
        <p:spPr>
          <a:xfrm>
            <a:off x="9420441" y="3118737"/>
            <a:ext cx="2140260"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8" name="04">
            <a:extLst>
              <a:ext uri="{FF2B5EF4-FFF2-40B4-BE49-F238E27FC236}">
                <a16:creationId xmlns:a16="http://schemas.microsoft.com/office/drawing/2014/main" id="{5E810AD2-2386-AF65-B345-49B3BD6D5A19}"/>
              </a:ext>
            </a:extLst>
          </p:cNvPr>
          <p:cNvSpPr>
            <a:spLocks noGrp="1"/>
          </p:cNvSpPr>
          <p:nvPr>
            <p:ph type="body" sz="quarter" idx="41" hasCustomPrompt="1"/>
          </p:nvPr>
        </p:nvSpPr>
        <p:spPr>
          <a:xfrm>
            <a:off x="9452457" y="2439047"/>
            <a:ext cx="846082"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04</a:t>
            </a:r>
          </a:p>
        </p:txBody>
      </p:sp>
      <p:sp>
        <p:nvSpPr>
          <p:cNvPr id="43" name="Copy 3">
            <a:extLst>
              <a:ext uri="{FF2B5EF4-FFF2-40B4-BE49-F238E27FC236}">
                <a16:creationId xmlns:a16="http://schemas.microsoft.com/office/drawing/2014/main" id="{6B1C9A3B-F633-C9AF-20C5-FA66D97B0D5B}"/>
              </a:ext>
            </a:extLst>
          </p:cNvPr>
          <p:cNvSpPr>
            <a:spLocks noGrp="1"/>
          </p:cNvSpPr>
          <p:nvPr>
            <p:ph type="body" sz="quarter" idx="37"/>
          </p:nvPr>
        </p:nvSpPr>
        <p:spPr>
          <a:xfrm>
            <a:off x="6531568" y="3828455"/>
            <a:ext cx="2140260"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2" name="Title 3">
            <a:extLst>
              <a:ext uri="{FF2B5EF4-FFF2-40B4-BE49-F238E27FC236}">
                <a16:creationId xmlns:a16="http://schemas.microsoft.com/office/drawing/2014/main" id="{7DA7C3E7-1356-0B22-0785-94BEFA298EFA}"/>
              </a:ext>
            </a:extLst>
          </p:cNvPr>
          <p:cNvSpPr>
            <a:spLocks noGrp="1"/>
          </p:cNvSpPr>
          <p:nvPr>
            <p:ph type="body" sz="quarter" idx="36"/>
          </p:nvPr>
        </p:nvSpPr>
        <p:spPr>
          <a:xfrm>
            <a:off x="6531568" y="3118737"/>
            <a:ext cx="2140260"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4" name="03">
            <a:extLst>
              <a:ext uri="{FF2B5EF4-FFF2-40B4-BE49-F238E27FC236}">
                <a16:creationId xmlns:a16="http://schemas.microsoft.com/office/drawing/2014/main" id="{BA1FAE66-3AD4-8B8A-6482-C73D2C700553}"/>
              </a:ext>
            </a:extLst>
          </p:cNvPr>
          <p:cNvSpPr>
            <a:spLocks noGrp="1"/>
          </p:cNvSpPr>
          <p:nvPr>
            <p:ph type="body" sz="quarter" idx="38" hasCustomPrompt="1"/>
          </p:nvPr>
        </p:nvSpPr>
        <p:spPr>
          <a:xfrm>
            <a:off x="6563584" y="2439047"/>
            <a:ext cx="846082"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03</a:t>
            </a:r>
          </a:p>
        </p:txBody>
      </p:sp>
      <p:sp>
        <p:nvSpPr>
          <p:cNvPr id="39" name="Copy 2">
            <a:extLst>
              <a:ext uri="{FF2B5EF4-FFF2-40B4-BE49-F238E27FC236}">
                <a16:creationId xmlns:a16="http://schemas.microsoft.com/office/drawing/2014/main" id="{76A0E960-E943-2F0C-A4A8-3FECAF0E4BD1}"/>
              </a:ext>
            </a:extLst>
          </p:cNvPr>
          <p:cNvSpPr>
            <a:spLocks noGrp="1"/>
          </p:cNvSpPr>
          <p:nvPr>
            <p:ph type="body" sz="quarter" idx="34"/>
          </p:nvPr>
        </p:nvSpPr>
        <p:spPr>
          <a:xfrm>
            <a:off x="3582179" y="3828455"/>
            <a:ext cx="2140260"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38" name="Title 2">
            <a:extLst>
              <a:ext uri="{FF2B5EF4-FFF2-40B4-BE49-F238E27FC236}">
                <a16:creationId xmlns:a16="http://schemas.microsoft.com/office/drawing/2014/main" id="{C7F8E115-4F2B-3E07-8761-F9B266FDAD63}"/>
              </a:ext>
            </a:extLst>
          </p:cNvPr>
          <p:cNvSpPr>
            <a:spLocks noGrp="1"/>
          </p:cNvSpPr>
          <p:nvPr>
            <p:ph type="body" sz="quarter" idx="33"/>
          </p:nvPr>
        </p:nvSpPr>
        <p:spPr>
          <a:xfrm>
            <a:off x="3582179" y="3118737"/>
            <a:ext cx="2140260"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40" name="02">
            <a:extLst>
              <a:ext uri="{FF2B5EF4-FFF2-40B4-BE49-F238E27FC236}">
                <a16:creationId xmlns:a16="http://schemas.microsoft.com/office/drawing/2014/main" id="{F8BDF0F2-9E9D-04CA-329A-9B5425579EA3}"/>
              </a:ext>
            </a:extLst>
          </p:cNvPr>
          <p:cNvSpPr>
            <a:spLocks noGrp="1"/>
          </p:cNvSpPr>
          <p:nvPr>
            <p:ph type="body" sz="quarter" idx="35" hasCustomPrompt="1"/>
          </p:nvPr>
        </p:nvSpPr>
        <p:spPr>
          <a:xfrm>
            <a:off x="3614195" y="2439047"/>
            <a:ext cx="846082"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02</a:t>
            </a:r>
          </a:p>
        </p:txBody>
      </p:sp>
      <p:sp>
        <p:nvSpPr>
          <p:cNvPr id="23" name="Copy 1">
            <a:extLst>
              <a:ext uri="{FF2B5EF4-FFF2-40B4-BE49-F238E27FC236}">
                <a16:creationId xmlns:a16="http://schemas.microsoft.com/office/drawing/2014/main" id="{250C775B-B12A-108C-CB0B-19A38C214AF3}"/>
              </a:ext>
            </a:extLst>
          </p:cNvPr>
          <p:cNvSpPr>
            <a:spLocks noGrp="1"/>
          </p:cNvSpPr>
          <p:nvPr>
            <p:ph type="body" sz="quarter" idx="22"/>
          </p:nvPr>
        </p:nvSpPr>
        <p:spPr>
          <a:xfrm>
            <a:off x="646238" y="3828455"/>
            <a:ext cx="2140260" cy="2017380"/>
          </a:xfrm>
        </p:spPr>
        <p:txBody>
          <a:bodyPr lIns="144000" rIns="144000" bIns="72000" anchor="t" anchorCtr="0">
            <a:noAutofit/>
          </a:bodyPr>
          <a:lstStyle>
            <a:lvl1pPr>
              <a:defRPr sz="1400">
                <a:solidFill>
                  <a:schemeClr val="bg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2" name="Title 1">
            <a:extLst>
              <a:ext uri="{FF2B5EF4-FFF2-40B4-BE49-F238E27FC236}">
                <a16:creationId xmlns:a16="http://schemas.microsoft.com/office/drawing/2014/main" id="{DB3CF0C8-7AA5-091F-9864-5A0E4B4111D7}"/>
              </a:ext>
            </a:extLst>
          </p:cNvPr>
          <p:cNvSpPr>
            <a:spLocks noGrp="1"/>
          </p:cNvSpPr>
          <p:nvPr>
            <p:ph type="body" sz="quarter" idx="21"/>
          </p:nvPr>
        </p:nvSpPr>
        <p:spPr>
          <a:xfrm>
            <a:off x="646238" y="3118737"/>
            <a:ext cx="2140260" cy="675448"/>
          </a:xfrm>
        </p:spPr>
        <p:txBody>
          <a:bodyPr lIns="144000" rIns="144000" bIns="72000" anchor="b" anchorCtr="0">
            <a:noAutofit/>
          </a:bodyPr>
          <a:lstStyle>
            <a:lvl1pPr>
              <a:defRPr sz="1600" b="1">
                <a:solidFill>
                  <a:schemeClr val="tx2"/>
                </a:solidFill>
                <a:latin typeface="+mn-lt"/>
              </a:defRPr>
            </a:lvl1pPr>
            <a:lvl2pPr>
              <a:defRPr sz="1400">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 name="01">
            <a:extLst>
              <a:ext uri="{FF2B5EF4-FFF2-40B4-BE49-F238E27FC236}">
                <a16:creationId xmlns:a16="http://schemas.microsoft.com/office/drawing/2014/main" id="{796F0147-B2D6-42F1-CBAE-966E16CF3499}"/>
              </a:ext>
            </a:extLst>
          </p:cNvPr>
          <p:cNvSpPr>
            <a:spLocks noGrp="1"/>
          </p:cNvSpPr>
          <p:nvPr>
            <p:ph type="body" sz="quarter" idx="32" hasCustomPrompt="1"/>
          </p:nvPr>
        </p:nvSpPr>
        <p:spPr>
          <a:xfrm>
            <a:off x="678254" y="2439047"/>
            <a:ext cx="846082"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01</a:t>
            </a:r>
          </a:p>
        </p:txBody>
      </p:sp>
      <p:sp>
        <p:nvSpPr>
          <p:cNvPr id="10" name="Subtitle">
            <a:extLst>
              <a:ext uri="{FF2B5EF4-FFF2-40B4-BE49-F238E27FC236}">
                <a16:creationId xmlns:a16="http://schemas.microsoft.com/office/drawing/2014/main" id="{101F989E-66A0-2ED1-5A41-A3CA3740BE1D}"/>
              </a:ext>
            </a:extLst>
          </p:cNvPr>
          <p:cNvSpPr>
            <a:spLocks noGrp="1"/>
          </p:cNvSpPr>
          <p:nvPr>
            <p:ph type="body" sz="quarter" idx="30"/>
          </p:nvPr>
        </p:nvSpPr>
        <p:spPr>
          <a:xfrm>
            <a:off x="609599" y="1531478"/>
            <a:ext cx="10958513" cy="744722"/>
          </a:xfrm>
        </p:spPr>
        <p:txBody>
          <a:bodyPr>
            <a:noAutofit/>
          </a:bodyPr>
          <a:lstStyle>
            <a:lvl1pPr marL="0" indent="0">
              <a:spcBef>
                <a:spcPts val="0"/>
              </a:spcBef>
              <a:defRPr>
                <a:solidFill>
                  <a:schemeClr val="bg2"/>
                </a:solidFill>
                <a:latin typeface="+mj-lt"/>
              </a:defRPr>
            </a:lvl1pPr>
          </a:lstStyle>
          <a:p>
            <a:pPr lvl="0"/>
            <a:r>
              <a:rPr lang="en-US" noProof="0"/>
              <a:t>Click to edit Master text styles</a:t>
            </a:r>
          </a:p>
        </p:txBody>
      </p:sp>
      <p:sp>
        <p:nvSpPr>
          <p:cNvPr id="7" name="Title">
            <a:extLst>
              <a:ext uri="{FF2B5EF4-FFF2-40B4-BE49-F238E27FC236}">
                <a16:creationId xmlns:a16="http://schemas.microsoft.com/office/drawing/2014/main" id="{DC22C4F8-08D1-F025-EEE0-78104FBFA162}"/>
              </a:ext>
            </a:extLst>
          </p:cNvPr>
          <p:cNvSpPr>
            <a:spLocks noGrp="1"/>
          </p:cNvSpPr>
          <p:nvPr>
            <p:ph type="body" sz="quarter" idx="11" hasCustomPrompt="1"/>
          </p:nvPr>
        </p:nvSpPr>
        <p:spPr>
          <a:xfrm>
            <a:off x="616744" y="774000"/>
            <a:ext cx="1099185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6" name="Running head">
            <a:extLst>
              <a:ext uri="{FF2B5EF4-FFF2-40B4-BE49-F238E27FC236}">
                <a16:creationId xmlns:a16="http://schemas.microsoft.com/office/drawing/2014/main" id="{C3E7B3CC-E7C9-9BDE-BD7B-8BE2391CCB1E}"/>
              </a:ext>
            </a:extLst>
          </p:cNvPr>
          <p:cNvSpPr>
            <a:spLocks noGrp="1"/>
          </p:cNvSpPr>
          <p:nvPr>
            <p:ph type="body" sz="quarter" idx="20" hasCustomPrompt="1"/>
          </p:nvPr>
        </p:nvSpPr>
        <p:spPr>
          <a:xfrm>
            <a:off x="616744"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583540918"/>
      </p:ext>
    </p:extLst>
  </p:cSld>
  <p:clrMapOvr>
    <a:masterClrMapping/>
  </p:clrMapOvr>
  <p:extLst>
    <p:ext uri="{DCECCB84-F9BA-43D5-87BE-67443E8EF086}">
      <p15:sldGuideLst xmlns:p15="http://schemas.microsoft.com/office/powerpoint/2012/main">
        <p15:guide id="1" pos="483"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list with image right">
    <p:bg>
      <p:bgRef idx="1001">
        <a:schemeClr val="bg1"/>
      </p:bgRef>
    </p:bg>
    <p:spTree>
      <p:nvGrpSpPr>
        <p:cNvPr id="1" name=""/>
        <p:cNvGrpSpPr/>
        <p:nvPr/>
      </p:nvGrpSpPr>
      <p:grpSpPr>
        <a:xfrm>
          <a:off x="0" y="0"/>
          <a:ext cx="0" cy="0"/>
          <a:chOff x="0" y="0"/>
          <a:chExt cx="0" cy="0"/>
        </a:xfrm>
      </p:grpSpPr>
      <p:grpSp>
        <p:nvGrpSpPr>
          <p:cNvPr id="8" name="Background lines">
            <a:extLst>
              <a:ext uri="{FF2B5EF4-FFF2-40B4-BE49-F238E27FC236}">
                <a16:creationId xmlns:a16="http://schemas.microsoft.com/office/drawing/2014/main" id="{F9432CF0-A244-076E-9A83-B2490EF6C438}"/>
              </a:ext>
            </a:extLst>
          </p:cNvPr>
          <p:cNvGrpSpPr/>
          <p:nvPr userDrawn="1"/>
        </p:nvGrpSpPr>
        <p:grpSpPr>
          <a:xfrm>
            <a:off x="609600" y="2916749"/>
            <a:ext cx="7518991" cy="3046572"/>
            <a:chOff x="609600" y="2916749"/>
            <a:chExt cx="7518991" cy="3046572"/>
          </a:xfrm>
        </p:grpSpPr>
        <p:cxnSp>
          <p:nvCxnSpPr>
            <p:cNvPr id="26" name="vertical line left">
              <a:extLst>
                <a:ext uri="{FF2B5EF4-FFF2-40B4-BE49-F238E27FC236}">
                  <a16:creationId xmlns:a16="http://schemas.microsoft.com/office/drawing/2014/main" id="{00EFB76B-E53E-C2CC-C154-B3BC34B4955D}"/>
                </a:ext>
              </a:extLst>
            </p:cNvPr>
            <p:cNvCxnSpPr>
              <a:cxnSpLocks/>
            </p:cNvCxnSpPr>
            <p:nvPr userDrawn="1"/>
          </p:nvCxnSpPr>
          <p:spPr>
            <a:xfrm>
              <a:off x="609600" y="5963321"/>
              <a:ext cx="7518991"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vertical line left">
              <a:extLst>
                <a:ext uri="{FF2B5EF4-FFF2-40B4-BE49-F238E27FC236}">
                  <a16:creationId xmlns:a16="http://schemas.microsoft.com/office/drawing/2014/main" id="{BD207FF8-1591-07A0-779C-FB3AC65BAD93}"/>
                </a:ext>
              </a:extLst>
            </p:cNvPr>
            <p:cNvCxnSpPr>
              <a:cxnSpLocks/>
            </p:cNvCxnSpPr>
            <p:nvPr userDrawn="1"/>
          </p:nvCxnSpPr>
          <p:spPr>
            <a:xfrm>
              <a:off x="609600" y="4947797"/>
              <a:ext cx="7518991"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vertical line left">
              <a:extLst>
                <a:ext uri="{FF2B5EF4-FFF2-40B4-BE49-F238E27FC236}">
                  <a16:creationId xmlns:a16="http://schemas.microsoft.com/office/drawing/2014/main" id="{8A8EB64C-43B3-1FEB-18A6-71741AB19C26}"/>
                </a:ext>
              </a:extLst>
            </p:cNvPr>
            <p:cNvCxnSpPr>
              <a:cxnSpLocks/>
            </p:cNvCxnSpPr>
            <p:nvPr userDrawn="1"/>
          </p:nvCxnSpPr>
          <p:spPr>
            <a:xfrm>
              <a:off x="609600" y="3932273"/>
              <a:ext cx="7518991"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 name="vertical line left">
              <a:extLst>
                <a:ext uri="{FF2B5EF4-FFF2-40B4-BE49-F238E27FC236}">
                  <a16:creationId xmlns:a16="http://schemas.microsoft.com/office/drawing/2014/main" id="{248CBE1F-CAA3-4DF7-22CF-D62850E2EC57}"/>
                </a:ext>
              </a:extLst>
            </p:cNvPr>
            <p:cNvCxnSpPr>
              <a:cxnSpLocks/>
            </p:cNvCxnSpPr>
            <p:nvPr userDrawn="1"/>
          </p:nvCxnSpPr>
          <p:spPr>
            <a:xfrm>
              <a:off x="609600" y="2916749"/>
              <a:ext cx="7518991"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4" name="Image">
            <a:extLst>
              <a:ext uri="{FF2B5EF4-FFF2-40B4-BE49-F238E27FC236}">
                <a16:creationId xmlns:a16="http://schemas.microsoft.com/office/drawing/2014/main" id="{F79AF414-42FA-9A13-A250-74698661F7D9}"/>
              </a:ext>
            </a:extLst>
          </p:cNvPr>
          <p:cNvSpPr>
            <a:spLocks noGrp="1"/>
          </p:cNvSpPr>
          <p:nvPr>
            <p:ph type="pic" sz="quarter" idx="25"/>
          </p:nvPr>
        </p:nvSpPr>
        <p:spPr>
          <a:xfrm>
            <a:off x="8793189" y="-7731"/>
            <a:ext cx="3398811" cy="6858000"/>
          </a:xfrm>
        </p:spPr>
        <p:txBody>
          <a:bodyPr/>
          <a:lstStyle/>
          <a:p>
            <a:r>
              <a:rPr lang="en-US" noProof="0"/>
              <a:t>Click icon to add picture</a:t>
            </a:r>
            <a:endParaRPr lang="en-GB" noProof="0"/>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
        <p:nvSpPr>
          <p:cNvPr id="5" name="page number">
            <a:extLst>
              <a:ext uri="{FF2B5EF4-FFF2-40B4-BE49-F238E27FC236}">
                <a16:creationId xmlns:a16="http://schemas.microsoft.com/office/drawing/2014/main" id="{2BA086F0-65B3-32DC-33D8-C1AFD3D6CB77}"/>
              </a:ext>
            </a:extLst>
          </p:cNvPr>
          <p:cNvSpPr txBox="1"/>
          <p:nvPr userDrawn="1"/>
        </p:nvSpPr>
        <p:spPr>
          <a:xfrm>
            <a:off x="11071618" y="637289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22" name="Copy 4">
            <a:extLst>
              <a:ext uri="{FF2B5EF4-FFF2-40B4-BE49-F238E27FC236}">
                <a16:creationId xmlns:a16="http://schemas.microsoft.com/office/drawing/2014/main" id="{CA56F8C7-444A-AEDE-C11A-090E4852C19E}"/>
              </a:ext>
            </a:extLst>
          </p:cNvPr>
          <p:cNvSpPr>
            <a:spLocks noGrp="1"/>
          </p:cNvSpPr>
          <p:nvPr>
            <p:ph type="body" sz="quarter" idx="41" hasCustomPrompt="1"/>
          </p:nvPr>
        </p:nvSpPr>
        <p:spPr>
          <a:xfrm>
            <a:off x="609599" y="5439786"/>
            <a:ext cx="7465827" cy="534064"/>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21" name="Title 4">
            <a:extLst>
              <a:ext uri="{FF2B5EF4-FFF2-40B4-BE49-F238E27FC236}">
                <a16:creationId xmlns:a16="http://schemas.microsoft.com/office/drawing/2014/main" id="{E9F7208A-7FD1-72A9-30C2-87A937B38F6A}"/>
              </a:ext>
            </a:extLst>
          </p:cNvPr>
          <p:cNvSpPr>
            <a:spLocks noGrp="1"/>
          </p:cNvSpPr>
          <p:nvPr>
            <p:ph type="body" sz="quarter" idx="40" hasCustomPrompt="1"/>
          </p:nvPr>
        </p:nvSpPr>
        <p:spPr>
          <a:xfrm>
            <a:off x="609599" y="5042474"/>
            <a:ext cx="7465827" cy="397500"/>
          </a:xfrm>
        </p:spPr>
        <p:txBody>
          <a:bodyPr lIns="90000" tIns="72000" rIns="72000" bIns="36000" anchor="b">
            <a:noAutofit/>
          </a:bodyPr>
          <a:lstStyle>
            <a:lvl1pPr>
              <a:spcBef>
                <a:spcPts val="60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9" name="Copy 3">
            <a:extLst>
              <a:ext uri="{FF2B5EF4-FFF2-40B4-BE49-F238E27FC236}">
                <a16:creationId xmlns:a16="http://schemas.microsoft.com/office/drawing/2014/main" id="{16010980-FE50-517C-1FA4-9E34F4DB0470}"/>
              </a:ext>
            </a:extLst>
          </p:cNvPr>
          <p:cNvSpPr>
            <a:spLocks noGrp="1"/>
          </p:cNvSpPr>
          <p:nvPr>
            <p:ph type="body" sz="quarter" idx="39" hasCustomPrompt="1"/>
          </p:nvPr>
        </p:nvSpPr>
        <p:spPr>
          <a:xfrm>
            <a:off x="609599" y="4424262"/>
            <a:ext cx="7465827" cy="534064"/>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8" name="Title 3">
            <a:extLst>
              <a:ext uri="{FF2B5EF4-FFF2-40B4-BE49-F238E27FC236}">
                <a16:creationId xmlns:a16="http://schemas.microsoft.com/office/drawing/2014/main" id="{4B554C96-C652-6B82-6D7F-0EB08DB6FCE3}"/>
              </a:ext>
            </a:extLst>
          </p:cNvPr>
          <p:cNvSpPr>
            <a:spLocks noGrp="1"/>
          </p:cNvSpPr>
          <p:nvPr>
            <p:ph type="body" sz="quarter" idx="38" hasCustomPrompt="1"/>
          </p:nvPr>
        </p:nvSpPr>
        <p:spPr>
          <a:xfrm>
            <a:off x="609599" y="4026950"/>
            <a:ext cx="7465827" cy="397500"/>
          </a:xfrm>
        </p:spPr>
        <p:txBody>
          <a:bodyPr lIns="90000" tIns="72000" rIns="72000" bIns="36000" anchor="b">
            <a:noAutofit/>
          </a:bodyPr>
          <a:lstStyle>
            <a:lvl1pPr>
              <a:spcBef>
                <a:spcPts val="60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6" name="Copy 2">
            <a:extLst>
              <a:ext uri="{FF2B5EF4-FFF2-40B4-BE49-F238E27FC236}">
                <a16:creationId xmlns:a16="http://schemas.microsoft.com/office/drawing/2014/main" id="{14C8F3A2-B5A2-6B42-4BA5-B346A76CAB48}"/>
              </a:ext>
            </a:extLst>
          </p:cNvPr>
          <p:cNvSpPr>
            <a:spLocks noGrp="1"/>
          </p:cNvSpPr>
          <p:nvPr>
            <p:ph type="body" sz="quarter" idx="37" hasCustomPrompt="1"/>
          </p:nvPr>
        </p:nvSpPr>
        <p:spPr>
          <a:xfrm>
            <a:off x="609599" y="3408738"/>
            <a:ext cx="7465827" cy="534064"/>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5" name="Title 2">
            <a:extLst>
              <a:ext uri="{FF2B5EF4-FFF2-40B4-BE49-F238E27FC236}">
                <a16:creationId xmlns:a16="http://schemas.microsoft.com/office/drawing/2014/main" id="{A00F696B-5633-FD3D-6801-438FF0B5D769}"/>
              </a:ext>
            </a:extLst>
          </p:cNvPr>
          <p:cNvSpPr>
            <a:spLocks noGrp="1"/>
          </p:cNvSpPr>
          <p:nvPr>
            <p:ph type="body" sz="quarter" idx="36" hasCustomPrompt="1"/>
          </p:nvPr>
        </p:nvSpPr>
        <p:spPr>
          <a:xfrm>
            <a:off x="609599" y="3011426"/>
            <a:ext cx="7465827" cy="397500"/>
          </a:xfrm>
        </p:spPr>
        <p:txBody>
          <a:bodyPr lIns="90000" tIns="72000" rIns="72000" bIns="36000" anchor="b">
            <a:noAutofit/>
          </a:bodyPr>
          <a:lstStyle>
            <a:lvl1pPr>
              <a:spcBef>
                <a:spcPts val="60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7" name="Copy 1">
            <a:extLst>
              <a:ext uri="{FF2B5EF4-FFF2-40B4-BE49-F238E27FC236}">
                <a16:creationId xmlns:a16="http://schemas.microsoft.com/office/drawing/2014/main" id="{FA31DEF1-1625-BD68-972E-17FF1C6462EC}"/>
              </a:ext>
            </a:extLst>
          </p:cNvPr>
          <p:cNvSpPr>
            <a:spLocks noGrp="1"/>
          </p:cNvSpPr>
          <p:nvPr>
            <p:ph type="body" sz="quarter" idx="35" hasCustomPrompt="1"/>
          </p:nvPr>
        </p:nvSpPr>
        <p:spPr>
          <a:xfrm>
            <a:off x="609599" y="2393214"/>
            <a:ext cx="7465827" cy="534064"/>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9" name="Title 1">
            <a:extLst>
              <a:ext uri="{FF2B5EF4-FFF2-40B4-BE49-F238E27FC236}">
                <a16:creationId xmlns:a16="http://schemas.microsoft.com/office/drawing/2014/main" id="{2A56F98D-7351-2F57-09EB-79E4332E9E48}"/>
              </a:ext>
            </a:extLst>
          </p:cNvPr>
          <p:cNvSpPr>
            <a:spLocks noGrp="1"/>
          </p:cNvSpPr>
          <p:nvPr>
            <p:ph type="body" sz="quarter" idx="33" hasCustomPrompt="1"/>
          </p:nvPr>
        </p:nvSpPr>
        <p:spPr>
          <a:xfrm>
            <a:off x="609599" y="1995902"/>
            <a:ext cx="7465827" cy="397500"/>
          </a:xfrm>
        </p:spPr>
        <p:txBody>
          <a:bodyPr lIns="90000" tIns="72000" rIns="72000" bIns="36000" anchor="b">
            <a:noAutofit/>
          </a:bodyPr>
          <a:lstStyle>
            <a:lvl1pPr>
              <a:spcBef>
                <a:spcPts val="60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hasCustomPrompt="1"/>
          </p:nvPr>
        </p:nvSpPr>
        <p:spPr>
          <a:xfrm>
            <a:off x="609600" y="774000"/>
            <a:ext cx="7465828" cy="1086698"/>
          </a:xfrm>
        </p:spPr>
        <p:txBody>
          <a:bodyPr tIns="144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Tree>
    <p:extLst>
      <p:ext uri="{BB962C8B-B14F-4D97-AF65-F5344CB8AC3E}">
        <p14:creationId xmlns:p14="http://schemas.microsoft.com/office/powerpoint/2010/main" val="1530474237"/>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ck intro 5 bullets">
    <p:spTree>
      <p:nvGrpSpPr>
        <p:cNvPr id="1" name=""/>
        <p:cNvGrpSpPr/>
        <p:nvPr/>
      </p:nvGrpSpPr>
      <p:grpSpPr>
        <a:xfrm>
          <a:off x="0" y="0"/>
          <a:ext cx="0" cy="0"/>
          <a:chOff x="0" y="0"/>
          <a:chExt cx="0" cy="0"/>
        </a:xfrm>
      </p:grpSpPr>
      <p:sp>
        <p:nvSpPr>
          <p:cNvPr id="9" name="Black background">
            <a:extLst>
              <a:ext uri="{FF2B5EF4-FFF2-40B4-BE49-F238E27FC236}">
                <a16:creationId xmlns:a16="http://schemas.microsoft.com/office/drawing/2014/main" id="{EBBA0F0D-0D58-8E51-94BF-9B6DB273CFE8}"/>
              </a:ext>
            </a:extLst>
          </p:cNvPr>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Footer">
            <a:extLst>
              <a:ext uri="{FF2B5EF4-FFF2-40B4-BE49-F238E27FC236}">
                <a16:creationId xmlns:a16="http://schemas.microsoft.com/office/drawing/2014/main" id="{6ABF550E-7459-E3F0-DDAD-5E33D3B62BB5}"/>
              </a:ext>
            </a:extLst>
          </p:cNvPr>
          <p:cNvSpPr>
            <a:spLocks noGrp="1"/>
          </p:cNvSpPr>
          <p:nvPr>
            <p:ph type="body" sz="quarter" idx="26"/>
          </p:nvPr>
        </p:nvSpPr>
        <p:spPr>
          <a:xfrm>
            <a:off x="6705600" y="6332538"/>
            <a:ext cx="3922712" cy="228867"/>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5" name="Copy 5">
            <a:extLst>
              <a:ext uri="{FF2B5EF4-FFF2-40B4-BE49-F238E27FC236}">
                <a16:creationId xmlns:a16="http://schemas.microsoft.com/office/drawing/2014/main" id="{33B392B9-7040-3A16-1255-349EBDC23731}"/>
              </a:ext>
            </a:extLst>
          </p:cNvPr>
          <p:cNvSpPr>
            <a:spLocks noGrp="1"/>
          </p:cNvSpPr>
          <p:nvPr>
            <p:ph type="body" sz="quarter" idx="19" hasCustomPrompt="1"/>
          </p:nvPr>
        </p:nvSpPr>
        <p:spPr>
          <a:xfrm>
            <a:off x="6708774" y="5186582"/>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14" name="Bullet 05">
            <a:extLst>
              <a:ext uri="{FF2B5EF4-FFF2-40B4-BE49-F238E27FC236}">
                <a16:creationId xmlns:a16="http://schemas.microsoft.com/office/drawing/2014/main" id="{09045B11-213A-5A8D-E358-163CF8B5A3BA}"/>
              </a:ext>
            </a:extLst>
          </p:cNvPr>
          <p:cNvSpPr>
            <a:spLocks noGrp="1" noChangeAspect="1"/>
          </p:cNvSpPr>
          <p:nvPr>
            <p:ph type="body" sz="quarter" idx="20" hasCustomPrompt="1"/>
          </p:nvPr>
        </p:nvSpPr>
        <p:spPr>
          <a:xfrm>
            <a:off x="5740528" y="5196107"/>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05</a:t>
            </a:r>
          </a:p>
        </p:txBody>
      </p:sp>
      <p:sp>
        <p:nvSpPr>
          <p:cNvPr id="16" name="Copy 4">
            <a:extLst>
              <a:ext uri="{FF2B5EF4-FFF2-40B4-BE49-F238E27FC236}">
                <a16:creationId xmlns:a16="http://schemas.microsoft.com/office/drawing/2014/main" id="{061A6E50-F110-E0EA-033A-FA44744D07BA}"/>
              </a:ext>
            </a:extLst>
          </p:cNvPr>
          <p:cNvSpPr>
            <a:spLocks noGrp="1"/>
          </p:cNvSpPr>
          <p:nvPr>
            <p:ph type="body" sz="quarter" idx="17" hasCustomPrompt="1"/>
          </p:nvPr>
        </p:nvSpPr>
        <p:spPr>
          <a:xfrm>
            <a:off x="6708774" y="4114795"/>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13" name="Bullet 04">
            <a:extLst>
              <a:ext uri="{FF2B5EF4-FFF2-40B4-BE49-F238E27FC236}">
                <a16:creationId xmlns:a16="http://schemas.microsoft.com/office/drawing/2014/main" id="{2AFD2952-93DE-665E-D02B-24394210033A}"/>
              </a:ext>
            </a:extLst>
          </p:cNvPr>
          <p:cNvSpPr>
            <a:spLocks noGrp="1" noChangeAspect="1"/>
          </p:cNvSpPr>
          <p:nvPr>
            <p:ph type="body" sz="quarter" idx="18" hasCustomPrompt="1"/>
          </p:nvPr>
        </p:nvSpPr>
        <p:spPr>
          <a:xfrm>
            <a:off x="5740528" y="4124320"/>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04</a:t>
            </a:r>
          </a:p>
        </p:txBody>
      </p:sp>
      <p:sp>
        <p:nvSpPr>
          <p:cNvPr id="17" name="Copy 3">
            <a:extLst>
              <a:ext uri="{FF2B5EF4-FFF2-40B4-BE49-F238E27FC236}">
                <a16:creationId xmlns:a16="http://schemas.microsoft.com/office/drawing/2014/main" id="{260763F2-85CF-AEA2-FA36-0193D9D2D075}"/>
              </a:ext>
            </a:extLst>
          </p:cNvPr>
          <p:cNvSpPr>
            <a:spLocks noGrp="1"/>
          </p:cNvSpPr>
          <p:nvPr>
            <p:ph type="body" sz="quarter" idx="27" hasCustomPrompt="1"/>
          </p:nvPr>
        </p:nvSpPr>
        <p:spPr>
          <a:xfrm>
            <a:off x="6708774" y="3042554"/>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12" name="Bullet 03">
            <a:extLst>
              <a:ext uri="{FF2B5EF4-FFF2-40B4-BE49-F238E27FC236}">
                <a16:creationId xmlns:a16="http://schemas.microsoft.com/office/drawing/2014/main" id="{76AE7AF9-8386-F920-1138-41D9EB310447}"/>
              </a:ext>
            </a:extLst>
          </p:cNvPr>
          <p:cNvSpPr>
            <a:spLocks noGrp="1" noChangeAspect="1"/>
          </p:cNvSpPr>
          <p:nvPr>
            <p:ph type="body" sz="quarter" idx="16" hasCustomPrompt="1"/>
          </p:nvPr>
        </p:nvSpPr>
        <p:spPr>
          <a:xfrm>
            <a:off x="5740528" y="3052079"/>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03</a:t>
            </a:r>
          </a:p>
        </p:txBody>
      </p:sp>
      <p:sp>
        <p:nvSpPr>
          <p:cNvPr id="18" name="Copy 2">
            <a:extLst>
              <a:ext uri="{FF2B5EF4-FFF2-40B4-BE49-F238E27FC236}">
                <a16:creationId xmlns:a16="http://schemas.microsoft.com/office/drawing/2014/main" id="{0EBCDA50-81D5-05A6-3B0B-CB30A5716C94}"/>
              </a:ext>
            </a:extLst>
          </p:cNvPr>
          <p:cNvSpPr>
            <a:spLocks noGrp="1"/>
          </p:cNvSpPr>
          <p:nvPr>
            <p:ph type="body" sz="quarter" idx="13" hasCustomPrompt="1"/>
          </p:nvPr>
        </p:nvSpPr>
        <p:spPr>
          <a:xfrm>
            <a:off x="6708774" y="1979838"/>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6" name="Bullet 02">
            <a:extLst>
              <a:ext uri="{FF2B5EF4-FFF2-40B4-BE49-F238E27FC236}">
                <a16:creationId xmlns:a16="http://schemas.microsoft.com/office/drawing/2014/main" id="{B155C9AE-679B-78A4-2A6B-EC0AAFA99E3A}"/>
              </a:ext>
            </a:extLst>
          </p:cNvPr>
          <p:cNvSpPr>
            <a:spLocks noGrp="1" noChangeAspect="1"/>
          </p:cNvSpPr>
          <p:nvPr>
            <p:ph type="body" sz="quarter" idx="14" hasCustomPrompt="1"/>
          </p:nvPr>
        </p:nvSpPr>
        <p:spPr>
          <a:xfrm>
            <a:off x="5740528" y="1989363"/>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02</a:t>
            </a:r>
          </a:p>
        </p:txBody>
      </p:sp>
      <p:sp>
        <p:nvSpPr>
          <p:cNvPr id="19" name="Copy 1">
            <a:extLst>
              <a:ext uri="{FF2B5EF4-FFF2-40B4-BE49-F238E27FC236}">
                <a16:creationId xmlns:a16="http://schemas.microsoft.com/office/drawing/2014/main" id="{DAE13054-F4EB-EB55-D0F2-9169555C3C32}"/>
              </a:ext>
            </a:extLst>
          </p:cNvPr>
          <p:cNvSpPr>
            <a:spLocks noGrp="1"/>
          </p:cNvSpPr>
          <p:nvPr>
            <p:ph type="body" sz="quarter" idx="28" hasCustomPrompt="1"/>
          </p:nvPr>
        </p:nvSpPr>
        <p:spPr>
          <a:xfrm>
            <a:off x="6708774" y="930728"/>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3" name="Bullet 01">
            <a:extLst>
              <a:ext uri="{FF2B5EF4-FFF2-40B4-BE49-F238E27FC236}">
                <a16:creationId xmlns:a16="http://schemas.microsoft.com/office/drawing/2014/main" id="{B677EF1A-8FA1-2D5D-F257-3C67095AA194}"/>
              </a:ext>
            </a:extLst>
          </p:cNvPr>
          <p:cNvSpPr>
            <a:spLocks noGrp="1" noChangeAspect="1"/>
          </p:cNvSpPr>
          <p:nvPr>
            <p:ph type="body" sz="quarter" idx="12" hasCustomPrompt="1"/>
          </p:nvPr>
        </p:nvSpPr>
        <p:spPr>
          <a:xfrm>
            <a:off x="5740528" y="940253"/>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01</a:t>
            </a:r>
          </a:p>
        </p:txBody>
      </p:sp>
      <p:sp>
        <p:nvSpPr>
          <p:cNvPr id="7" name="Subtitle">
            <a:extLst>
              <a:ext uri="{FF2B5EF4-FFF2-40B4-BE49-F238E27FC236}">
                <a16:creationId xmlns:a16="http://schemas.microsoft.com/office/drawing/2014/main" id="{8BFAFE1D-E7B2-DE9D-5A9E-18BC175E4DF6}"/>
              </a:ext>
            </a:extLst>
          </p:cNvPr>
          <p:cNvSpPr>
            <a:spLocks noGrp="1"/>
          </p:cNvSpPr>
          <p:nvPr>
            <p:ph type="body" sz="quarter" idx="24"/>
          </p:nvPr>
        </p:nvSpPr>
        <p:spPr>
          <a:xfrm>
            <a:off x="609601" y="1889125"/>
            <a:ext cx="3760693" cy="4283075"/>
          </a:xfrm>
        </p:spPr>
        <p:txBody>
          <a:bodyPr>
            <a:noAutofit/>
          </a:bodyPr>
          <a:lstStyle>
            <a:lvl1pPr>
              <a:defRPr>
                <a:solidFill>
                  <a:schemeClr val="bg1"/>
                </a:solidFill>
              </a:defRPr>
            </a:lvl1pPr>
            <a:lvl2pPr>
              <a:spcBef>
                <a:spcPts val="700"/>
              </a:spcBef>
              <a:defRPr>
                <a:solidFill>
                  <a:schemeClr val="bg1"/>
                </a:solidFill>
              </a:defRPr>
            </a:lvl2pPr>
            <a:lvl3pPr>
              <a:spcBef>
                <a:spcPts val="700"/>
              </a:spcBef>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9599" y="774000"/>
            <a:ext cx="3757519" cy="1103243"/>
          </a:xfrm>
        </p:spPr>
        <p:txBody>
          <a:bodyPr tIns="144000" bIns="36000"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two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3757519"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84974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detail - 3">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5CCCE697-D558-0671-BCE6-FF7D25E2B8D1}"/>
              </a:ext>
            </a:extLst>
          </p:cNvPr>
          <p:cNvSpPr>
            <a:spLocks noGrp="1"/>
          </p:cNvSpPr>
          <p:nvPr>
            <p:ph type="pic" sz="quarter" idx="33"/>
          </p:nvPr>
        </p:nvSpPr>
        <p:spPr>
          <a:xfrm>
            <a:off x="6096000" y="0"/>
            <a:ext cx="6096000" cy="6858000"/>
          </a:xfrm>
        </p:spPr>
        <p:txBody>
          <a:bodyPr/>
          <a:lstStyle/>
          <a:p>
            <a:r>
              <a:rPr lang="en-US" noProof="0"/>
              <a:t>Click icon to add picture</a:t>
            </a:r>
            <a:endParaRPr lang="en-GB" noProof="0"/>
          </a:p>
        </p:txBody>
      </p:sp>
      <p:sp>
        <p:nvSpPr>
          <p:cNvPr id="24" name="page number">
            <a:extLst>
              <a:ext uri="{FF2B5EF4-FFF2-40B4-BE49-F238E27FC236}">
                <a16:creationId xmlns:a16="http://schemas.microsoft.com/office/drawing/2014/main" id="{664BFD80-26E3-74F4-05B8-CAD30F83C063}"/>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9" name="Lines">
            <a:extLst>
              <a:ext uri="{FF2B5EF4-FFF2-40B4-BE49-F238E27FC236}">
                <a16:creationId xmlns:a16="http://schemas.microsoft.com/office/drawing/2014/main" id="{E5DB7DC3-ED64-4CE4-3DE9-A4D5096571EE}"/>
              </a:ext>
            </a:extLst>
          </p:cNvPr>
          <p:cNvGrpSpPr/>
          <p:nvPr userDrawn="1"/>
        </p:nvGrpSpPr>
        <p:grpSpPr>
          <a:xfrm>
            <a:off x="609600" y="1995902"/>
            <a:ext cx="4876800" cy="2882035"/>
            <a:chOff x="609600" y="1995902"/>
            <a:chExt cx="4876800" cy="2882035"/>
          </a:xfrm>
        </p:grpSpPr>
        <p:cxnSp>
          <p:nvCxnSpPr>
            <p:cNvPr id="4" name="Straight Connector 3">
              <a:extLst>
                <a:ext uri="{FF2B5EF4-FFF2-40B4-BE49-F238E27FC236}">
                  <a16:creationId xmlns:a16="http://schemas.microsoft.com/office/drawing/2014/main" id="{4F8F47ED-313A-591C-DC99-D672EB29DBC5}"/>
                </a:ext>
              </a:extLst>
            </p:cNvPr>
            <p:cNvCxnSpPr>
              <a:cxnSpLocks/>
            </p:cNvCxnSpPr>
            <p:nvPr userDrawn="1"/>
          </p:nvCxnSpPr>
          <p:spPr>
            <a:xfrm flipH="1">
              <a:off x="609600" y="1995902"/>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E579EC-ECCC-F1C0-5279-F355E659B735}"/>
                </a:ext>
              </a:extLst>
            </p:cNvPr>
            <p:cNvCxnSpPr>
              <a:cxnSpLocks/>
            </p:cNvCxnSpPr>
            <p:nvPr userDrawn="1"/>
          </p:nvCxnSpPr>
          <p:spPr>
            <a:xfrm flipH="1">
              <a:off x="1773568" y="1995902"/>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D33811-5822-9385-5BB6-B0765E873FB9}"/>
                </a:ext>
              </a:extLst>
            </p:cNvPr>
            <p:cNvCxnSpPr>
              <a:cxnSpLocks/>
            </p:cNvCxnSpPr>
            <p:nvPr userDrawn="1"/>
          </p:nvCxnSpPr>
          <p:spPr>
            <a:xfrm flipH="1">
              <a:off x="609600" y="3436731"/>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0FC933-36A7-3A7D-BE4F-A9BB8CFCCD15}"/>
                </a:ext>
              </a:extLst>
            </p:cNvPr>
            <p:cNvCxnSpPr>
              <a:cxnSpLocks/>
            </p:cNvCxnSpPr>
            <p:nvPr userDrawn="1"/>
          </p:nvCxnSpPr>
          <p:spPr>
            <a:xfrm flipH="1">
              <a:off x="1773568" y="3436731"/>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3EF7BE-4DDE-E041-8B64-2C38DDD0B675}"/>
                </a:ext>
              </a:extLst>
            </p:cNvPr>
            <p:cNvCxnSpPr>
              <a:cxnSpLocks/>
            </p:cNvCxnSpPr>
            <p:nvPr userDrawn="1"/>
          </p:nvCxnSpPr>
          <p:spPr>
            <a:xfrm flipH="1">
              <a:off x="609600" y="4877560"/>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CE1309-A61D-70FB-C406-B65A9B2E3A1C}"/>
                </a:ext>
              </a:extLst>
            </p:cNvPr>
            <p:cNvCxnSpPr>
              <a:cxnSpLocks/>
            </p:cNvCxnSpPr>
            <p:nvPr userDrawn="1"/>
          </p:nvCxnSpPr>
          <p:spPr>
            <a:xfrm flipH="1">
              <a:off x="1773568" y="4877560"/>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22" name="Copy 3">
            <a:extLst>
              <a:ext uri="{FF2B5EF4-FFF2-40B4-BE49-F238E27FC236}">
                <a16:creationId xmlns:a16="http://schemas.microsoft.com/office/drawing/2014/main" id="{CC166D95-6B5C-2082-A444-CBF94C15F8B2}"/>
              </a:ext>
            </a:extLst>
          </p:cNvPr>
          <p:cNvSpPr>
            <a:spLocks noGrp="1"/>
          </p:cNvSpPr>
          <p:nvPr>
            <p:ph type="body" sz="quarter" idx="32" hasCustomPrompt="1"/>
          </p:nvPr>
        </p:nvSpPr>
        <p:spPr>
          <a:xfrm>
            <a:off x="1773568" y="5274871"/>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8" name="Sub title 3">
            <a:extLst>
              <a:ext uri="{FF2B5EF4-FFF2-40B4-BE49-F238E27FC236}">
                <a16:creationId xmlns:a16="http://schemas.microsoft.com/office/drawing/2014/main" id="{83B7B67C-E928-4EFE-8B8C-93C7BE5C5D20}"/>
              </a:ext>
            </a:extLst>
          </p:cNvPr>
          <p:cNvSpPr>
            <a:spLocks noGrp="1"/>
          </p:cNvSpPr>
          <p:nvPr>
            <p:ph type="body" sz="quarter" idx="30" hasCustomPrompt="1"/>
          </p:nvPr>
        </p:nvSpPr>
        <p:spPr>
          <a:xfrm>
            <a:off x="1773568" y="4877560"/>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0" name="03">
            <a:extLst>
              <a:ext uri="{FF2B5EF4-FFF2-40B4-BE49-F238E27FC236}">
                <a16:creationId xmlns:a16="http://schemas.microsoft.com/office/drawing/2014/main" id="{E47C006B-569F-5D5D-25D7-11C1B4D2F80C}"/>
              </a:ext>
            </a:extLst>
          </p:cNvPr>
          <p:cNvSpPr>
            <a:spLocks noGrp="1"/>
          </p:cNvSpPr>
          <p:nvPr>
            <p:ph type="body" sz="quarter" idx="31" hasCustomPrompt="1"/>
          </p:nvPr>
        </p:nvSpPr>
        <p:spPr>
          <a:xfrm>
            <a:off x="609600" y="4877937"/>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17" name="Copy 2">
            <a:extLst>
              <a:ext uri="{FF2B5EF4-FFF2-40B4-BE49-F238E27FC236}">
                <a16:creationId xmlns:a16="http://schemas.microsoft.com/office/drawing/2014/main" id="{83C75B75-F9F0-FF15-9B16-4ECB67A976B7}"/>
              </a:ext>
            </a:extLst>
          </p:cNvPr>
          <p:cNvSpPr>
            <a:spLocks noGrp="1"/>
          </p:cNvSpPr>
          <p:nvPr>
            <p:ph type="body" sz="quarter" idx="29" hasCustomPrompt="1"/>
          </p:nvPr>
        </p:nvSpPr>
        <p:spPr>
          <a:xfrm>
            <a:off x="1773568" y="3834042"/>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3" name="Sub title 2">
            <a:extLst>
              <a:ext uri="{FF2B5EF4-FFF2-40B4-BE49-F238E27FC236}">
                <a16:creationId xmlns:a16="http://schemas.microsoft.com/office/drawing/2014/main" id="{1CFAEE5B-1AE3-E3B3-B9B4-5A9702F86E92}"/>
              </a:ext>
            </a:extLst>
          </p:cNvPr>
          <p:cNvSpPr>
            <a:spLocks noGrp="1"/>
          </p:cNvSpPr>
          <p:nvPr>
            <p:ph type="body" sz="quarter" idx="27" hasCustomPrompt="1"/>
          </p:nvPr>
        </p:nvSpPr>
        <p:spPr>
          <a:xfrm>
            <a:off x="1773568" y="3436731"/>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5" name="02">
            <a:extLst>
              <a:ext uri="{FF2B5EF4-FFF2-40B4-BE49-F238E27FC236}">
                <a16:creationId xmlns:a16="http://schemas.microsoft.com/office/drawing/2014/main" id="{620A8F57-55F1-7B1E-7572-C53E2A3ECE63}"/>
              </a:ext>
            </a:extLst>
          </p:cNvPr>
          <p:cNvSpPr>
            <a:spLocks noGrp="1"/>
          </p:cNvSpPr>
          <p:nvPr>
            <p:ph type="body" sz="quarter" idx="28" hasCustomPrompt="1"/>
          </p:nvPr>
        </p:nvSpPr>
        <p:spPr>
          <a:xfrm>
            <a:off x="609600" y="3437108"/>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12" name="Copy 1">
            <a:extLst>
              <a:ext uri="{FF2B5EF4-FFF2-40B4-BE49-F238E27FC236}">
                <a16:creationId xmlns:a16="http://schemas.microsoft.com/office/drawing/2014/main" id="{DE89B196-00B9-9F02-5C10-63F75DB169C8}"/>
              </a:ext>
            </a:extLst>
          </p:cNvPr>
          <p:cNvSpPr>
            <a:spLocks noGrp="1"/>
          </p:cNvSpPr>
          <p:nvPr>
            <p:ph type="body" sz="quarter" idx="26" hasCustomPrompt="1"/>
          </p:nvPr>
        </p:nvSpPr>
        <p:spPr>
          <a:xfrm>
            <a:off x="1773568" y="2393213"/>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5" name="Sub title 1">
            <a:extLst>
              <a:ext uri="{FF2B5EF4-FFF2-40B4-BE49-F238E27FC236}">
                <a16:creationId xmlns:a16="http://schemas.microsoft.com/office/drawing/2014/main" id="{4B45F523-BC05-2743-138D-9C916925234F}"/>
              </a:ext>
            </a:extLst>
          </p:cNvPr>
          <p:cNvSpPr>
            <a:spLocks noGrp="1"/>
          </p:cNvSpPr>
          <p:nvPr>
            <p:ph type="body" sz="quarter" idx="24" hasCustomPrompt="1"/>
          </p:nvPr>
        </p:nvSpPr>
        <p:spPr>
          <a:xfrm>
            <a:off x="1773568" y="1995902"/>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8" name="01">
            <a:extLst>
              <a:ext uri="{FF2B5EF4-FFF2-40B4-BE49-F238E27FC236}">
                <a16:creationId xmlns:a16="http://schemas.microsoft.com/office/drawing/2014/main" id="{F1DCDFDE-0515-1F00-DB3E-B16F97A9E68F}"/>
              </a:ext>
            </a:extLst>
          </p:cNvPr>
          <p:cNvSpPr>
            <a:spLocks noGrp="1"/>
          </p:cNvSpPr>
          <p:nvPr>
            <p:ph type="body" sz="quarter" idx="25" hasCustomPrompt="1"/>
          </p:nvPr>
        </p:nvSpPr>
        <p:spPr>
          <a:xfrm>
            <a:off x="609600" y="1996279"/>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p:nvPr>
        </p:nvSpPr>
        <p:spPr>
          <a:xfrm>
            <a:off x="609600" y="774000"/>
            <a:ext cx="54864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10901954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left 5 bullets">
    <p:spTree>
      <p:nvGrpSpPr>
        <p:cNvPr id="1" name=""/>
        <p:cNvGrpSpPr/>
        <p:nvPr/>
      </p:nvGrpSpPr>
      <p:grpSpPr>
        <a:xfrm>
          <a:off x="0" y="0"/>
          <a:ext cx="0" cy="0"/>
          <a:chOff x="0" y="0"/>
          <a:chExt cx="0" cy="0"/>
        </a:xfrm>
      </p:grpSpPr>
      <p:sp>
        <p:nvSpPr>
          <p:cNvPr id="26" name="Image">
            <a:extLst>
              <a:ext uri="{FF2B5EF4-FFF2-40B4-BE49-F238E27FC236}">
                <a16:creationId xmlns:a16="http://schemas.microsoft.com/office/drawing/2014/main" id="{B176676B-7957-7642-9514-3BEF9A4F3D88}"/>
              </a:ext>
            </a:extLst>
          </p:cNvPr>
          <p:cNvSpPr>
            <a:spLocks noGrp="1"/>
          </p:cNvSpPr>
          <p:nvPr>
            <p:ph type="pic" sz="quarter" idx="30"/>
          </p:nvPr>
        </p:nvSpPr>
        <p:spPr>
          <a:xfrm>
            <a:off x="-1" y="0"/>
            <a:ext cx="6097280" cy="6858000"/>
          </a:xfrm>
          <a:custGeom>
            <a:avLst/>
            <a:gdLst>
              <a:gd name="connsiteX0" fmla="*/ 0 w 6097280"/>
              <a:gd name="connsiteY0" fmla="*/ 0 h 6858000"/>
              <a:gd name="connsiteX1" fmla="*/ 261256 w 6097280"/>
              <a:gd name="connsiteY1" fmla="*/ 0 h 6858000"/>
              <a:gd name="connsiteX2" fmla="*/ 373063 w 6097280"/>
              <a:gd name="connsiteY2" fmla="*/ 0 h 6858000"/>
              <a:gd name="connsiteX3" fmla="*/ 6097280 w 6097280"/>
              <a:gd name="connsiteY3" fmla="*/ 0 h 6858000"/>
              <a:gd name="connsiteX4" fmla="*/ 6097280 w 6097280"/>
              <a:gd name="connsiteY4" fmla="*/ 941656 h 6858000"/>
              <a:gd name="connsiteX5" fmla="*/ 6037929 w 6097280"/>
              <a:gd name="connsiteY5" fmla="*/ 947639 h 6858000"/>
              <a:gd name="connsiteX6" fmla="*/ 5747656 w 6097280"/>
              <a:gd name="connsiteY6" fmla="*/ 1303791 h 6858000"/>
              <a:gd name="connsiteX7" fmla="*/ 6037929 w 6097280"/>
              <a:gd name="connsiteY7" fmla="*/ 1659943 h 6858000"/>
              <a:gd name="connsiteX8" fmla="*/ 6097280 w 6097280"/>
              <a:gd name="connsiteY8" fmla="*/ 1665927 h 6858000"/>
              <a:gd name="connsiteX9" fmla="*/ 6097280 w 6097280"/>
              <a:gd name="connsiteY9" fmla="*/ 1990766 h 6858000"/>
              <a:gd name="connsiteX10" fmla="*/ 6037929 w 6097280"/>
              <a:gd name="connsiteY10" fmla="*/ 1996749 h 6858000"/>
              <a:gd name="connsiteX11" fmla="*/ 5747656 w 6097280"/>
              <a:gd name="connsiteY11" fmla="*/ 2352901 h 6858000"/>
              <a:gd name="connsiteX12" fmla="*/ 6037929 w 6097280"/>
              <a:gd name="connsiteY12" fmla="*/ 2709053 h 6858000"/>
              <a:gd name="connsiteX13" fmla="*/ 6097280 w 6097280"/>
              <a:gd name="connsiteY13" fmla="*/ 2715037 h 6858000"/>
              <a:gd name="connsiteX14" fmla="*/ 6097280 w 6097280"/>
              <a:gd name="connsiteY14" fmla="*/ 3053482 h 6858000"/>
              <a:gd name="connsiteX15" fmla="*/ 6037929 w 6097280"/>
              <a:gd name="connsiteY15" fmla="*/ 3059465 h 6858000"/>
              <a:gd name="connsiteX16" fmla="*/ 5747656 w 6097280"/>
              <a:gd name="connsiteY16" fmla="*/ 3415617 h 6858000"/>
              <a:gd name="connsiteX17" fmla="*/ 6037929 w 6097280"/>
              <a:gd name="connsiteY17" fmla="*/ 3771769 h 6858000"/>
              <a:gd name="connsiteX18" fmla="*/ 6097280 w 6097280"/>
              <a:gd name="connsiteY18" fmla="*/ 3777752 h 6858000"/>
              <a:gd name="connsiteX19" fmla="*/ 6097280 w 6097280"/>
              <a:gd name="connsiteY19" fmla="*/ 4125723 h 6858000"/>
              <a:gd name="connsiteX20" fmla="*/ 6037929 w 6097280"/>
              <a:gd name="connsiteY20" fmla="*/ 4131706 h 6858000"/>
              <a:gd name="connsiteX21" fmla="*/ 5747656 w 6097280"/>
              <a:gd name="connsiteY21" fmla="*/ 4487858 h 6858000"/>
              <a:gd name="connsiteX22" fmla="*/ 6037929 w 6097280"/>
              <a:gd name="connsiteY22" fmla="*/ 4844010 h 6858000"/>
              <a:gd name="connsiteX23" fmla="*/ 6097280 w 6097280"/>
              <a:gd name="connsiteY23" fmla="*/ 4849994 h 6858000"/>
              <a:gd name="connsiteX24" fmla="*/ 6097280 w 6097280"/>
              <a:gd name="connsiteY24" fmla="*/ 5197510 h 6858000"/>
              <a:gd name="connsiteX25" fmla="*/ 6037929 w 6097280"/>
              <a:gd name="connsiteY25" fmla="*/ 5203493 h 6858000"/>
              <a:gd name="connsiteX26" fmla="*/ 5747656 w 6097280"/>
              <a:gd name="connsiteY26" fmla="*/ 5559645 h 6858000"/>
              <a:gd name="connsiteX27" fmla="*/ 6037929 w 6097280"/>
              <a:gd name="connsiteY27" fmla="*/ 5915797 h 6858000"/>
              <a:gd name="connsiteX28" fmla="*/ 6097280 w 6097280"/>
              <a:gd name="connsiteY28" fmla="*/ 5921781 h 6858000"/>
              <a:gd name="connsiteX29" fmla="*/ 6097280 w 6097280"/>
              <a:gd name="connsiteY29" fmla="*/ 6858000 h 6858000"/>
              <a:gd name="connsiteX30" fmla="*/ 373063 w 6097280"/>
              <a:gd name="connsiteY30" fmla="*/ 6858000 h 6858000"/>
              <a:gd name="connsiteX31" fmla="*/ 261256 w 6097280"/>
              <a:gd name="connsiteY31" fmla="*/ 6858000 h 6858000"/>
              <a:gd name="connsiteX32" fmla="*/ 0 w 6097280"/>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97280" h="6858000">
                <a:moveTo>
                  <a:pt x="0" y="0"/>
                </a:moveTo>
                <a:lnTo>
                  <a:pt x="261256" y="0"/>
                </a:lnTo>
                <a:lnTo>
                  <a:pt x="373063" y="0"/>
                </a:lnTo>
                <a:lnTo>
                  <a:pt x="6097280" y="0"/>
                </a:lnTo>
                <a:lnTo>
                  <a:pt x="6097280" y="941656"/>
                </a:lnTo>
                <a:lnTo>
                  <a:pt x="6037929" y="947639"/>
                </a:lnTo>
                <a:cubicBezTo>
                  <a:pt x="5872271" y="981538"/>
                  <a:pt x="5747656" y="1128112"/>
                  <a:pt x="5747656" y="1303791"/>
                </a:cubicBezTo>
                <a:cubicBezTo>
                  <a:pt x="5747656" y="1479470"/>
                  <a:pt x="5872271" y="1626045"/>
                  <a:pt x="6037929" y="1659943"/>
                </a:cubicBezTo>
                <a:lnTo>
                  <a:pt x="6097280" y="1665927"/>
                </a:lnTo>
                <a:lnTo>
                  <a:pt x="6097280" y="1990766"/>
                </a:lnTo>
                <a:lnTo>
                  <a:pt x="6037929" y="1996749"/>
                </a:lnTo>
                <a:cubicBezTo>
                  <a:pt x="5872271" y="2030648"/>
                  <a:pt x="5747656" y="2177222"/>
                  <a:pt x="5747656" y="2352901"/>
                </a:cubicBezTo>
                <a:cubicBezTo>
                  <a:pt x="5747656" y="2528580"/>
                  <a:pt x="5872271" y="2675155"/>
                  <a:pt x="6037929" y="2709053"/>
                </a:cubicBezTo>
                <a:lnTo>
                  <a:pt x="6097280" y="2715037"/>
                </a:lnTo>
                <a:lnTo>
                  <a:pt x="6097280" y="3053482"/>
                </a:lnTo>
                <a:lnTo>
                  <a:pt x="6037929" y="3059465"/>
                </a:lnTo>
                <a:cubicBezTo>
                  <a:pt x="5872271" y="3093364"/>
                  <a:pt x="5747656" y="3239938"/>
                  <a:pt x="5747656" y="3415617"/>
                </a:cubicBezTo>
                <a:cubicBezTo>
                  <a:pt x="5747656" y="3591296"/>
                  <a:pt x="5872271" y="3737871"/>
                  <a:pt x="6037929" y="3771769"/>
                </a:cubicBezTo>
                <a:lnTo>
                  <a:pt x="6097280" y="3777752"/>
                </a:lnTo>
                <a:lnTo>
                  <a:pt x="6097280" y="4125723"/>
                </a:lnTo>
                <a:lnTo>
                  <a:pt x="6037929" y="4131706"/>
                </a:lnTo>
                <a:cubicBezTo>
                  <a:pt x="5872271" y="4165605"/>
                  <a:pt x="5747656" y="4312179"/>
                  <a:pt x="5747656" y="4487858"/>
                </a:cubicBezTo>
                <a:cubicBezTo>
                  <a:pt x="5747656" y="4663537"/>
                  <a:pt x="5872271" y="4810112"/>
                  <a:pt x="6037929" y="4844010"/>
                </a:cubicBezTo>
                <a:lnTo>
                  <a:pt x="6097280" y="4849994"/>
                </a:lnTo>
                <a:lnTo>
                  <a:pt x="6097280" y="5197510"/>
                </a:lnTo>
                <a:lnTo>
                  <a:pt x="6037929" y="5203493"/>
                </a:lnTo>
                <a:cubicBezTo>
                  <a:pt x="5872271" y="5237392"/>
                  <a:pt x="5747656" y="5383966"/>
                  <a:pt x="5747656" y="5559645"/>
                </a:cubicBezTo>
                <a:cubicBezTo>
                  <a:pt x="5747656" y="5735324"/>
                  <a:pt x="5872271" y="5881899"/>
                  <a:pt x="6037929" y="5915797"/>
                </a:cubicBezTo>
                <a:lnTo>
                  <a:pt x="6097280" y="5921781"/>
                </a:lnTo>
                <a:lnTo>
                  <a:pt x="6097280" y="6858000"/>
                </a:lnTo>
                <a:lnTo>
                  <a:pt x="373063" y="6858000"/>
                </a:lnTo>
                <a:lnTo>
                  <a:pt x="261256" y="6858000"/>
                </a:lnTo>
                <a:lnTo>
                  <a:pt x="0" y="6858000"/>
                </a:lnTo>
                <a:close/>
              </a:path>
            </a:pathLst>
          </a:custGeom>
        </p:spPr>
        <p:txBody>
          <a:bodyPr wrap="square">
            <a:noAutofit/>
          </a:bodyPr>
          <a:lstStyle/>
          <a:p>
            <a:r>
              <a:rPr lang="en-US" noProof="0"/>
              <a:t>Click icon to add picture</a:t>
            </a:r>
            <a:endParaRPr lang="en-GB" noProof="0"/>
          </a:p>
        </p:txBody>
      </p:sp>
      <p:sp>
        <p:nvSpPr>
          <p:cNvPr id="11" name="Footer">
            <a:extLst>
              <a:ext uri="{FF2B5EF4-FFF2-40B4-BE49-F238E27FC236}">
                <a16:creationId xmlns:a16="http://schemas.microsoft.com/office/drawing/2014/main" id="{6ABF550E-7459-E3F0-DDAD-5E33D3B62BB5}"/>
              </a:ext>
            </a:extLst>
          </p:cNvPr>
          <p:cNvSpPr>
            <a:spLocks noGrp="1"/>
          </p:cNvSpPr>
          <p:nvPr>
            <p:ph type="body" sz="quarter" idx="26"/>
          </p:nvPr>
        </p:nvSpPr>
        <p:spPr>
          <a:xfrm>
            <a:off x="6706880" y="6332538"/>
            <a:ext cx="3921432" cy="228867"/>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5" name="Copy 5">
            <a:extLst>
              <a:ext uri="{FF2B5EF4-FFF2-40B4-BE49-F238E27FC236}">
                <a16:creationId xmlns:a16="http://schemas.microsoft.com/office/drawing/2014/main" id="{33B392B9-7040-3A16-1255-349EBDC23731}"/>
              </a:ext>
            </a:extLst>
          </p:cNvPr>
          <p:cNvSpPr>
            <a:spLocks noGrp="1"/>
          </p:cNvSpPr>
          <p:nvPr>
            <p:ph type="body" sz="quarter" idx="19" hasCustomPrompt="1"/>
          </p:nvPr>
        </p:nvSpPr>
        <p:spPr>
          <a:xfrm>
            <a:off x="6708774" y="5186582"/>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14" name="Bullet 05">
            <a:extLst>
              <a:ext uri="{FF2B5EF4-FFF2-40B4-BE49-F238E27FC236}">
                <a16:creationId xmlns:a16="http://schemas.microsoft.com/office/drawing/2014/main" id="{09045B11-213A-5A8D-E358-163CF8B5A3BA}"/>
              </a:ext>
            </a:extLst>
          </p:cNvPr>
          <p:cNvSpPr>
            <a:spLocks noGrp="1" noChangeAspect="1"/>
          </p:cNvSpPr>
          <p:nvPr>
            <p:ph type="body" sz="quarter" idx="20" hasCustomPrompt="1"/>
          </p:nvPr>
        </p:nvSpPr>
        <p:spPr>
          <a:xfrm>
            <a:off x="5747656" y="5196107"/>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05</a:t>
            </a:r>
          </a:p>
        </p:txBody>
      </p:sp>
      <p:sp>
        <p:nvSpPr>
          <p:cNvPr id="16" name="Copy 4">
            <a:extLst>
              <a:ext uri="{FF2B5EF4-FFF2-40B4-BE49-F238E27FC236}">
                <a16:creationId xmlns:a16="http://schemas.microsoft.com/office/drawing/2014/main" id="{061A6E50-F110-E0EA-033A-FA44744D07BA}"/>
              </a:ext>
            </a:extLst>
          </p:cNvPr>
          <p:cNvSpPr>
            <a:spLocks noGrp="1"/>
          </p:cNvSpPr>
          <p:nvPr>
            <p:ph type="body" sz="quarter" idx="17" hasCustomPrompt="1"/>
          </p:nvPr>
        </p:nvSpPr>
        <p:spPr>
          <a:xfrm>
            <a:off x="6708774" y="4114795"/>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13" name="Bullet 04">
            <a:extLst>
              <a:ext uri="{FF2B5EF4-FFF2-40B4-BE49-F238E27FC236}">
                <a16:creationId xmlns:a16="http://schemas.microsoft.com/office/drawing/2014/main" id="{2AFD2952-93DE-665E-D02B-24394210033A}"/>
              </a:ext>
            </a:extLst>
          </p:cNvPr>
          <p:cNvSpPr>
            <a:spLocks noGrp="1" noChangeAspect="1"/>
          </p:cNvSpPr>
          <p:nvPr>
            <p:ph type="body" sz="quarter" idx="18" hasCustomPrompt="1"/>
          </p:nvPr>
        </p:nvSpPr>
        <p:spPr>
          <a:xfrm>
            <a:off x="5747656" y="4124320"/>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04</a:t>
            </a:r>
          </a:p>
        </p:txBody>
      </p:sp>
      <p:sp>
        <p:nvSpPr>
          <p:cNvPr id="17" name="Copy 3">
            <a:extLst>
              <a:ext uri="{FF2B5EF4-FFF2-40B4-BE49-F238E27FC236}">
                <a16:creationId xmlns:a16="http://schemas.microsoft.com/office/drawing/2014/main" id="{260763F2-85CF-AEA2-FA36-0193D9D2D075}"/>
              </a:ext>
            </a:extLst>
          </p:cNvPr>
          <p:cNvSpPr>
            <a:spLocks noGrp="1"/>
          </p:cNvSpPr>
          <p:nvPr>
            <p:ph type="body" sz="quarter" idx="27" hasCustomPrompt="1"/>
          </p:nvPr>
        </p:nvSpPr>
        <p:spPr>
          <a:xfrm>
            <a:off x="6708774" y="3042554"/>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12" name="Bullet 03">
            <a:extLst>
              <a:ext uri="{FF2B5EF4-FFF2-40B4-BE49-F238E27FC236}">
                <a16:creationId xmlns:a16="http://schemas.microsoft.com/office/drawing/2014/main" id="{76AE7AF9-8386-F920-1138-41D9EB310447}"/>
              </a:ext>
            </a:extLst>
          </p:cNvPr>
          <p:cNvSpPr>
            <a:spLocks noGrp="1" noChangeAspect="1"/>
          </p:cNvSpPr>
          <p:nvPr>
            <p:ph type="body" sz="quarter" idx="16" hasCustomPrompt="1"/>
          </p:nvPr>
        </p:nvSpPr>
        <p:spPr>
          <a:xfrm>
            <a:off x="5747656" y="3052079"/>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03</a:t>
            </a:r>
          </a:p>
        </p:txBody>
      </p:sp>
      <p:sp>
        <p:nvSpPr>
          <p:cNvPr id="18" name="Copy 2">
            <a:extLst>
              <a:ext uri="{FF2B5EF4-FFF2-40B4-BE49-F238E27FC236}">
                <a16:creationId xmlns:a16="http://schemas.microsoft.com/office/drawing/2014/main" id="{0EBCDA50-81D5-05A6-3B0B-CB30A5716C94}"/>
              </a:ext>
            </a:extLst>
          </p:cNvPr>
          <p:cNvSpPr>
            <a:spLocks noGrp="1"/>
          </p:cNvSpPr>
          <p:nvPr>
            <p:ph type="body" sz="quarter" idx="13" hasCustomPrompt="1"/>
          </p:nvPr>
        </p:nvSpPr>
        <p:spPr>
          <a:xfrm>
            <a:off x="6708774" y="1979838"/>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6" name="Bullet 02">
            <a:extLst>
              <a:ext uri="{FF2B5EF4-FFF2-40B4-BE49-F238E27FC236}">
                <a16:creationId xmlns:a16="http://schemas.microsoft.com/office/drawing/2014/main" id="{B155C9AE-679B-78A4-2A6B-EC0AAFA99E3A}"/>
              </a:ext>
            </a:extLst>
          </p:cNvPr>
          <p:cNvSpPr>
            <a:spLocks noGrp="1" noChangeAspect="1"/>
          </p:cNvSpPr>
          <p:nvPr>
            <p:ph type="body" sz="quarter" idx="14" hasCustomPrompt="1"/>
          </p:nvPr>
        </p:nvSpPr>
        <p:spPr>
          <a:xfrm>
            <a:off x="5747656" y="1989363"/>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02</a:t>
            </a:r>
          </a:p>
        </p:txBody>
      </p:sp>
      <p:sp>
        <p:nvSpPr>
          <p:cNvPr id="19" name="Copy 1">
            <a:extLst>
              <a:ext uri="{FF2B5EF4-FFF2-40B4-BE49-F238E27FC236}">
                <a16:creationId xmlns:a16="http://schemas.microsoft.com/office/drawing/2014/main" id="{DAE13054-F4EB-EB55-D0F2-9169555C3C32}"/>
              </a:ext>
            </a:extLst>
          </p:cNvPr>
          <p:cNvSpPr>
            <a:spLocks noGrp="1"/>
          </p:cNvSpPr>
          <p:nvPr>
            <p:ph type="body" sz="quarter" idx="28" hasCustomPrompt="1"/>
          </p:nvPr>
        </p:nvSpPr>
        <p:spPr>
          <a:xfrm>
            <a:off x="6708774" y="930728"/>
            <a:ext cx="4873625" cy="726621"/>
          </a:xfrm>
        </p:spPr>
        <p:txBody>
          <a:bodyPr lIns="90000" tIns="0" rIns="0" bIns="0" anchor="ctr">
            <a:noAutofit/>
          </a:bodyPr>
          <a:lstStyle>
            <a:lvl1pPr>
              <a:spcBef>
                <a:spcPts val="1000"/>
              </a:spcBef>
              <a:defRPr sz="140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noProof="0"/>
              <a:t>Insert Text</a:t>
            </a:r>
          </a:p>
        </p:txBody>
      </p:sp>
      <p:sp>
        <p:nvSpPr>
          <p:cNvPr id="3" name="Bullet 01">
            <a:extLst>
              <a:ext uri="{FF2B5EF4-FFF2-40B4-BE49-F238E27FC236}">
                <a16:creationId xmlns:a16="http://schemas.microsoft.com/office/drawing/2014/main" id="{B677EF1A-8FA1-2D5D-F257-3C67095AA194}"/>
              </a:ext>
            </a:extLst>
          </p:cNvPr>
          <p:cNvSpPr>
            <a:spLocks noGrp="1" noChangeAspect="1"/>
          </p:cNvSpPr>
          <p:nvPr>
            <p:ph type="body" sz="quarter" idx="12" hasCustomPrompt="1"/>
          </p:nvPr>
        </p:nvSpPr>
        <p:spPr>
          <a:xfrm>
            <a:off x="5747656" y="940253"/>
            <a:ext cx="727075" cy="727075"/>
          </a:xfrm>
          <a:prstGeom prst="ellipse">
            <a:avLst/>
          </a:prstGeom>
          <a:solidFill>
            <a:schemeClr val="tx2"/>
          </a:solidFill>
        </p:spPr>
        <p:txBody>
          <a:bodyPr lIns="0" tIns="0" rIns="0" bIns="0" anchor="ctr">
            <a:noAutofit/>
          </a:bodyPr>
          <a:lstStyle>
            <a:lvl1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2pPr>
            <a:lvl3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algn="ctr" defTabSz="914400" rtl="0" eaLnBrk="1" latinLnBrk="0" hangingPunct="1">
              <a:defRPr lang="en-US" sz="18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algn="ctr" defTabSz="914400" rtl="0" eaLnBrk="1" latinLnBrk="0" hangingPunct="1">
              <a:defRPr lang="en-GB" sz="1800" b="1" kern="1200" dirty="0">
                <a:solidFill>
                  <a:schemeClr val="tx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a:t>01</a:t>
            </a:r>
          </a:p>
        </p:txBody>
      </p:sp>
      <p:sp>
        <p:nvSpPr>
          <p:cNvPr id="10" name="Title">
            <a:extLst>
              <a:ext uri="{FF2B5EF4-FFF2-40B4-BE49-F238E27FC236}">
                <a16:creationId xmlns:a16="http://schemas.microsoft.com/office/drawing/2014/main" id="{9E774D2E-86A0-352B-C5CB-2D535F1DF54F}"/>
              </a:ext>
            </a:extLst>
          </p:cNvPr>
          <p:cNvSpPr>
            <a:spLocks noGrp="1"/>
          </p:cNvSpPr>
          <p:nvPr>
            <p:ph type="body" sz="quarter" idx="11" hasCustomPrompt="1"/>
          </p:nvPr>
        </p:nvSpPr>
        <p:spPr>
          <a:xfrm>
            <a:off x="606425" y="774000"/>
            <a:ext cx="3760694" cy="1902759"/>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3757519"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286075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columns white">
    <p:bg>
      <p:bgPr>
        <a:solidFill>
          <a:schemeClr val="bg2"/>
        </a:solidFill>
        <a:effectLst/>
      </p:bgPr>
    </p:bg>
    <p:spTree>
      <p:nvGrpSpPr>
        <p:cNvPr id="1" name=""/>
        <p:cNvGrpSpPr/>
        <p:nvPr/>
      </p:nvGrpSpPr>
      <p:grpSpPr>
        <a:xfrm>
          <a:off x="0" y="0"/>
          <a:ext cx="0" cy="0"/>
          <a:chOff x="0" y="0"/>
          <a:chExt cx="0" cy="0"/>
        </a:xfrm>
      </p:grpSpPr>
      <p:grpSp>
        <p:nvGrpSpPr>
          <p:cNvPr id="2" name="Background lines">
            <a:extLst>
              <a:ext uri="{FF2B5EF4-FFF2-40B4-BE49-F238E27FC236}">
                <a16:creationId xmlns:a16="http://schemas.microsoft.com/office/drawing/2014/main" id="{298C9E4F-46A4-5F39-EDE1-6C3BB987AE8E}"/>
              </a:ext>
            </a:extLst>
          </p:cNvPr>
          <p:cNvGrpSpPr/>
          <p:nvPr userDrawn="1"/>
        </p:nvGrpSpPr>
        <p:grpSpPr>
          <a:xfrm>
            <a:off x="2738719" y="1929384"/>
            <a:ext cx="6639486" cy="4242816"/>
            <a:chOff x="2738719" y="1929384"/>
            <a:chExt cx="6639486" cy="4242816"/>
          </a:xfrm>
        </p:grpSpPr>
        <p:cxnSp>
          <p:nvCxnSpPr>
            <p:cNvPr id="9" name="vertical line left">
              <a:extLst>
                <a:ext uri="{FF2B5EF4-FFF2-40B4-BE49-F238E27FC236}">
                  <a16:creationId xmlns:a16="http://schemas.microsoft.com/office/drawing/2014/main" id="{3677CAB5-7299-4211-FB09-DC52029FEFA5}"/>
                </a:ext>
              </a:extLst>
            </p:cNvPr>
            <p:cNvCxnSpPr>
              <a:cxnSpLocks/>
            </p:cNvCxnSpPr>
            <p:nvPr userDrawn="1"/>
          </p:nvCxnSpPr>
          <p:spPr>
            <a:xfrm>
              <a:off x="2738719" y="1929384"/>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vertical line left">
              <a:extLst>
                <a:ext uri="{FF2B5EF4-FFF2-40B4-BE49-F238E27FC236}">
                  <a16:creationId xmlns:a16="http://schemas.microsoft.com/office/drawing/2014/main" id="{837A0AE8-E43D-980C-DD2F-5FA038B0FDC0}"/>
                </a:ext>
              </a:extLst>
            </p:cNvPr>
            <p:cNvCxnSpPr>
              <a:cxnSpLocks/>
            </p:cNvCxnSpPr>
            <p:nvPr userDrawn="1"/>
          </p:nvCxnSpPr>
          <p:spPr>
            <a:xfrm>
              <a:off x="4951881" y="1929384"/>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vertical line left">
              <a:extLst>
                <a:ext uri="{FF2B5EF4-FFF2-40B4-BE49-F238E27FC236}">
                  <a16:creationId xmlns:a16="http://schemas.microsoft.com/office/drawing/2014/main" id="{2AF17F4E-ED71-DEB5-38FA-1F07E25E08CF}"/>
                </a:ext>
              </a:extLst>
            </p:cNvPr>
            <p:cNvCxnSpPr>
              <a:cxnSpLocks/>
            </p:cNvCxnSpPr>
            <p:nvPr userDrawn="1"/>
          </p:nvCxnSpPr>
          <p:spPr>
            <a:xfrm>
              <a:off x="7165043" y="1929384"/>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vertical line left">
              <a:extLst>
                <a:ext uri="{FF2B5EF4-FFF2-40B4-BE49-F238E27FC236}">
                  <a16:creationId xmlns:a16="http://schemas.microsoft.com/office/drawing/2014/main" id="{7DF167CB-961A-6B40-64C5-D5A8CA17AA2A}"/>
                </a:ext>
              </a:extLst>
            </p:cNvPr>
            <p:cNvCxnSpPr>
              <a:cxnSpLocks/>
            </p:cNvCxnSpPr>
            <p:nvPr userDrawn="1"/>
          </p:nvCxnSpPr>
          <p:spPr>
            <a:xfrm>
              <a:off x="9378205" y="1929384"/>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36" name="Copy 5">
            <a:extLst>
              <a:ext uri="{FF2B5EF4-FFF2-40B4-BE49-F238E27FC236}">
                <a16:creationId xmlns:a16="http://schemas.microsoft.com/office/drawing/2014/main" id="{529E645C-0760-F92E-0173-B87CF5E8098B}"/>
              </a:ext>
            </a:extLst>
          </p:cNvPr>
          <p:cNvSpPr>
            <a:spLocks noGrp="1"/>
          </p:cNvSpPr>
          <p:nvPr>
            <p:ph type="body" sz="quarter" idx="29" hasCustomPrompt="1"/>
          </p:nvPr>
        </p:nvSpPr>
        <p:spPr>
          <a:xfrm>
            <a:off x="9462251" y="3023355"/>
            <a:ext cx="2122394" cy="3148845"/>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5" name="Title 5">
            <a:extLst>
              <a:ext uri="{FF2B5EF4-FFF2-40B4-BE49-F238E27FC236}">
                <a16:creationId xmlns:a16="http://schemas.microsoft.com/office/drawing/2014/main" id="{3334DF67-4D2A-954C-659B-C585340C9109}"/>
              </a:ext>
            </a:extLst>
          </p:cNvPr>
          <p:cNvSpPr>
            <a:spLocks noGrp="1"/>
          </p:cNvSpPr>
          <p:nvPr>
            <p:ph type="body" sz="quarter" idx="28" hasCustomPrompt="1"/>
          </p:nvPr>
        </p:nvSpPr>
        <p:spPr>
          <a:xfrm>
            <a:off x="9462251" y="2345664"/>
            <a:ext cx="2122394" cy="588314"/>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4" name="05">
            <a:extLst>
              <a:ext uri="{FF2B5EF4-FFF2-40B4-BE49-F238E27FC236}">
                <a16:creationId xmlns:a16="http://schemas.microsoft.com/office/drawing/2014/main" id="{A95D3AC6-72C5-BAB4-AA0B-00C507555F9A}"/>
              </a:ext>
            </a:extLst>
          </p:cNvPr>
          <p:cNvSpPr txBox="1">
            <a:spLocks/>
          </p:cNvSpPr>
          <p:nvPr userDrawn="1"/>
        </p:nvSpPr>
        <p:spPr>
          <a:xfrm>
            <a:off x="9438678"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05</a:t>
            </a:r>
          </a:p>
        </p:txBody>
      </p:sp>
      <p:sp>
        <p:nvSpPr>
          <p:cNvPr id="42" name="Copy 4">
            <a:extLst>
              <a:ext uri="{FF2B5EF4-FFF2-40B4-BE49-F238E27FC236}">
                <a16:creationId xmlns:a16="http://schemas.microsoft.com/office/drawing/2014/main" id="{D1A6DB81-B5DB-5A80-CDAD-C67E8764BD59}"/>
              </a:ext>
            </a:extLst>
          </p:cNvPr>
          <p:cNvSpPr>
            <a:spLocks noGrp="1"/>
          </p:cNvSpPr>
          <p:nvPr>
            <p:ph type="body" sz="quarter" idx="33" hasCustomPrompt="1"/>
          </p:nvPr>
        </p:nvSpPr>
        <p:spPr>
          <a:xfrm>
            <a:off x="7249089" y="3023355"/>
            <a:ext cx="2122394" cy="3148845"/>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1" name="Title 4">
            <a:extLst>
              <a:ext uri="{FF2B5EF4-FFF2-40B4-BE49-F238E27FC236}">
                <a16:creationId xmlns:a16="http://schemas.microsoft.com/office/drawing/2014/main" id="{1B6CC0F9-24B5-93BF-51D4-B10B51016BED}"/>
              </a:ext>
            </a:extLst>
          </p:cNvPr>
          <p:cNvSpPr>
            <a:spLocks noGrp="1"/>
          </p:cNvSpPr>
          <p:nvPr>
            <p:ph type="body" sz="quarter" idx="32" hasCustomPrompt="1"/>
          </p:nvPr>
        </p:nvSpPr>
        <p:spPr>
          <a:xfrm>
            <a:off x="7249089" y="2345664"/>
            <a:ext cx="2122394" cy="588314"/>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40" name="04">
            <a:extLst>
              <a:ext uri="{FF2B5EF4-FFF2-40B4-BE49-F238E27FC236}">
                <a16:creationId xmlns:a16="http://schemas.microsoft.com/office/drawing/2014/main" id="{E18E564C-F12C-E98A-429C-915D7CDF6855}"/>
              </a:ext>
            </a:extLst>
          </p:cNvPr>
          <p:cNvSpPr txBox="1">
            <a:spLocks/>
          </p:cNvSpPr>
          <p:nvPr userDrawn="1"/>
        </p:nvSpPr>
        <p:spPr>
          <a:xfrm>
            <a:off x="7228878"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04</a:t>
            </a:r>
          </a:p>
        </p:txBody>
      </p:sp>
      <p:sp>
        <p:nvSpPr>
          <p:cNvPr id="27" name="Copy 3">
            <a:extLst>
              <a:ext uri="{FF2B5EF4-FFF2-40B4-BE49-F238E27FC236}">
                <a16:creationId xmlns:a16="http://schemas.microsoft.com/office/drawing/2014/main" id="{54234F56-5277-E436-E1A5-7CB778BCD85C}"/>
              </a:ext>
            </a:extLst>
          </p:cNvPr>
          <p:cNvSpPr>
            <a:spLocks noGrp="1"/>
          </p:cNvSpPr>
          <p:nvPr>
            <p:ph type="body" sz="quarter" idx="27" hasCustomPrompt="1"/>
          </p:nvPr>
        </p:nvSpPr>
        <p:spPr>
          <a:xfrm>
            <a:off x="5035926" y="3023355"/>
            <a:ext cx="2122394" cy="3148845"/>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Title 3">
            <a:extLst>
              <a:ext uri="{FF2B5EF4-FFF2-40B4-BE49-F238E27FC236}">
                <a16:creationId xmlns:a16="http://schemas.microsoft.com/office/drawing/2014/main" id="{0D328310-1C1B-CCE9-F6E5-A31B59EA0979}"/>
              </a:ext>
            </a:extLst>
          </p:cNvPr>
          <p:cNvSpPr>
            <a:spLocks noGrp="1"/>
          </p:cNvSpPr>
          <p:nvPr>
            <p:ph type="body" sz="quarter" idx="26" hasCustomPrompt="1"/>
          </p:nvPr>
        </p:nvSpPr>
        <p:spPr>
          <a:xfrm>
            <a:off x="5035926" y="2345664"/>
            <a:ext cx="2122394" cy="588314"/>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3" name="03">
            <a:extLst>
              <a:ext uri="{FF2B5EF4-FFF2-40B4-BE49-F238E27FC236}">
                <a16:creationId xmlns:a16="http://schemas.microsoft.com/office/drawing/2014/main" id="{5D27C275-E163-2B75-7AA6-F4D769B29F8D}"/>
              </a:ext>
            </a:extLst>
          </p:cNvPr>
          <p:cNvSpPr txBox="1">
            <a:spLocks/>
          </p:cNvSpPr>
          <p:nvPr userDrawn="1"/>
        </p:nvSpPr>
        <p:spPr>
          <a:xfrm>
            <a:off x="5019077"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39" name="Copy 2">
            <a:extLst>
              <a:ext uri="{FF2B5EF4-FFF2-40B4-BE49-F238E27FC236}">
                <a16:creationId xmlns:a16="http://schemas.microsoft.com/office/drawing/2014/main" id="{146F1515-DD1D-8A85-AABD-8C344543FDF9}"/>
              </a:ext>
            </a:extLst>
          </p:cNvPr>
          <p:cNvSpPr>
            <a:spLocks noGrp="1"/>
          </p:cNvSpPr>
          <p:nvPr>
            <p:ph type="body" sz="quarter" idx="31" hasCustomPrompt="1"/>
          </p:nvPr>
        </p:nvSpPr>
        <p:spPr>
          <a:xfrm>
            <a:off x="2822763" y="3023355"/>
            <a:ext cx="2122394" cy="3148845"/>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8" name="Title 2">
            <a:extLst>
              <a:ext uri="{FF2B5EF4-FFF2-40B4-BE49-F238E27FC236}">
                <a16:creationId xmlns:a16="http://schemas.microsoft.com/office/drawing/2014/main" id="{36ED6CEC-46B9-CAD3-9FC5-71E0E372B74D}"/>
              </a:ext>
            </a:extLst>
          </p:cNvPr>
          <p:cNvSpPr>
            <a:spLocks noGrp="1"/>
          </p:cNvSpPr>
          <p:nvPr>
            <p:ph type="body" sz="quarter" idx="30" hasCustomPrompt="1"/>
          </p:nvPr>
        </p:nvSpPr>
        <p:spPr>
          <a:xfrm>
            <a:off x="2822763" y="2345664"/>
            <a:ext cx="2122394" cy="588314"/>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7" name="02">
            <a:extLst>
              <a:ext uri="{FF2B5EF4-FFF2-40B4-BE49-F238E27FC236}">
                <a16:creationId xmlns:a16="http://schemas.microsoft.com/office/drawing/2014/main" id="{322CDF66-54E2-996F-F835-7AAE1BB2032F}"/>
              </a:ext>
            </a:extLst>
          </p:cNvPr>
          <p:cNvSpPr txBox="1">
            <a:spLocks/>
          </p:cNvSpPr>
          <p:nvPr userDrawn="1"/>
        </p:nvSpPr>
        <p:spPr>
          <a:xfrm>
            <a:off x="2809276"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5" name="Copy 1">
            <a:extLst>
              <a:ext uri="{FF2B5EF4-FFF2-40B4-BE49-F238E27FC236}">
                <a16:creationId xmlns:a16="http://schemas.microsoft.com/office/drawing/2014/main" id="{46117C64-A477-EF47-88FB-3EDF8DEBAEEE}"/>
              </a:ext>
            </a:extLst>
          </p:cNvPr>
          <p:cNvSpPr>
            <a:spLocks noGrp="1"/>
          </p:cNvSpPr>
          <p:nvPr>
            <p:ph type="body" sz="quarter" idx="15" hasCustomPrompt="1"/>
          </p:nvPr>
        </p:nvSpPr>
        <p:spPr>
          <a:xfrm>
            <a:off x="609601" y="3023355"/>
            <a:ext cx="2122394" cy="3148845"/>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 name="Title 1">
            <a:extLst>
              <a:ext uri="{FF2B5EF4-FFF2-40B4-BE49-F238E27FC236}">
                <a16:creationId xmlns:a16="http://schemas.microsoft.com/office/drawing/2014/main" id="{C9820871-948A-F142-AF47-C5630615746A}"/>
              </a:ext>
            </a:extLst>
          </p:cNvPr>
          <p:cNvSpPr>
            <a:spLocks noGrp="1"/>
          </p:cNvSpPr>
          <p:nvPr>
            <p:ph type="body" sz="quarter" idx="13" hasCustomPrompt="1"/>
          </p:nvPr>
        </p:nvSpPr>
        <p:spPr>
          <a:xfrm>
            <a:off x="609601" y="2345664"/>
            <a:ext cx="2122394" cy="588314"/>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7" name="01">
            <a:extLst>
              <a:ext uri="{FF2B5EF4-FFF2-40B4-BE49-F238E27FC236}">
                <a16:creationId xmlns:a16="http://schemas.microsoft.com/office/drawing/2014/main" id="{43BF917B-F42E-F64C-B684-BB71409462B3}"/>
              </a:ext>
            </a:extLst>
          </p:cNvPr>
          <p:cNvSpPr txBox="1">
            <a:spLocks/>
          </p:cNvSpPr>
          <p:nvPr userDrawn="1"/>
        </p:nvSpPr>
        <p:spPr>
          <a:xfrm>
            <a:off x="599476"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29" name="Title">
            <a:extLst>
              <a:ext uri="{FF2B5EF4-FFF2-40B4-BE49-F238E27FC236}">
                <a16:creationId xmlns:a16="http://schemas.microsoft.com/office/drawing/2014/main" id="{4B19448A-0372-07C5-16DD-49396B7E6817}"/>
              </a:ext>
            </a:extLst>
          </p:cNvPr>
          <p:cNvSpPr>
            <a:spLocks noGrp="1"/>
          </p:cNvSpPr>
          <p:nvPr>
            <p:ph type="body" sz="quarter" idx="11" hasCustomPrompt="1"/>
          </p:nvPr>
        </p:nvSpPr>
        <p:spPr>
          <a:xfrm>
            <a:off x="609600" y="774000"/>
            <a:ext cx="1099185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3566559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 columns black">
    <p:bg>
      <p:bgPr>
        <a:solidFill>
          <a:schemeClr val="tx1"/>
        </a:solidFill>
        <a:effectLst/>
      </p:bgPr>
    </p:bg>
    <p:spTree>
      <p:nvGrpSpPr>
        <p:cNvPr id="1" name=""/>
        <p:cNvGrpSpPr/>
        <p:nvPr/>
      </p:nvGrpSpPr>
      <p:grpSpPr>
        <a:xfrm>
          <a:off x="0" y="0"/>
          <a:ext cx="0" cy="0"/>
          <a:chOff x="0" y="0"/>
          <a:chExt cx="0" cy="0"/>
        </a:xfrm>
      </p:grpSpPr>
      <p:grpSp>
        <p:nvGrpSpPr>
          <p:cNvPr id="3" name="background lines">
            <a:extLst>
              <a:ext uri="{FF2B5EF4-FFF2-40B4-BE49-F238E27FC236}">
                <a16:creationId xmlns:a16="http://schemas.microsoft.com/office/drawing/2014/main" id="{796FC38D-AC85-45B9-A717-AB249E8A8022}"/>
              </a:ext>
            </a:extLst>
          </p:cNvPr>
          <p:cNvGrpSpPr/>
          <p:nvPr userDrawn="1"/>
        </p:nvGrpSpPr>
        <p:grpSpPr>
          <a:xfrm>
            <a:off x="2738719" y="1929384"/>
            <a:ext cx="6639486" cy="4242816"/>
            <a:chOff x="2738719" y="1929384"/>
            <a:chExt cx="6639486" cy="4242816"/>
          </a:xfrm>
        </p:grpSpPr>
        <p:cxnSp>
          <p:nvCxnSpPr>
            <p:cNvPr id="9" name="vertical line left">
              <a:extLst>
                <a:ext uri="{FF2B5EF4-FFF2-40B4-BE49-F238E27FC236}">
                  <a16:creationId xmlns:a16="http://schemas.microsoft.com/office/drawing/2014/main" id="{3677CAB5-7299-4211-FB09-DC52029FEFA5}"/>
                </a:ext>
              </a:extLst>
            </p:cNvPr>
            <p:cNvCxnSpPr>
              <a:cxnSpLocks/>
            </p:cNvCxnSpPr>
            <p:nvPr userDrawn="1"/>
          </p:nvCxnSpPr>
          <p:spPr>
            <a:xfrm>
              <a:off x="2738719" y="1929384"/>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vertical line left">
              <a:extLst>
                <a:ext uri="{FF2B5EF4-FFF2-40B4-BE49-F238E27FC236}">
                  <a16:creationId xmlns:a16="http://schemas.microsoft.com/office/drawing/2014/main" id="{837A0AE8-E43D-980C-DD2F-5FA038B0FDC0}"/>
                </a:ext>
              </a:extLst>
            </p:cNvPr>
            <p:cNvCxnSpPr>
              <a:cxnSpLocks/>
            </p:cNvCxnSpPr>
            <p:nvPr userDrawn="1"/>
          </p:nvCxnSpPr>
          <p:spPr>
            <a:xfrm>
              <a:off x="4951881" y="1929384"/>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44" name="vertical line left">
              <a:extLst>
                <a:ext uri="{FF2B5EF4-FFF2-40B4-BE49-F238E27FC236}">
                  <a16:creationId xmlns:a16="http://schemas.microsoft.com/office/drawing/2014/main" id="{2AF17F4E-ED71-DEB5-38FA-1F07E25E08CF}"/>
                </a:ext>
              </a:extLst>
            </p:cNvPr>
            <p:cNvCxnSpPr>
              <a:cxnSpLocks/>
            </p:cNvCxnSpPr>
            <p:nvPr userDrawn="1"/>
          </p:nvCxnSpPr>
          <p:spPr>
            <a:xfrm>
              <a:off x="7165043" y="1929384"/>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45" name="vertical line left">
              <a:extLst>
                <a:ext uri="{FF2B5EF4-FFF2-40B4-BE49-F238E27FC236}">
                  <a16:creationId xmlns:a16="http://schemas.microsoft.com/office/drawing/2014/main" id="{7DF167CB-961A-6B40-64C5-D5A8CA17AA2A}"/>
                </a:ext>
              </a:extLst>
            </p:cNvPr>
            <p:cNvCxnSpPr>
              <a:cxnSpLocks/>
            </p:cNvCxnSpPr>
            <p:nvPr userDrawn="1"/>
          </p:nvCxnSpPr>
          <p:spPr>
            <a:xfrm>
              <a:off x="9378205" y="1929384"/>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 name="page number">
            <a:extLst>
              <a:ext uri="{FF2B5EF4-FFF2-40B4-BE49-F238E27FC236}">
                <a16:creationId xmlns:a16="http://schemas.microsoft.com/office/drawing/2014/main" id="{47ABE3F9-F849-517F-7795-CBEEB27B4345}"/>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sp>
        <p:nvSpPr>
          <p:cNvPr id="36" name="Copy 5">
            <a:extLst>
              <a:ext uri="{FF2B5EF4-FFF2-40B4-BE49-F238E27FC236}">
                <a16:creationId xmlns:a16="http://schemas.microsoft.com/office/drawing/2014/main" id="{529E645C-0760-F92E-0173-B87CF5E8098B}"/>
              </a:ext>
            </a:extLst>
          </p:cNvPr>
          <p:cNvSpPr>
            <a:spLocks noGrp="1"/>
          </p:cNvSpPr>
          <p:nvPr>
            <p:ph type="body" sz="quarter" idx="29" hasCustomPrompt="1"/>
          </p:nvPr>
        </p:nvSpPr>
        <p:spPr>
          <a:xfrm>
            <a:off x="9462251" y="3023355"/>
            <a:ext cx="2122394" cy="3148845"/>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5" name="Title 5">
            <a:extLst>
              <a:ext uri="{FF2B5EF4-FFF2-40B4-BE49-F238E27FC236}">
                <a16:creationId xmlns:a16="http://schemas.microsoft.com/office/drawing/2014/main" id="{3334DF67-4D2A-954C-659B-C585340C9109}"/>
              </a:ext>
            </a:extLst>
          </p:cNvPr>
          <p:cNvSpPr>
            <a:spLocks noGrp="1"/>
          </p:cNvSpPr>
          <p:nvPr>
            <p:ph type="body" sz="quarter" idx="28" hasCustomPrompt="1"/>
          </p:nvPr>
        </p:nvSpPr>
        <p:spPr>
          <a:xfrm>
            <a:off x="9462251" y="2345664"/>
            <a:ext cx="2122394" cy="588314"/>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4" name="05">
            <a:extLst>
              <a:ext uri="{FF2B5EF4-FFF2-40B4-BE49-F238E27FC236}">
                <a16:creationId xmlns:a16="http://schemas.microsoft.com/office/drawing/2014/main" id="{A95D3AC6-72C5-BAB4-AA0B-00C507555F9A}"/>
              </a:ext>
            </a:extLst>
          </p:cNvPr>
          <p:cNvSpPr txBox="1">
            <a:spLocks/>
          </p:cNvSpPr>
          <p:nvPr userDrawn="1"/>
        </p:nvSpPr>
        <p:spPr>
          <a:xfrm>
            <a:off x="9438678"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05</a:t>
            </a:r>
          </a:p>
        </p:txBody>
      </p:sp>
      <p:sp>
        <p:nvSpPr>
          <p:cNvPr id="42" name="Copy 4">
            <a:extLst>
              <a:ext uri="{FF2B5EF4-FFF2-40B4-BE49-F238E27FC236}">
                <a16:creationId xmlns:a16="http://schemas.microsoft.com/office/drawing/2014/main" id="{D1A6DB81-B5DB-5A80-CDAD-C67E8764BD59}"/>
              </a:ext>
            </a:extLst>
          </p:cNvPr>
          <p:cNvSpPr>
            <a:spLocks noGrp="1"/>
          </p:cNvSpPr>
          <p:nvPr>
            <p:ph type="body" sz="quarter" idx="33" hasCustomPrompt="1"/>
          </p:nvPr>
        </p:nvSpPr>
        <p:spPr>
          <a:xfrm>
            <a:off x="7249089" y="3023355"/>
            <a:ext cx="2122394" cy="3148845"/>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1" name="Title 4">
            <a:extLst>
              <a:ext uri="{FF2B5EF4-FFF2-40B4-BE49-F238E27FC236}">
                <a16:creationId xmlns:a16="http://schemas.microsoft.com/office/drawing/2014/main" id="{1B6CC0F9-24B5-93BF-51D4-B10B51016BED}"/>
              </a:ext>
            </a:extLst>
          </p:cNvPr>
          <p:cNvSpPr>
            <a:spLocks noGrp="1"/>
          </p:cNvSpPr>
          <p:nvPr>
            <p:ph type="body" sz="quarter" idx="32" hasCustomPrompt="1"/>
          </p:nvPr>
        </p:nvSpPr>
        <p:spPr>
          <a:xfrm>
            <a:off x="7249089" y="2345664"/>
            <a:ext cx="2122394" cy="588314"/>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40" name="04">
            <a:extLst>
              <a:ext uri="{FF2B5EF4-FFF2-40B4-BE49-F238E27FC236}">
                <a16:creationId xmlns:a16="http://schemas.microsoft.com/office/drawing/2014/main" id="{E18E564C-F12C-E98A-429C-915D7CDF6855}"/>
              </a:ext>
            </a:extLst>
          </p:cNvPr>
          <p:cNvSpPr txBox="1">
            <a:spLocks/>
          </p:cNvSpPr>
          <p:nvPr userDrawn="1"/>
        </p:nvSpPr>
        <p:spPr>
          <a:xfrm>
            <a:off x="7228878"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04</a:t>
            </a:r>
          </a:p>
        </p:txBody>
      </p:sp>
      <p:sp>
        <p:nvSpPr>
          <p:cNvPr id="27" name="Copy 3">
            <a:extLst>
              <a:ext uri="{FF2B5EF4-FFF2-40B4-BE49-F238E27FC236}">
                <a16:creationId xmlns:a16="http://schemas.microsoft.com/office/drawing/2014/main" id="{54234F56-5277-E436-E1A5-7CB778BCD85C}"/>
              </a:ext>
            </a:extLst>
          </p:cNvPr>
          <p:cNvSpPr>
            <a:spLocks noGrp="1"/>
          </p:cNvSpPr>
          <p:nvPr>
            <p:ph type="body" sz="quarter" idx="27" hasCustomPrompt="1"/>
          </p:nvPr>
        </p:nvSpPr>
        <p:spPr>
          <a:xfrm>
            <a:off x="5035926" y="3023355"/>
            <a:ext cx="2122394" cy="3148845"/>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Title 3">
            <a:extLst>
              <a:ext uri="{FF2B5EF4-FFF2-40B4-BE49-F238E27FC236}">
                <a16:creationId xmlns:a16="http://schemas.microsoft.com/office/drawing/2014/main" id="{0D328310-1C1B-CCE9-F6E5-A31B59EA0979}"/>
              </a:ext>
            </a:extLst>
          </p:cNvPr>
          <p:cNvSpPr>
            <a:spLocks noGrp="1"/>
          </p:cNvSpPr>
          <p:nvPr>
            <p:ph type="body" sz="quarter" idx="26" hasCustomPrompt="1"/>
          </p:nvPr>
        </p:nvSpPr>
        <p:spPr>
          <a:xfrm>
            <a:off x="5035926" y="2345664"/>
            <a:ext cx="2122394" cy="588314"/>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3" name="03">
            <a:extLst>
              <a:ext uri="{FF2B5EF4-FFF2-40B4-BE49-F238E27FC236}">
                <a16:creationId xmlns:a16="http://schemas.microsoft.com/office/drawing/2014/main" id="{5D27C275-E163-2B75-7AA6-F4D769B29F8D}"/>
              </a:ext>
            </a:extLst>
          </p:cNvPr>
          <p:cNvSpPr txBox="1">
            <a:spLocks/>
          </p:cNvSpPr>
          <p:nvPr userDrawn="1"/>
        </p:nvSpPr>
        <p:spPr>
          <a:xfrm>
            <a:off x="5019077"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39" name="Copy 2">
            <a:extLst>
              <a:ext uri="{FF2B5EF4-FFF2-40B4-BE49-F238E27FC236}">
                <a16:creationId xmlns:a16="http://schemas.microsoft.com/office/drawing/2014/main" id="{146F1515-DD1D-8A85-AABD-8C344543FDF9}"/>
              </a:ext>
            </a:extLst>
          </p:cNvPr>
          <p:cNvSpPr>
            <a:spLocks noGrp="1"/>
          </p:cNvSpPr>
          <p:nvPr>
            <p:ph type="body" sz="quarter" idx="31" hasCustomPrompt="1"/>
          </p:nvPr>
        </p:nvSpPr>
        <p:spPr>
          <a:xfrm>
            <a:off x="2822763" y="3023355"/>
            <a:ext cx="2122394" cy="3148845"/>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8" name="Title 2">
            <a:extLst>
              <a:ext uri="{FF2B5EF4-FFF2-40B4-BE49-F238E27FC236}">
                <a16:creationId xmlns:a16="http://schemas.microsoft.com/office/drawing/2014/main" id="{36ED6CEC-46B9-CAD3-9FC5-71E0E372B74D}"/>
              </a:ext>
            </a:extLst>
          </p:cNvPr>
          <p:cNvSpPr>
            <a:spLocks noGrp="1"/>
          </p:cNvSpPr>
          <p:nvPr>
            <p:ph type="body" sz="quarter" idx="30" hasCustomPrompt="1"/>
          </p:nvPr>
        </p:nvSpPr>
        <p:spPr>
          <a:xfrm>
            <a:off x="2822763" y="2345664"/>
            <a:ext cx="2122394" cy="588314"/>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7" name="02">
            <a:extLst>
              <a:ext uri="{FF2B5EF4-FFF2-40B4-BE49-F238E27FC236}">
                <a16:creationId xmlns:a16="http://schemas.microsoft.com/office/drawing/2014/main" id="{322CDF66-54E2-996F-F835-7AAE1BB2032F}"/>
              </a:ext>
            </a:extLst>
          </p:cNvPr>
          <p:cNvSpPr txBox="1">
            <a:spLocks/>
          </p:cNvSpPr>
          <p:nvPr userDrawn="1"/>
        </p:nvSpPr>
        <p:spPr>
          <a:xfrm>
            <a:off x="2809276"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5" name="Copy 1">
            <a:extLst>
              <a:ext uri="{FF2B5EF4-FFF2-40B4-BE49-F238E27FC236}">
                <a16:creationId xmlns:a16="http://schemas.microsoft.com/office/drawing/2014/main" id="{46117C64-A477-EF47-88FB-3EDF8DEBAEEE}"/>
              </a:ext>
            </a:extLst>
          </p:cNvPr>
          <p:cNvSpPr>
            <a:spLocks noGrp="1"/>
          </p:cNvSpPr>
          <p:nvPr>
            <p:ph type="body" sz="quarter" idx="15" hasCustomPrompt="1"/>
          </p:nvPr>
        </p:nvSpPr>
        <p:spPr>
          <a:xfrm>
            <a:off x="609601" y="3023355"/>
            <a:ext cx="2122394" cy="3148845"/>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 name="Title 1">
            <a:extLst>
              <a:ext uri="{FF2B5EF4-FFF2-40B4-BE49-F238E27FC236}">
                <a16:creationId xmlns:a16="http://schemas.microsoft.com/office/drawing/2014/main" id="{C9820871-948A-F142-AF47-C5630615746A}"/>
              </a:ext>
            </a:extLst>
          </p:cNvPr>
          <p:cNvSpPr>
            <a:spLocks noGrp="1"/>
          </p:cNvSpPr>
          <p:nvPr>
            <p:ph type="body" sz="quarter" idx="13" hasCustomPrompt="1"/>
          </p:nvPr>
        </p:nvSpPr>
        <p:spPr>
          <a:xfrm>
            <a:off x="609601" y="2345664"/>
            <a:ext cx="2122394" cy="588314"/>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7" name="01">
            <a:extLst>
              <a:ext uri="{FF2B5EF4-FFF2-40B4-BE49-F238E27FC236}">
                <a16:creationId xmlns:a16="http://schemas.microsoft.com/office/drawing/2014/main" id="{43BF917B-F42E-F64C-B684-BB71409462B3}"/>
              </a:ext>
            </a:extLst>
          </p:cNvPr>
          <p:cNvSpPr txBox="1">
            <a:spLocks/>
          </p:cNvSpPr>
          <p:nvPr userDrawn="1"/>
        </p:nvSpPr>
        <p:spPr>
          <a:xfrm>
            <a:off x="599476"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29" name="Title">
            <a:extLst>
              <a:ext uri="{FF2B5EF4-FFF2-40B4-BE49-F238E27FC236}">
                <a16:creationId xmlns:a16="http://schemas.microsoft.com/office/drawing/2014/main" id="{4B19448A-0372-07C5-16DD-49396B7E6817}"/>
              </a:ext>
            </a:extLst>
          </p:cNvPr>
          <p:cNvSpPr>
            <a:spLocks noGrp="1"/>
          </p:cNvSpPr>
          <p:nvPr>
            <p:ph type="body" sz="quarter" idx="11" hasCustomPrompt="1"/>
          </p:nvPr>
        </p:nvSpPr>
        <p:spPr>
          <a:xfrm>
            <a:off x="609600" y="774000"/>
            <a:ext cx="10991850" cy="744722"/>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285141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 bullet/icon white">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cxnSp>
        <p:nvCxnSpPr>
          <p:cNvPr id="21" name="Vertical line">
            <a:extLst>
              <a:ext uri="{FF2B5EF4-FFF2-40B4-BE49-F238E27FC236}">
                <a16:creationId xmlns:a16="http://schemas.microsoft.com/office/drawing/2014/main" id="{CFA801D9-DEC7-7B19-0A60-2B8441AD4FF3}"/>
              </a:ext>
            </a:extLst>
          </p:cNvPr>
          <p:cNvCxnSpPr/>
          <p:nvPr userDrawn="1"/>
        </p:nvCxnSpPr>
        <p:spPr>
          <a:xfrm>
            <a:off x="6096000" y="2884719"/>
            <a:ext cx="0" cy="305005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1" name="Bot text right">
            <a:extLst>
              <a:ext uri="{FF2B5EF4-FFF2-40B4-BE49-F238E27FC236}">
                <a16:creationId xmlns:a16="http://schemas.microsoft.com/office/drawing/2014/main" id="{EE84FAB9-232A-4416-91EB-1FD8AE26F7DA}"/>
              </a:ext>
            </a:extLst>
          </p:cNvPr>
          <p:cNvSpPr>
            <a:spLocks noGrp="1"/>
          </p:cNvSpPr>
          <p:nvPr>
            <p:ph type="body" sz="quarter" idx="25"/>
          </p:nvPr>
        </p:nvSpPr>
        <p:spPr>
          <a:xfrm>
            <a:off x="7633042" y="5175117"/>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4" name="Bot image right">
            <a:extLst>
              <a:ext uri="{FF2B5EF4-FFF2-40B4-BE49-F238E27FC236}">
                <a16:creationId xmlns:a16="http://schemas.microsoft.com/office/drawing/2014/main" id="{5A21765F-223F-EB56-BBFE-DD71E856321A}"/>
              </a:ext>
            </a:extLst>
          </p:cNvPr>
          <p:cNvSpPr>
            <a:spLocks noGrp="1"/>
          </p:cNvSpPr>
          <p:nvPr>
            <p:ph type="pic" sz="quarter" idx="28"/>
          </p:nvPr>
        </p:nvSpPr>
        <p:spPr>
          <a:xfrm>
            <a:off x="6718860" y="5175117"/>
            <a:ext cx="768350" cy="768350"/>
          </a:xfrm>
        </p:spPr>
        <p:txBody>
          <a:bodyPr anchor="ctr">
            <a:normAutofit/>
          </a:bodyPr>
          <a:lstStyle>
            <a:lvl1pPr algn="ctr">
              <a:defRPr sz="1050"/>
            </a:lvl1pPr>
          </a:lstStyle>
          <a:p>
            <a:r>
              <a:rPr lang="en-US" noProof="0"/>
              <a:t>Click icon to add picture</a:t>
            </a:r>
            <a:endParaRPr lang="en-GB" noProof="0"/>
          </a:p>
        </p:txBody>
      </p:sp>
      <p:sp>
        <p:nvSpPr>
          <p:cNvPr id="12" name="mid text right">
            <a:extLst>
              <a:ext uri="{FF2B5EF4-FFF2-40B4-BE49-F238E27FC236}">
                <a16:creationId xmlns:a16="http://schemas.microsoft.com/office/drawing/2014/main" id="{DCBB452B-9B90-CF43-3D86-792E0EE50998}"/>
              </a:ext>
            </a:extLst>
          </p:cNvPr>
          <p:cNvSpPr>
            <a:spLocks noGrp="1"/>
          </p:cNvSpPr>
          <p:nvPr>
            <p:ph type="body" sz="quarter" idx="26"/>
          </p:nvPr>
        </p:nvSpPr>
        <p:spPr>
          <a:xfrm>
            <a:off x="7633042" y="4025785"/>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9" name="mid image right">
            <a:extLst>
              <a:ext uri="{FF2B5EF4-FFF2-40B4-BE49-F238E27FC236}">
                <a16:creationId xmlns:a16="http://schemas.microsoft.com/office/drawing/2014/main" id="{11751AE9-90AD-9CD3-5E5E-288F5B2A8700}"/>
              </a:ext>
            </a:extLst>
          </p:cNvPr>
          <p:cNvSpPr>
            <a:spLocks noGrp="1"/>
          </p:cNvSpPr>
          <p:nvPr>
            <p:ph type="pic" sz="quarter" idx="29"/>
          </p:nvPr>
        </p:nvSpPr>
        <p:spPr>
          <a:xfrm>
            <a:off x="6718860" y="4025574"/>
            <a:ext cx="768350" cy="768350"/>
          </a:xfrm>
        </p:spPr>
        <p:txBody>
          <a:bodyPr anchor="ctr">
            <a:normAutofit/>
          </a:bodyPr>
          <a:lstStyle>
            <a:lvl1pPr algn="ctr">
              <a:defRPr sz="1050"/>
            </a:lvl1pPr>
          </a:lstStyle>
          <a:p>
            <a:r>
              <a:rPr lang="en-US" noProof="0"/>
              <a:t>Click icon to add picture</a:t>
            </a:r>
            <a:endParaRPr lang="en-GB" noProof="0"/>
          </a:p>
        </p:txBody>
      </p:sp>
      <p:sp>
        <p:nvSpPr>
          <p:cNvPr id="13" name="top text right">
            <a:extLst>
              <a:ext uri="{FF2B5EF4-FFF2-40B4-BE49-F238E27FC236}">
                <a16:creationId xmlns:a16="http://schemas.microsoft.com/office/drawing/2014/main" id="{59F9378C-2C3B-A52B-F196-A44DDC2637D8}"/>
              </a:ext>
            </a:extLst>
          </p:cNvPr>
          <p:cNvSpPr>
            <a:spLocks noGrp="1"/>
          </p:cNvSpPr>
          <p:nvPr>
            <p:ph type="body" sz="quarter" idx="27"/>
          </p:nvPr>
        </p:nvSpPr>
        <p:spPr>
          <a:xfrm>
            <a:off x="7633042" y="2876030"/>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0" name="top image right">
            <a:extLst>
              <a:ext uri="{FF2B5EF4-FFF2-40B4-BE49-F238E27FC236}">
                <a16:creationId xmlns:a16="http://schemas.microsoft.com/office/drawing/2014/main" id="{3F2577E7-D58A-F7BD-D6F1-53CF85658F0C}"/>
              </a:ext>
            </a:extLst>
          </p:cNvPr>
          <p:cNvSpPr>
            <a:spLocks noGrp="1"/>
          </p:cNvSpPr>
          <p:nvPr>
            <p:ph type="pic" sz="quarter" idx="30"/>
          </p:nvPr>
        </p:nvSpPr>
        <p:spPr>
          <a:xfrm>
            <a:off x="6718860"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25" name="Bot text left">
            <a:extLst>
              <a:ext uri="{FF2B5EF4-FFF2-40B4-BE49-F238E27FC236}">
                <a16:creationId xmlns:a16="http://schemas.microsoft.com/office/drawing/2014/main" id="{E6752014-CE99-6875-6E78-8BD76D5349FB}"/>
              </a:ext>
            </a:extLst>
          </p:cNvPr>
          <p:cNvSpPr>
            <a:spLocks noGrp="1"/>
          </p:cNvSpPr>
          <p:nvPr>
            <p:ph type="body" sz="quarter" idx="21"/>
          </p:nvPr>
        </p:nvSpPr>
        <p:spPr>
          <a:xfrm>
            <a:off x="1543050" y="5183806"/>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6" name="Bot image left">
            <a:extLst>
              <a:ext uri="{FF2B5EF4-FFF2-40B4-BE49-F238E27FC236}">
                <a16:creationId xmlns:a16="http://schemas.microsoft.com/office/drawing/2014/main" id="{F6C03D16-20D2-57CC-CC14-9B1D55C572C7}"/>
              </a:ext>
            </a:extLst>
          </p:cNvPr>
          <p:cNvSpPr>
            <a:spLocks noGrp="1"/>
          </p:cNvSpPr>
          <p:nvPr>
            <p:ph type="pic" sz="quarter" idx="22"/>
          </p:nvPr>
        </p:nvSpPr>
        <p:spPr>
          <a:xfrm>
            <a:off x="615608" y="5175117"/>
            <a:ext cx="768350" cy="768350"/>
          </a:xfrm>
        </p:spPr>
        <p:txBody>
          <a:bodyPr anchor="ctr">
            <a:normAutofit/>
          </a:bodyPr>
          <a:lstStyle>
            <a:lvl1pPr algn="ctr">
              <a:defRPr sz="1050"/>
            </a:lvl1pPr>
          </a:lstStyle>
          <a:p>
            <a:r>
              <a:rPr lang="en-US" noProof="0"/>
              <a:t>Click icon to add picture</a:t>
            </a:r>
            <a:endParaRPr lang="en-GB" noProof="0"/>
          </a:p>
        </p:txBody>
      </p:sp>
      <p:sp>
        <p:nvSpPr>
          <p:cNvPr id="23" name="mid text left">
            <a:extLst>
              <a:ext uri="{FF2B5EF4-FFF2-40B4-BE49-F238E27FC236}">
                <a16:creationId xmlns:a16="http://schemas.microsoft.com/office/drawing/2014/main" id="{30CA3C5A-A6E0-A3BC-8085-ED26D4A696C9}"/>
              </a:ext>
            </a:extLst>
          </p:cNvPr>
          <p:cNvSpPr>
            <a:spLocks noGrp="1"/>
          </p:cNvSpPr>
          <p:nvPr>
            <p:ph type="body" sz="quarter" idx="19"/>
          </p:nvPr>
        </p:nvSpPr>
        <p:spPr>
          <a:xfrm>
            <a:off x="1543050" y="4034474"/>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4" name="Mid image left">
            <a:extLst>
              <a:ext uri="{FF2B5EF4-FFF2-40B4-BE49-F238E27FC236}">
                <a16:creationId xmlns:a16="http://schemas.microsoft.com/office/drawing/2014/main" id="{2730A2A4-C3E7-1D03-6EC7-9F00422E4855}"/>
              </a:ext>
            </a:extLst>
          </p:cNvPr>
          <p:cNvSpPr>
            <a:spLocks noGrp="1"/>
          </p:cNvSpPr>
          <p:nvPr>
            <p:ph type="pic" sz="quarter" idx="20"/>
          </p:nvPr>
        </p:nvSpPr>
        <p:spPr>
          <a:xfrm>
            <a:off x="615608" y="4025574"/>
            <a:ext cx="768350" cy="768350"/>
          </a:xfrm>
        </p:spPr>
        <p:txBody>
          <a:bodyPr anchor="ctr">
            <a:normAutofit/>
          </a:bodyPr>
          <a:lstStyle>
            <a:lvl1pPr algn="ctr">
              <a:defRPr sz="1050"/>
            </a:lvl1pPr>
          </a:lstStyle>
          <a:p>
            <a:r>
              <a:rPr lang="en-US" noProof="0"/>
              <a:t>Click icon to add picture</a:t>
            </a:r>
            <a:endParaRPr lang="en-GB" noProof="0"/>
          </a:p>
        </p:txBody>
      </p:sp>
      <p:sp>
        <p:nvSpPr>
          <p:cNvPr id="18" name="top text left">
            <a:extLst>
              <a:ext uri="{FF2B5EF4-FFF2-40B4-BE49-F238E27FC236}">
                <a16:creationId xmlns:a16="http://schemas.microsoft.com/office/drawing/2014/main" id="{47A0A9F0-8F7F-41B5-F332-80AB3F790D42}"/>
              </a:ext>
            </a:extLst>
          </p:cNvPr>
          <p:cNvSpPr>
            <a:spLocks noGrp="1"/>
          </p:cNvSpPr>
          <p:nvPr>
            <p:ph type="body" sz="quarter" idx="16"/>
          </p:nvPr>
        </p:nvSpPr>
        <p:spPr>
          <a:xfrm>
            <a:off x="1543050" y="2884719"/>
            <a:ext cx="3943350"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5" name="top image left">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10972800" cy="1722437"/>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4916589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bullet/icon black">
    <p:bg>
      <p:bgPr>
        <a:solidFill>
          <a:schemeClr val="tx1"/>
        </a:solidFill>
        <a:effectLst/>
      </p:bgPr>
    </p:bg>
    <p:spTree>
      <p:nvGrpSpPr>
        <p:cNvPr id="1" name=""/>
        <p:cNvGrpSpPr/>
        <p:nvPr/>
      </p:nvGrpSpPr>
      <p:grpSpPr>
        <a:xfrm>
          <a:off x="0" y="0"/>
          <a:ext cx="0" cy="0"/>
          <a:chOff x="0" y="0"/>
          <a:chExt cx="0" cy="0"/>
        </a:xfrm>
      </p:grpSpPr>
      <p:sp>
        <p:nvSpPr>
          <p:cNvPr id="3" name="page number">
            <a:extLst>
              <a:ext uri="{FF2B5EF4-FFF2-40B4-BE49-F238E27FC236}">
                <a16:creationId xmlns:a16="http://schemas.microsoft.com/office/drawing/2014/main" id="{CFBEA7AE-DF6A-EE83-CE29-34412581A881}"/>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cxnSp>
        <p:nvCxnSpPr>
          <p:cNvPr id="21" name="vertical line">
            <a:extLst>
              <a:ext uri="{FF2B5EF4-FFF2-40B4-BE49-F238E27FC236}">
                <a16:creationId xmlns:a16="http://schemas.microsoft.com/office/drawing/2014/main" id="{CFA801D9-DEC7-7B19-0A60-2B8441AD4FF3}"/>
              </a:ext>
            </a:extLst>
          </p:cNvPr>
          <p:cNvCxnSpPr/>
          <p:nvPr userDrawn="1"/>
        </p:nvCxnSpPr>
        <p:spPr>
          <a:xfrm>
            <a:off x="6096000" y="2884719"/>
            <a:ext cx="0" cy="3050059"/>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11" name="Bot text right">
            <a:extLst>
              <a:ext uri="{FF2B5EF4-FFF2-40B4-BE49-F238E27FC236}">
                <a16:creationId xmlns:a16="http://schemas.microsoft.com/office/drawing/2014/main" id="{EE84FAB9-232A-4416-91EB-1FD8AE26F7DA}"/>
              </a:ext>
            </a:extLst>
          </p:cNvPr>
          <p:cNvSpPr>
            <a:spLocks noGrp="1"/>
          </p:cNvSpPr>
          <p:nvPr>
            <p:ph type="body" sz="quarter" idx="25"/>
          </p:nvPr>
        </p:nvSpPr>
        <p:spPr>
          <a:xfrm>
            <a:off x="7633042" y="5175117"/>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4" name="Bot image right">
            <a:extLst>
              <a:ext uri="{FF2B5EF4-FFF2-40B4-BE49-F238E27FC236}">
                <a16:creationId xmlns:a16="http://schemas.microsoft.com/office/drawing/2014/main" id="{5A21765F-223F-EB56-BBFE-DD71E856321A}"/>
              </a:ext>
            </a:extLst>
          </p:cNvPr>
          <p:cNvSpPr>
            <a:spLocks noGrp="1"/>
          </p:cNvSpPr>
          <p:nvPr>
            <p:ph type="pic" sz="quarter" idx="28"/>
          </p:nvPr>
        </p:nvSpPr>
        <p:spPr>
          <a:xfrm>
            <a:off x="6718860" y="5175117"/>
            <a:ext cx="768350" cy="768350"/>
          </a:xfrm>
        </p:spPr>
        <p:txBody>
          <a:bodyPr anchor="ctr">
            <a:normAutofit/>
          </a:bodyPr>
          <a:lstStyle>
            <a:lvl1pPr algn="ctr">
              <a:defRPr sz="1050"/>
            </a:lvl1pPr>
          </a:lstStyle>
          <a:p>
            <a:r>
              <a:rPr lang="en-US" noProof="0"/>
              <a:t>Click icon to add picture</a:t>
            </a:r>
            <a:endParaRPr lang="en-GB" noProof="0"/>
          </a:p>
        </p:txBody>
      </p:sp>
      <p:sp>
        <p:nvSpPr>
          <p:cNvPr id="12" name="mid text right">
            <a:extLst>
              <a:ext uri="{FF2B5EF4-FFF2-40B4-BE49-F238E27FC236}">
                <a16:creationId xmlns:a16="http://schemas.microsoft.com/office/drawing/2014/main" id="{DCBB452B-9B90-CF43-3D86-792E0EE50998}"/>
              </a:ext>
            </a:extLst>
          </p:cNvPr>
          <p:cNvSpPr>
            <a:spLocks noGrp="1"/>
          </p:cNvSpPr>
          <p:nvPr>
            <p:ph type="body" sz="quarter" idx="26"/>
          </p:nvPr>
        </p:nvSpPr>
        <p:spPr>
          <a:xfrm>
            <a:off x="7633042" y="4025785"/>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9" name="Mid image right">
            <a:extLst>
              <a:ext uri="{FF2B5EF4-FFF2-40B4-BE49-F238E27FC236}">
                <a16:creationId xmlns:a16="http://schemas.microsoft.com/office/drawing/2014/main" id="{11751AE9-90AD-9CD3-5E5E-288F5B2A8700}"/>
              </a:ext>
            </a:extLst>
          </p:cNvPr>
          <p:cNvSpPr>
            <a:spLocks noGrp="1"/>
          </p:cNvSpPr>
          <p:nvPr>
            <p:ph type="pic" sz="quarter" idx="29"/>
          </p:nvPr>
        </p:nvSpPr>
        <p:spPr>
          <a:xfrm>
            <a:off x="6718860" y="4025574"/>
            <a:ext cx="768350" cy="768350"/>
          </a:xfrm>
        </p:spPr>
        <p:txBody>
          <a:bodyPr anchor="ctr">
            <a:normAutofit/>
          </a:bodyPr>
          <a:lstStyle>
            <a:lvl1pPr algn="ctr">
              <a:defRPr sz="1050"/>
            </a:lvl1pPr>
          </a:lstStyle>
          <a:p>
            <a:r>
              <a:rPr lang="en-US" noProof="0"/>
              <a:t>Click icon to add picture</a:t>
            </a:r>
            <a:endParaRPr lang="en-GB" noProof="0"/>
          </a:p>
        </p:txBody>
      </p:sp>
      <p:sp>
        <p:nvSpPr>
          <p:cNvPr id="13" name="top text right">
            <a:extLst>
              <a:ext uri="{FF2B5EF4-FFF2-40B4-BE49-F238E27FC236}">
                <a16:creationId xmlns:a16="http://schemas.microsoft.com/office/drawing/2014/main" id="{59F9378C-2C3B-A52B-F196-A44DDC2637D8}"/>
              </a:ext>
            </a:extLst>
          </p:cNvPr>
          <p:cNvSpPr>
            <a:spLocks noGrp="1"/>
          </p:cNvSpPr>
          <p:nvPr>
            <p:ph type="body" sz="quarter" idx="27"/>
          </p:nvPr>
        </p:nvSpPr>
        <p:spPr>
          <a:xfrm>
            <a:off x="7633042" y="2876030"/>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0" name="top image right">
            <a:extLst>
              <a:ext uri="{FF2B5EF4-FFF2-40B4-BE49-F238E27FC236}">
                <a16:creationId xmlns:a16="http://schemas.microsoft.com/office/drawing/2014/main" id="{3F2577E7-D58A-F7BD-D6F1-53CF85658F0C}"/>
              </a:ext>
            </a:extLst>
          </p:cNvPr>
          <p:cNvSpPr>
            <a:spLocks noGrp="1"/>
          </p:cNvSpPr>
          <p:nvPr>
            <p:ph type="pic" sz="quarter" idx="30"/>
          </p:nvPr>
        </p:nvSpPr>
        <p:spPr>
          <a:xfrm>
            <a:off x="6718860"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25" name="Bot text left">
            <a:extLst>
              <a:ext uri="{FF2B5EF4-FFF2-40B4-BE49-F238E27FC236}">
                <a16:creationId xmlns:a16="http://schemas.microsoft.com/office/drawing/2014/main" id="{E6752014-CE99-6875-6E78-8BD76D5349FB}"/>
              </a:ext>
            </a:extLst>
          </p:cNvPr>
          <p:cNvSpPr>
            <a:spLocks noGrp="1"/>
          </p:cNvSpPr>
          <p:nvPr>
            <p:ph type="body" sz="quarter" idx="21"/>
          </p:nvPr>
        </p:nvSpPr>
        <p:spPr>
          <a:xfrm>
            <a:off x="1543050" y="5183806"/>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6" name="Bot image left">
            <a:extLst>
              <a:ext uri="{FF2B5EF4-FFF2-40B4-BE49-F238E27FC236}">
                <a16:creationId xmlns:a16="http://schemas.microsoft.com/office/drawing/2014/main" id="{F6C03D16-20D2-57CC-CC14-9B1D55C572C7}"/>
              </a:ext>
            </a:extLst>
          </p:cNvPr>
          <p:cNvSpPr>
            <a:spLocks noGrp="1"/>
          </p:cNvSpPr>
          <p:nvPr>
            <p:ph type="pic" sz="quarter" idx="22"/>
          </p:nvPr>
        </p:nvSpPr>
        <p:spPr>
          <a:xfrm>
            <a:off x="615608" y="5175117"/>
            <a:ext cx="768350" cy="768350"/>
          </a:xfrm>
        </p:spPr>
        <p:txBody>
          <a:bodyPr anchor="ctr">
            <a:normAutofit/>
          </a:bodyPr>
          <a:lstStyle>
            <a:lvl1pPr algn="ctr">
              <a:defRPr sz="1050"/>
            </a:lvl1pPr>
          </a:lstStyle>
          <a:p>
            <a:r>
              <a:rPr lang="en-US" noProof="0"/>
              <a:t>Click icon to add picture</a:t>
            </a:r>
            <a:endParaRPr lang="en-GB" noProof="0"/>
          </a:p>
        </p:txBody>
      </p:sp>
      <p:sp>
        <p:nvSpPr>
          <p:cNvPr id="23" name="mid text left">
            <a:extLst>
              <a:ext uri="{FF2B5EF4-FFF2-40B4-BE49-F238E27FC236}">
                <a16:creationId xmlns:a16="http://schemas.microsoft.com/office/drawing/2014/main" id="{30CA3C5A-A6E0-A3BC-8085-ED26D4A696C9}"/>
              </a:ext>
            </a:extLst>
          </p:cNvPr>
          <p:cNvSpPr>
            <a:spLocks noGrp="1"/>
          </p:cNvSpPr>
          <p:nvPr>
            <p:ph type="body" sz="quarter" idx="19"/>
          </p:nvPr>
        </p:nvSpPr>
        <p:spPr>
          <a:xfrm>
            <a:off x="1543050" y="4034474"/>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4" name="Mid image left">
            <a:extLst>
              <a:ext uri="{FF2B5EF4-FFF2-40B4-BE49-F238E27FC236}">
                <a16:creationId xmlns:a16="http://schemas.microsoft.com/office/drawing/2014/main" id="{2730A2A4-C3E7-1D03-6EC7-9F00422E4855}"/>
              </a:ext>
            </a:extLst>
          </p:cNvPr>
          <p:cNvSpPr>
            <a:spLocks noGrp="1"/>
          </p:cNvSpPr>
          <p:nvPr>
            <p:ph type="pic" sz="quarter" idx="20"/>
          </p:nvPr>
        </p:nvSpPr>
        <p:spPr>
          <a:xfrm>
            <a:off x="615608" y="4025574"/>
            <a:ext cx="768350" cy="768350"/>
          </a:xfrm>
        </p:spPr>
        <p:txBody>
          <a:bodyPr anchor="ctr">
            <a:normAutofit/>
          </a:bodyPr>
          <a:lstStyle>
            <a:lvl1pPr algn="ctr">
              <a:defRPr sz="1050"/>
            </a:lvl1pPr>
          </a:lstStyle>
          <a:p>
            <a:r>
              <a:rPr lang="en-US" noProof="0"/>
              <a:t>Click icon to add picture</a:t>
            </a:r>
            <a:endParaRPr lang="en-GB" noProof="0"/>
          </a:p>
        </p:txBody>
      </p:sp>
      <p:sp>
        <p:nvSpPr>
          <p:cNvPr id="18" name="top text left">
            <a:extLst>
              <a:ext uri="{FF2B5EF4-FFF2-40B4-BE49-F238E27FC236}">
                <a16:creationId xmlns:a16="http://schemas.microsoft.com/office/drawing/2014/main" id="{47A0A9F0-8F7F-41B5-F332-80AB3F790D42}"/>
              </a:ext>
            </a:extLst>
          </p:cNvPr>
          <p:cNvSpPr>
            <a:spLocks noGrp="1"/>
          </p:cNvSpPr>
          <p:nvPr>
            <p:ph type="body" sz="quarter" idx="16"/>
          </p:nvPr>
        </p:nvSpPr>
        <p:spPr>
          <a:xfrm>
            <a:off x="1543050" y="2884719"/>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5" name="top image left">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10972800" cy="1722437"/>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164738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 bullet/icon split">
    <p:bg>
      <p:bgPr>
        <a:solidFill>
          <a:schemeClr val="tx1"/>
        </a:solidFill>
        <a:effectLst/>
      </p:bgPr>
    </p:bg>
    <p:spTree>
      <p:nvGrpSpPr>
        <p:cNvPr id="1" name=""/>
        <p:cNvGrpSpPr/>
        <p:nvPr/>
      </p:nvGrpSpPr>
      <p:grpSpPr>
        <a:xfrm>
          <a:off x="0" y="0"/>
          <a:ext cx="0" cy="0"/>
          <a:chOff x="0" y="0"/>
          <a:chExt cx="0" cy="0"/>
        </a:xfrm>
      </p:grpSpPr>
      <p:sp>
        <p:nvSpPr>
          <p:cNvPr id="4" name="Black background">
            <a:extLst>
              <a:ext uri="{FF2B5EF4-FFF2-40B4-BE49-F238E27FC236}">
                <a16:creationId xmlns:a16="http://schemas.microsoft.com/office/drawing/2014/main" id="{DC8D04E1-3077-DBEC-3791-C2CD3B2C3E43}"/>
              </a:ext>
            </a:extLst>
          </p:cNvPr>
          <p:cNvSpPr/>
          <p:nvPr userDrawn="1"/>
        </p:nvSpPr>
        <p:spPr>
          <a:xfrm>
            <a:off x="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ysClr val="windowText" lastClr="000000"/>
              </a:solidFill>
            </a:endParaRPr>
          </a:p>
        </p:txBody>
      </p:sp>
      <p:sp>
        <p:nvSpPr>
          <p:cNvPr id="3" name="page number">
            <a:extLst>
              <a:ext uri="{FF2B5EF4-FFF2-40B4-BE49-F238E27FC236}">
                <a16:creationId xmlns:a16="http://schemas.microsoft.com/office/drawing/2014/main" id="{CFBEA7AE-DF6A-EE83-CE29-34412581A881}"/>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ysClr val="windowText" lastClr="000000"/>
                </a:solidFill>
                <a:latin typeface="+mn-lt"/>
                <a:cs typeface="SangBleuVersailles-Medium"/>
              </a:rPr>
              <a:t>savanta.com</a:t>
            </a:r>
            <a:endParaRPr lang="en-GB" sz="1400" b="1" noProof="0">
              <a:solidFill>
                <a:sysClr val="windowText" lastClr="000000"/>
              </a:solidFill>
              <a:latin typeface="+mn-lt"/>
              <a:cs typeface="SangBleuVersailles-Medium"/>
            </a:endParaRPr>
          </a:p>
        </p:txBody>
      </p:sp>
      <p:sp>
        <p:nvSpPr>
          <p:cNvPr id="11" name="Bot text right">
            <a:extLst>
              <a:ext uri="{FF2B5EF4-FFF2-40B4-BE49-F238E27FC236}">
                <a16:creationId xmlns:a16="http://schemas.microsoft.com/office/drawing/2014/main" id="{EE84FAB9-232A-4416-91EB-1FD8AE26F7DA}"/>
              </a:ext>
            </a:extLst>
          </p:cNvPr>
          <p:cNvSpPr>
            <a:spLocks noGrp="1"/>
          </p:cNvSpPr>
          <p:nvPr>
            <p:ph type="body" sz="quarter" idx="25"/>
          </p:nvPr>
        </p:nvSpPr>
        <p:spPr>
          <a:xfrm>
            <a:off x="7633042" y="5175117"/>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4" name="Bot image right">
            <a:extLst>
              <a:ext uri="{FF2B5EF4-FFF2-40B4-BE49-F238E27FC236}">
                <a16:creationId xmlns:a16="http://schemas.microsoft.com/office/drawing/2014/main" id="{5A21765F-223F-EB56-BBFE-DD71E856321A}"/>
              </a:ext>
            </a:extLst>
          </p:cNvPr>
          <p:cNvSpPr>
            <a:spLocks noGrp="1"/>
          </p:cNvSpPr>
          <p:nvPr>
            <p:ph type="pic" sz="quarter" idx="28"/>
          </p:nvPr>
        </p:nvSpPr>
        <p:spPr>
          <a:xfrm>
            <a:off x="6718860" y="5175117"/>
            <a:ext cx="768350" cy="768350"/>
          </a:xfrm>
        </p:spPr>
        <p:txBody>
          <a:bodyPr anchor="ctr">
            <a:normAutofit/>
          </a:bodyPr>
          <a:lstStyle>
            <a:lvl1pPr algn="ctr">
              <a:defRPr sz="1050"/>
            </a:lvl1pPr>
          </a:lstStyle>
          <a:p>
            <a:r>
              <a:rPr lang="en-US" noProof="0"/>
              <a:t>Click icon to add picture</a:t>
            </a:r>
            <a:endParaRPr lang="en-GB" noProof="0"/>
          </a:p>
        </p:txBody>
      </p:sp>
      <p:sp>
        <p:nvSpPr>
          <p:cNvPr id="12" name="mid text right">
            <a:extLst>
              <a:ext uri="{FF2B5EF4-FFF2-40B4-BE49-F238E27FC236}">
                <a16:creationId xmlns:a16="http://schemas.microsoft.com/office/drawing/2014/main" id="{DCBB452B-9B90-CF43-3D86-792E0EE50998}"/>
              </a:ext>
            </a:extLst>
          </p:cNvPr>
          <p:cNvSpPr>
            <a:spLocks noGrp="1"/>
          </p:cNvSpPr>
          <p:nvPr>
            <p:ph type="body" sz="quarter" idx="26"/>
          </p:nvPr>
        </p:nvSpPr>
        <p:spPr>
          <a:xfrm>
            <a:off x="7633042" y="4025785"/>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9" name="Mid image right">
            <a:extLst>
              <a:ext uri="{FF2B5EF4-FFF2-40B4-BE49-F238E27FC236}">
                <a16:creationId xmlns:a16="http://schemas.microsoft.com/office/drawing/2014/main" id="{11751AE9-90AD-9CD3-5E5E-288F5B2A8700}"/>
              </a:ext>
            </a:extLst>
          </p:cNvPr>
          <p:cNvSpPr>
            <a:spLocks noGrp="1"/>
          </p:cNvSpPr>
          <p:nvPr>
            <p:ph type="pic" sz="quarter" idx="29"/>
          </p:nvPr>
        </p:nvSpPr>
        <p:spPr>
          <a:xfrm>
            <a:off x="6718860" y="4025574"/>
            <a:ext cx="768350" cy="768350"/>
          </a:xfrm>
        </p:spPr>
        <p:txBody>
          <a:bodyPr anchor="ctr">
            <a:normAutofit/>
          </a:bodyPr>
          <a:lstStyle>
            <a:lvl1pPr algn="ctr">
              <a:defRPr sz="1050"/>
            </a:lvl1pPr>
          </a:lstStyle>
          <a:p>
            <a:r>
              <a:rPr lang="en-US" noProof="0"/>
              <a:t>Click icon to add picture</a:t>
            </a:r>
            <a:endParaRPr lang="en-GB" noProof="0"/>
          </a:p>
        </p:txBody>
      </p:sp>
      <p:sp>
        <p:nvSpPr>
          <p:cNvPr id="13" name="top text right">
            <a:extLst>
              <a:ext uri="{FF2B5EF4-FFF2-40B4-BE49-F238E27FC236}">
                <a16:creationId xmlns:a16="http://schemas.microsoft.com/office/drawing/2014/main" id="{59F9378C-2C3B-A52B-F196-A44DDC2637D8}"/>
              </a:ext>
            </a:extLst>
          </p:cNvPr>
          <p:cNvSpPr>
            <a:spLocks noGrp="1"/>
          </p:cNvSpPr>
          <p:nvPr>
            <p:ph type="body" sz="quarter" idx="27"/>
          </p:nvPr>
        </p:nvSpPr>
        <p:spPr>
          <a:xfrm>
            <a:off x="7633042" y="2876030"/>
            <a:ext cx="3943350"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0" name="top image right">
            <a:extLst>
              <a:ext uri="{FF2B5EF4-FFF2-40B4-BE49-F238E27FC236}">
                <a16:creationId xmlns:a16="http://schemas.microsoft.com/office/drawing/2014/main" id="{3F2577E7-D58A-F7BD-D6F1-53CF85658F0C}"/>
              </a:ext>
            </a:extLst>
          </p:cNvPr>
          <p:cNvSpPr>
            <a:spLocks noGrp="1"/>
          </p:cNvSpPr>
          <p:nvPr>
            <p:ph type="pic" sz="quarter" idx="30"/>
          </p:nvPr>
        </p:nvSpPr>
        <p:spPr>
          <a:xfrm>
            <a:off x="6718860" y="2876030"/>
            <a:ext cx="768350" cy="768350"/>
          </a:xfrm>
        </p:spPr>
        <p:txBody>
          <a:bodyPr anchor="ctr">
            <a:normAutofit/>
          </a:bodyPr>
          <a:lstStyle>
            <a:lvl1pPr algn="ctr">
              <a:defRPr sz="1050"/>
            </a:lvl1pPr>
          </a:lstStyle>
          <a:p>
            <a:r>
              <a:rPr lang="en-US" noProof="0"/>
              <a:t>Click icon to add picture</a:t>
            </a:r>
            <a:endParaRPr lang="en-GB" noProof="0"/>
          </a:p>
        </p:txBody>
      </p:sp>
      <p:sp>
        <p:nvSpPr>
          <p:cNvPr id="5" name="Title right">
            <a:extLst>
              <a:ext uri="{FF2B5EF4-FFF2-40B4-BE49-F238E27FC236}">
                <a16:creationId xmlns:a16="http://schemas.microsoft.com/office/drawing/2014/main" id="{58B85C82-86D5-037B-C368-53F28DFE5D26}"/>
              </a:ext>
            </a:extLst>
          </p:cNvPr>
          <p:cNvSpPr>
            <a:spLocks noGrp="1"/>
          </p:cNvSpPr>
          <p:nvPr>
            <p:ph type="body" sz="quarter" idx="31" hasCustomPrompt="1"/>
          </p:nvPr>
        </p:nvSpPr>
        <p:spPr>
          <a:xfrm>
            <a:off x="6718860" y="772611"/>
            <a:ext cx="4876800" cy="1722437"/>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5" name="Bot text left">
            <a:extLst>
              <a:ext uri="{FF2B5EF4-FFF2-40B4-BE49-F238E27FC236}">
                <a16:creationId xmlns:a16="http://schemas.microsoft.com/office/drawing/2014/main" id="{E6752014-CE99-6875-6E78-8BD76D5349FB}"/>
              </a:ext>
            </a:extLst>
          </p:cNvPr>
          <p:cNvSpPr>
            <a:spLocks noGrp="1"/>
          </p:cNvSpPr>
          <p:nvPr>
            <p:ph type="body" sz="quarter" idx="21"/>
          </p:nvPr>
        </p:nvSpPr>
        <p:spPr>
          <a:xfrm>
            <a:off x="1543050" y="5183806"/>
            <a:ext cx="3943350" cy="750972"/>
          </a:xfrm>
        </p:spPr>
        <p:txBody>
          <a:bodyPr lIns="108000" tIns="36000" rIns="36000" bIns="36000" anchor="ctr">
            <a:noAutofit/>
          </a:bodyPr>
          <a:lstStyle>
            <a:lvl1pPr>
              <a:spcBef>
                <a:spcPts val="700"/>
              </a:spcBef>
              <a:defRPr sz="1400">
                <a:solidFill>
                  <a:sysClr val="windowText" lastClr="000000"/>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6" name="Bot image left">
            <a:extLst>
              <a:ext uri="{FF2B5EF4-FFF2-40B4-BE49-F238E27FC236}">
                <a16:creationId xmlns:a16="http://schemas.microsoft.com/office/drawing/2014/main" id="{F6C03D16-20D2-57CC-CC14-9B1D55C572C7}"/>
              </a:ext>
            </a:extLst>
          </p:cNvPr>
          <p:cNvSpPr>
            <a:spLocks noGrp="1"/>
          </p:cNvSpPr>
          <p:nvPr>
            <p:ph type="pic" sz="quarter" idx="22"/>
          </p:nvPr>
        </p:nvSpPr>
        <p:spPr>
          <a:xfrm>
            <a:off x="615608" y="5175117"/>
            <a:ext cx="768350" cy="768350"/>
          </a:xfrm>
        </p:spPr>
        <p:txBody>
          <a:bodyPr anchor="ctr">
            <a:normAutofit/>
          </a:bodyPr>
          <a:lstStyle>
            <a:lvl1pPr algn="ctr">
              <a:defRPr sz="1050">
                <a:solidFill>
                  <a:sysClr val="windowText" lastClr="000000"/>
                </a:solidFill>
              </a:defRPr>
            </a:lvl1pPr>
          </a:lstStyle>
          <a:p>
            <a:r>
              <a:rPr lang="en-US" noProof="0"/>
              <a:t>Click icon to add picture</a:t>
            </a:r>
            <a:endParaRPr lang="en-GB" noProof="0"/>
          </a:p>
        </p:txBody>
      </p:sp>
      <p:sp>
        <p:nvSpPr>
          <p:cNvPr id="23" name="mid text left">
            <a:extLst>
              <a:ext uri="{FF2B5EF4-FFF2-40B4-BE49-F238E27FC236}">
                <a16:creationId xmlns:a16="http://schemas.microsoft.com/office/drawing/2014/main" id="{30CA3C5A-A6E0-A3BC-8085-ED26D4A696C9}"/>
              </a:ext>
            </a:extLst>
          </p:cNvPr>
          <p:cNvSpPr>
            <a:spLocks noGrp="1"/>
          </p:cNvSpPr>
          <p:nvPr>
            <p:ph type="body" sz="quarter" idx="19"/>
          </p:nvPr>
        </p:nvSpPr>
        <p:spPr>
          <a:xfrm>
            <a:off x="1543050" y="4034474"/>
            <a:ext cx="3943350" cy="750972"/>
          </a:xfrm>
        </p:spPr>
        <p:txBody>
          <a:bodyPr lIns="108000" tIns="36000" rIns="36000" bIns="36000" anchor="ctr">
            <a:noAutofit/>
          </a:bodyPr>
          <a:lstStyle>
            <a:lvl1pPr>
              <a:spcBef>
                <a:spcPts val="700"/>
              </a:spcBef>
              <a:defRPr sz="1400">
                <a:solidFill>
                  <a:sysClr val="windowText" lastClr="000000"/>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4" name="Mid image left">
            <a:extLst>
              <a:ext uri="{FF2B5EF4-FFF2-40B4-BE49-F238E27FC236}">
                <a16:creationId xmlns:a16="http://schemas.microsoft.com/office/drawing/2014/main" id="{2730A2A4-C3E7-1D03-6EC7-9F00422E4855}"/>
              </a:ext>
            </a:extLst>
          </p:cNvPr>
          <p:cNvSpPr>
            <a:spLocks noGrp="1"/>
          </p:cNvSpPr>
          <p:nvPr>
            <p:ph type="pic" sz="quarter" idx="20"/>
          </p:nvPr>
        </p:nvSpPr>
        <p:spPr>
          <a:xfrm>
            <a:off x="615608" y="4025574"/>
            <a:ext cx="768350" cy="768350"/>
          </a:xfrm>
        </p:spPr>
        <p:txBody>
          <a:bodyPr anchor="ctr">
            <a:normAutofit/>
          </a:bodyPr>
          <a:lstStyle>
            <a:lvl1pPr algn="ctr">
              <a:defRPr sz="1050">
                <a:solidFill>
                  <a:sysClr val="windowText" lastClr="000000"/>
                </a:solidFill>
              </a:defRPr>
            </a:lvl1pPr>
          </a:lstStyle>
          <a:p>
            <a:r>
              <a:rPr lang="en-US" noProof="0"/>
              <a:t>Click icon to add picture</a:t>
            </a:r>
            <a:endParaRPr lang="en-GB" noProof="0"/>
          </a:p>
        </p:txBody>
      </p:sp>
      <p:sp>
        <p:nvSpPr>
          <p:cNvPr id="18" name="top text left">
            <a:extLst>
              <a:ext uri="{FF2B5EF4-FFF2-40B4-BE49-F238E27FC236}">
                <a16:creationId xmlns:a16="http://schemas.microsoft.com/office/drawing/2014/main" id="{47A0A9F0-8F7F-41B5-F332-80AB3F790D42}"/>
              </a:ext>
            </a:extLst>
          </p:cNvPr>
          <p:cNvSpPr>
            <a:spLocks noGrp="1"/>
          </p:cNvSpPr>
          <p:nvPr>
            <p:ph type="body" sz="quarter" idx="16"/>
          </p:nvPr>
        </p:nvSpPr>
        <p:spPr>
          <a:xfrm>
            <a:off x="1543050" y="2884719"/>
            <a:ext cx="3943350" cy="750972"/>
          </a:xfrm>
        </p:spPr>
        <p:txBody>
          <a:bodyPr lIns="108000" tIns="36000" rIns="36000" bIns="36000" anchor="ctr">
            <a:noAutofit/>
          </a:bodyPr>
          <a:lstStyle>
            <a:lvl1pPr>
              <a:spcBef>
                <a:spcPts val="700"/>
              </a:spcBef>
              <a:defRPr sz="1400">
                <a:solidFill>
                  <a:sysClr val="windowText" lastClr="000000"/>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5" name="top image left">
            <a:extLst>
              <a:ext uri="{FF2B5EF4-FFF2-40B4-BE49-F238E27FC236}">
                <a16:creationId xmlns:a16="http://schemas.microsoft.com/office/drawing/2014/main" id="{C35A4116-C86F-1255-111B-90DDE501038B}"/>
              </a:ext>
            </a:extLst>
          </p:cNvPr>
          <p:cNvSpPr>
            <a:spLocks noGrp="1"/>
          </p:cNvSpPr>
          <p:nvPr>
            <p:ph type="pic" sz="quarter" idx="18"/>
          </p:nvPr>
        </p:nvSpPr>
        <p:spPr>
          <a:xfrm>
            <a:off x="615608" y="2876030"/>
            <a:ext cx="768350" cy="768350"/>
          </a:xfrm>
        </p:spPr>
        <p:txBody>
          <a:bodyPr anchor="ctr">
            <a:normAutofit/>
          </a:bodyPr>
          <a:lstStyle>
            <a:lvl1pPr algn="ctr">
              <a:defRPr sz="1050">
                <a:solidFill>
                  <a:sysClr val="windowText" lastClr="000000"/>
                </a:solidFill>
              </a:defRPr>
            </a:lvl1pPr>
          </a:lstStyle>
          <a:p>
            <a:r>
              <a:rPr lang="en-US" noProof="0"/>
              <a:t>Click icon to add picture</a:t>
            </a:r>
            <a:endParaRPr lang="en-GB" noProof="0"/>
          </a:p>
        </p:txBody>
      </p:sp>
      <p:sp>
        <p:nvSpPr>
          <p:cNvPr id="16" name="Title left">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4876800" cy="1722437"/>
          </a:xfrm>
        </p:spPr>
        <p:txBody>
          <a:bodyPr anchor="t">
            <a:noAutofit/>
          </a:bodyPr>
          <a:lstStyle>
            <a:lvl1pPr>
              <a:defRPr sz="3000">
                <a:solidFill>
                  <a:sysClr val="windowText" lastClr="000000"/>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ysClr val="windowText" lastClr="000000"/>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104200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 bullet/tick">
    <p:bg>
      <p:bgPr>
        <a:solidFill>
          <a:schemeClr val="bg1"/>
        </a:solidFill>
        <a:effectLst/>
      </p:bgPr>
    </p:bg>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266423"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4" name="Bullets and line">
            <a:extLst>
              <a:ext uri="{FF2B5EF4-FFF2-40B4-BE49-F238E27FC236}">
                <a16:creationId xmlns:a16="http://schemas.microsoft.com/office/drawing/2014/main" id="{41B9E299-E67F-63A0-5035-E8AAF9C71512}"/>
              </a:ext>
            </a:extLst>
          </p:cNvPr>
          <p:cNvGrpSpPr/>
          <p:nvPr userDrawn="1"/>
        </p:nvGrpSpPr>
        <p:grpSpPr>
          <a:xfrm>
            <a:off x="695862" y="2884719"/>
            <a:ext cx="6444342" cy="3050059"/>
            <a:chOff x="695862" y="2884719"/>
            <a:chExt cx="6444342" cy="3050059"/>
          </a:xfrm>
        </p:grpSpPr>
        <p:grpSp>
          <p:nvGrpSpPr>
            <p:cNvPr id="81" name="Group 80">
              <a:extLst>
                <a:ext uri="{FF2B5EF4-FFF2-40B4-BE49-F238E27FC236}">
                  <a16:creationId xmlns:a16="http://schemas.microsoft.com/office/drawing/2014/main" id="{D1BC9B3F-01B4-BA3D-B6FF-0FB21F3B6482}"/>
                </a:ext>
              </a:extLst>
            </p:cNvPr>
            <p:cNvGrpSpPr/>
            <p:nvPr userDrawn="1"/>
          </p:nvGrpSpPr>
          <p:grpSpPr>
            <a:xfrm>
              <a:off x="6791862" y="3086034"/>
              <a:ext cx="348342" cy="2646732"/>
              <a:chOff x="6245099" y="3106524"/>
              <a:chExt cx="348342" cy="2646732"/>
            </a:xfrm>
          </p:grpSpPr>
          <p:grpSp>
            <p:nvGrpSpPr>
              <p:cNvPr id="60" name="Group 59">
                <a:extLst>
                  <a:ext uri="{FF2B5EF4-FFF2-40B4-BE49-F238E27FC236}">
                    <a16:creationId xmlns:a16="http://schemas.microsoft.com/office/drawing/2014/main" id="{1A3E1311-2D09-7B34-5DAF-DE1C8646573E}"/>
                  </a:ext>
                </a:extLst>
              </p:cNvPr>
              <p:cNvGrpSpPr/>
              <p:nvPr userDrawn="1"/>
            </p:nvGrpSpPr>
            <p:grpSpPr>
              <a:xfrm>
                <a:off x="6245099" y="3106524"/>
                <a:ext cx="348342" cy="348342"/>
                <a:chOff x="695862" y="3086034"/>
                <a:chExt cx="348342" cy="348342"/>
              </a:xfrm>
            </p:grpSpPr>
            <p:grpSp>
              <p:nvGrpSpPr>
                <p:cNvPr id="61" name="Group 60">
                  <a:extLst>
                    <a:ext uri="{FF2B5EF4-FFF2-40B4-BE49-F238E27FC236}">
                      <a16:creationId xmlns:a16="http://schemas.microsoft.com/office/drawing/2014/main" id="{695C7332-5F65-8CDB-3CA2-22FA2B57685A}"/>
                    </a:ext>
                  </a:extLst>
                </p:cNvPr>
                <p:cNvGrpSpPr/>
                <p:nvPr userDrawn="1"/>
              </p:nvGrpSpPr>
              <p:grpSpPr>
                <a:xfrm>
                  <a:off x="695862" y="3086034"/>
                  <a:ext cx="348342" cy="348342"/>
                  <a:chOff x="5921829" y="3524411"/>
                  <a:chExt cx="348342" cy="348342"/>
                </a:xfrm>
              </p:grpSpPr>
              <p:sp>
                <p:nvSpPr>
                  <p:cNvPr id="65" name="Oval 64">
                    <a:extLst>
                      <a:ext uri="{FF2B5EF4-FFF2-40B4-BE49-F238E27FC236}">
                        <a16:creationId xmlns:a16="http://schemas.microsoft.com/office/drawing/2014/main" id="{76803049-56EC-CD1C-B458-F491020039DE}"/>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6" name="Oval 65">
                    <a:extLst>
                      <a:ext uri="{FF2B5EF4-FFF2-40B4-BE49-F238E27FC236}">
                        <a16:creationId xmlns:a16="http://schemas.microsoft.com/office/drawing/2014/main" id="{95CBF7B2-8BD3-B9E4-90D9-47E20327A8EA}"/>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62" name="Group 4">
                  <a:extLst>
                    <a:ext uri="{FF2B5EF4-FFF2-40B4-BE49-F238E27FC236}">
                      <a16:creationId xmlns:a16="http://schemas.microsoft.com/office/drawing/2014/main" id="{B83495DC-2F44-AF87-7053-B787E89B2273}"/>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63" name="Freeform 5">
                    <a:extLst>
                      <a:ext uri="{FF2B5EF4-FFF2-40B4-BE49-F238E27FC236}">
                        <a16:creationId xmlns:a16="http://schemas.microsoft.com/office/drawing/2014/main" id="{4CAB578F-2FC6-ECD2-5CAC-22E126D7335E}"/>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4" name="Freeform 6">
                    <a:extLst>
                      <a:ext uri="{FF2B5EF4-FFF2-40B4-BE49-F238E27FC236}">
                        <a16:creationId xmlns:a16="http://schemas.microsoft.com/office/drawing/2014/main" id="{514BA33E-0AB5-0FB1-2058-456DB095C82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67" name="Group 66">
                <a:extLst>
                  <a:ext uri="{FF2B5EF4-FFF2-40B4-BE49-F238E27FC236}">
                    <a16:creationId xmlns:a16="http://schemas.microsoft.com/office/drawing/2014/main" id="{010D6206-0EF3-97A9-3F45-4C945D2FD347}"/>
                  </a:ext>
                </a:extLst>
              </p:cNvPr>
              <p:cNvGrpSpPr/>
              <p:nvPr userDrawn="1"/>
            </p:nvGrpSpPr>
            <p:grpSpPr>
              <a:xfrm>
                <a:off x="6245099" y="4255719"/>
                <a:ext cx="348342" cy="348342"/>
                <a:chOff x="695862" y="3086034"/>
                <a:chExt cx="348342" cy="348342"/>
              </a:xfrm>
            </p:grpSpPr>
            <p:grpSp>
              <p:nvGrpSpPr>
                <p:cNvPr id="68" name="Group 67">
                  <a:extLst>
                    <a:ext uri="{FF2B5EF4-FFF2-40B4-BE49-F238E27FC236}">
                      <a16:creationId xmlns:a16="http://schemas.microsoft.com/office/drawing/2014/main" id="{69754CB6-E6EA-B271-E5B3-9AF2B7E17D4B}"/>
                    </a:ext>
                  </a:extLst>
                </p:cNvPr>
                <p:cNvGrpSpPr/>
                <p:nvPr userDrawn="1"/>
              </p:nvGrpSpPr>
              <p:grpSpPr>
                <a:xfrm>
                  <a:off x="695862" y="3086034"/>
                  <a:ext cx="348342" cy="348342"/>
                  <a:chOff x="5921829" y="3524411"/>
                  <a:chExt cx="348342" cy="348342"/>
                </a:xfrm>
              </p:grpSpPr>
              <p:sp>
                <p:nvSpPr>
                  <p:cNvPr id="72" name="Oval 71">
                    <a:extLst>
                      <a:ext uri="{FF2B5EF4-FFF2-40B4-BE49-F238E27FC236}">
                        <a16:creationId xmlns:a16="http://schemas.microsoft.com/office/drawing/2014/main" id="{A01F330A-3419-43B4-1CCF-E23F78530E06}"/>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3" name="Oval 72">
                    <a:extLst>
                      <a:ext uri="{FF2B5EF4-FFF2-40B4-BE49-F238E27FC236}">
                        <a16:creationId xmlns:a16="http://schemas.microsoft.com/office/drawing/2014/main" id="{BB3C7157-09CA-3419-1324-BCBE83C40E39}"/>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69" name="Group 4">
                  <a:extLst>
                    <a:ext uri="{FF2B5EF4-FFF2-40B4-BE49-F238E27FC236}">
                      <a16:creationId xmlns:a16="http://schemas.microsoft.com/office/drawing/2014/main" id="{9B681136-DCA8-2E7B-744C-8DFB6DC0F8FB}"/>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70" name="Freeform 5">
                    <a:extLst>
                      <a:ext uri="{FF2B5EF4-FFF2-40B4-BE49-F238E27FC236}">
                        <a16:creationId xmlns:a16="http://schemas.microsoft.com/office/drawing/2014/main" id="{FEDEA458-7B33-511D-9FBF-39539B0053E2}"/>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1" name="Freeform 6">
                    <a:extLst>
                      <a:ext uri="{FF2B5EF4-FFF2-40B4-BE49-F238E27FC236}">
                        <a16:creationId xmlns:a16="http://schemas.microsoft.com/office/drawing/2014/main" id="{60C55617-3857-B811-D042-17CDC13FE4BC}"/>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74" name="Group 73">
                <a:extLst>
                  <a:ext uri="{FF2B5EF4-FFF2-40B4-BE49-F238E27FC236}">
                    <a16:creationId xmlns:a16="http://schemas.microsoft.com/office/drawing/2014/main" id="{BA14F5C3-4292-C0E3-6A81-3055C78513E7}"/>
                  </a:ext>
                </a:extLst>
              </p:cNvPr>
              <p:cNvGrpSpPr/>
              <p:nvPr userDrawn="1"/>
            </p:nvGrpSpPr>
            <p:grpSpPr>
              <a:xfrm>
                <a:off x="6245099" y="5404914"/>
                <a:ext cx="348342" cy="348342"/>
                <a:chOff x="695862" y="3086034"/>
                <a:chExt cx="348342" cy="348342"/>
              </a:xfrm>
            </p:grpSpPr>
            <p:grpSp>
              <p:nvGrpSpPr>
                <p:cNvPr id="75" name="Group 74">
                  <a:extLst>
                    <a:ext uri="{FF2B5EF4-FFF2-40B4-BE49-F238E27FC236}">
                      <a16:creationId xmlns:a16="http://schemas.microsoft.com/office/drawing/2014/main" id="{7F6BCD24-8EEF-1115-C0B5-828AFCBCE838}"/>
                    </a:ext>
                  </a:extLst>
                </p:cNvPr>
                <p:cNvGrpSpPr/>
                <p:nvPr userDrawn="1"/>
              </p:nvGrpSpPr>
              <p:grpSpPr>
                <a:xfrm>
                  <a:off x="695862" y="3086034"/>
                  <a:ext cx="348342" cy="348342"/>
                  <a:chOff x="5921829" y="3524411"/>
                  <a:chExt cx="348342" cy="348342"/>
                </a:xfrm>
              </p:grpSpPr>
              <p:sp>
                <p:nvSpPr>
                  <p:cNvPr id="79" name="Oval 78">
                    <a:extLst>
                      <a:ext uri="{FF2B5EF4-FFF2-40B4-BE49-F238E27FC236}">
                        <a16:creationId xmlns:a16="http://schemas.microsoft.com/office/drawing/2014/main" id="{A3C5C985-4EA2-E3A8-1FFA-03DF85FE27E2}"/>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0" name="Oval 79">
                    <a:extLst>
                      <a:ext uri="{FF2B5EF4-FFF2-40B4-BE49-F238E27FC236}">
                        <a16:creationId xmlns:a16="http://schemas.microsoft.com/office/drawing/2014/main" id="{BFC8239F-A246-0DD4-39B8-35B52E4BE7AD}"/>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76" name="Group 4">
                  <a:extLst>
                    <a:ext uri="{FF2B5EF4-FFF2-40B4-BE49-F238E27FC236}">
                      <a16:creationId xmlns:a16="http://schemas.microsoft.com/office/drawing/2014/main" id="{7AEC4FAB-E193-A747-252A-A1C311FFB186}"/>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77" name="Freeform 5">
                    <a:extLst>
                      <a:ext uri="{FF2B5EF4-FFF2-40B4-BE49-F238E27FC236}">
                        <a16:creationId xmlns:a16="http://schemas.microsoft.com/office/drawing/2014/main" id="{36F661E1-3E5C-D506-A02C-1D9F97DF9AED}"/>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8" name="Freeform 6">
                    <a:extLst>
                      <a:ext uri="{FF2B5EF4-FFF2-40B4-BE49-F238E27FC236}">
                        <a16:creationId xmlns:a16="http://schemas.microsoft.com/office/drawing/2014/main" id="{A2E975AB-2D2C-FF95-9B68-08B268056165}"/>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cxnSp>
          <p:nvCxnSpPr>
            <p:cNvPr id="38" name="Straight Connector 37">
              <a:extLst>
                <a:ext uri="{FF2B5EF4-FFF2-40B4-BE49-F238E27FC236}">
                  <a16:creationId xmlns:a16="http://schemas.microsoft.com/office/drawing/2014/main" id="{9F3DBFEE-BBEB-588B-C918-39AAFCC3B40A}"/>
                </a:ext>
              </a:extLst>
            </p:cNvPr>
            <p:cNvCxnSpPr/>
            <p:nvPr userDrawn="1"/>
          </p:nvCxnSpPr>
          <p:spPr>
            <a:xfrm>
              <a:off x="6096000" y="2884719"/>
              <a:ext cx="0" cy="3050059"/>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EAD8F119-6CB7-44F5-D9CD-3F0743679DC3}"/>
                </a:ext>
              </a:extLst>
            </p:cNvPr>
            <p:cNvGrpSpPr/>
            <p:nvPr userDrawn="1"/>
          </p:nvGrpSpPr>
          <p:grpSpPr>
            <a:xfrm>
              <a:off x="695862" y="3086034"/>
              <a:ext cx="348342" cy="2646732"/>
              <a:chOff x="695862" y="3086034"/>
              <a:chExt cx="348342" cy="2646732"/>
            </a:xfrm>
          </p:grpSpPr>
          <p:grpSp>
            <p:nvGrpSpPr>
              <p:cNvPr id="45" name="Group 44">
                <a:extLst>
                  <a:ext uri="{FF2B5EF4-FFF2-40B4-BE49-F238E27FC236}">
                    <a16:creationId xmlns:a16="http://schemas.microsoft.com/office/drawing/2014/main" id="{1F7A1AF1-E236-65C6-8F0A-C4F0F292C72A}"/>
                  </a:ext>
                </a:extLst>
              </p:cNvPr>
              <p:cNvGrpSpPr/>
              <p:nvPr userDrawn="1"/>
            </p:nvGrpSpPr>
            <p:grpSpPr>
              <a:xfrm>
                <a:off x="695862" y="3086034"/>
                <a:ext cx="348342" cy="348342"/>
                <a:chOff x="695862" y="3086034"/>
                <a:chExt cx="348342" cy="348342"/>
              </a:xfrm>
            </p:grpSpPr>
            <p:grpSp>
              <p:nvGrpSpPr>
                <p:cNvPr id="3" name="Group 2">
                  <a:extLst>
                    <a:ext uri="{FF2B5EF4-FFF2-40B4-BE49-F238E27FC236}">
                      <a16:creationId xmlns:a16="http://schemas.microsoft.com/office/drawing/2014/main" id="{5C7DBE39-F428-7E6A-0522-06663D3A1BB3}"/>
                    </a:ext>
                  </a:extLst>
                </p:cNvPr>
                <p:cNvGrpSpPr/>
                <p:nvPr userDrawn="1"/>
              </p:nvGrpSpPr>
              <p:grpSpPr>
                <a:xfrm>
                  <a:off x="695862" y="3086034"/>
                  <a:ext cx="348342" cy="348342"/>
                  <a:chOff x="5921829" y="3524411"/>
                  <a:chExt cx="348342" cy="348342"/>
                </a:xfrm>
              </p:grpSpPr>
              <p:sp>
                <p:nvSpPr>
                  <p:cNvPr id="5" name="Oval 4">
                    <a:extLst>
                      <a:ext uri="{FF2B5EF4-FFF2-40B4-BE49-F238E27FC236}">
                        <a16:creationId xmlns:a16="http://schemas.microsoft.com/office/drawing/2014/main" id="{8E03928B-3777-10D7-3C39-E0D76E6042FC}"/>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 name="Oval 5">
                    <a:extLst>
                      <a:ext uri="{FF2B5EF4-FFF2-40B4-BE49-F238E27FC236}">
                        <a16:creationId xmlns:a16="http://schemas.microsoft.com/office/drawing/2014/main" id="{0F2B4A76-E47D-354F-531D-957C18AC8CFD}"/>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41" name="Group 4">
                  <a:extLst>
                    <a:ext uri="{FF2B5EF4-FFF2-40B4-BE49-F238E27FC236}">
                      <a16:creationId xmlns:a16="http://schemas.microsoft.com/office/drawing/2014/main" id="{C3664020-25AB-3EF2-9FDF-6148D38E2236}"/>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3" name="Freeform 5">
                    <a:extLst>
                      <a:ext uri="{FF2B5EF4-FFF2-40B4-BE49-F238E27FC236}">
                        <a16:creationId xmlns:a16="http://schemas.microsoft.com/office/drawing/2014/main" id="{1CB1A1A1-8A67-59B9-ECFE-12E33EA49209}"/>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4" name="Freeform 6">
                    <a:extLst>
                      <a:ext uri="{FF2B5EF4-FFF2-40B4-BE49-F238E27FC236}">
                        <a16:creationId xmlns:a16="http://schemas.microsoft.com/office/drawing/2014/main" id="{5301A684-16BE-9D23-95E3-03B1FB6458B2}"/>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46" name="Group 45">
                <a:extLst>
                  <a:ext uri="{FF2B5EF4-FFF2-40B4-BE49-F238E27FC236}">
                    <a16:creationId xmlns:a16="http://schemas.microsoft.com/office/drawing/2014/main" id="{D532286C-EBAC-F7FE-436D-677D57E3A37A}"/>
                  </a:ext>
                </a:extLst>
              </p:cNvPr>
              <p:cNvGrpSpPr/>
              <p:nvPr userDrawn="1"/>
            </p:nvGrpSpPr>
            <p:grpSpPr>
              <a:xfrm>
                <a:off x="695862" y="4235229"/>
                <a:ext cx="348342" cy="348342"/>
                <a:chOff x="695862" y="3086034"/>
                <a:chExt cx="348342" cy="348342"/>
              </a:xfrm>
            </p:grpSpPr>
            <p:grpSp>
              <p:nvGrpSpPr>
                <p:cNvPr id="47" name="Group 46">
                  <a:extLst>
                    <a:ext uri="{FF2B5EF4-FFF2-40B4-BE49-F238E27FC236}">
                      <a16:creationId xmlns:a16="http://schemas.microsoft.com/office/drawing/2014/main" id="{841218C3-8EA6-C760-2B21-2CBAA7F0128C}"/>
                    </a:ext>
                  </a:extLst>
                </p:cNvPr>
                <p:cNvGrpSpPr/>
                <p:nvPr userDrawn="1"/>
              </p:nvGrpSpPr>
              <p:grpSpPr>
                <a:xfrm>
                  <a:off x="695862" y="3086034"/>
                  <a:ext cx="348342" cy="348342"/>
                  <a:chOff x="5921829" y="3524411"/>
                  <a:chExt cx="348342" cy="348342"/>
                </a:xfrm>
              </p:grpSpPr>
              <p:sp>
                <p:nvSpPr>
                  <p:cNvPr id="51" name="Oval 50">
                    <a:extLst>
                      <a:ext uri="{FF2B5EF4-FFF2-40B4-BE49-F238E27FC236}">
                        <a16:creationId xmlns:a16="http://schemas.microsoft.com/office/drawing/2014/main" id="{CD54241B-728C-9295-75D0-2AD6B237FDD9}"/>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52" name="Oval 51">
                    <a:extLst>
                      <a:ext uri="{FF2B5EF4-FFF2-40B4-BE49-F238E27FC236}">
                        <a16:creationId xmlns:a16="http://schemas.microsoft.com/office/drawing/2014/main" id="{67A0FE2A-EFC7-2368-35EC-DDBAAA800FD4}"/>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48" name="Group 4">
                  <a:extLst>
                    <a:ext uri="{FF2B5EF4-FFF2-40B4-BE49-F238E27FC236}">
                      <a16:creationId xmlns:a16="http://schemas.microsoft.com/office/drawing/2014/main" id="{2713C575-62B2-C6B5-4D93-D868F97051FA}"/>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9" name="Freeform 5">
                    <a:extLst>
                      <a:ext uri="{FF2B5EF4-FFF2-40B4-BE49-F238E27FC236}">
                        <a16:creationId xmlns:a16="http://schemas.microsoft.com/office/drawing/2014/main" id="{38F7FEEA-A7F8-DACB-D717-EA40AE5ECF46}"/>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0" name="Freeform 6">
                    <a:extLst>
                      <a:ext uri="{FF2B5EF4-FFF2-40B4-BE49-F238E27FC236}">
                        <a16:creationId xmlns:a16="http://schemas.microsoft.com/office/drawing/2014/main" id="{80237897-84AE-4FEF-BF37-A550F58296A0}"/>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53" name="Group 52">
                <a:extLst>
                  <a:ext uri="{FF2B5EF4-FFF2-40B4-BE49-F238E27FC236}">
                    <a16:creationId xmlns:a16="http://schemas.microsoft.com/office/drawing/2014/main" id="{550FCD45-C6F1-768A-05E8-AF4414AF267B}"/>
                  </a:ext>
                </a:extLst>
              </p:cNvPr>
              <p:cNvGrpSpPr/>
              <p:nvPr userDrawn="1"/>
            </p:nvGrpSpPr>
            <p:grpSpPr>
              <a:xfrm>
                <a:off x="695862" y="5384424"/>
                <a:ext cx="348342" cy="348342"/>
                <a:chOff x="695862" y="3086034"/>
                <a:chExt cx="348342" cy="348342"/>
              </a:xfrm>
            </p:grpSpPr>
            <p:grpSp>
              <p:nvGrpSpPr>
                <p:cNvPr id="54" name="Group 53">
                  <a:extLst>
                    <a:ext uri="{FF2B5EF4-FFF2-40B4-BE49-F238E27FC236}">
                      <a16:creationId xmlns:a16="http://schemas.microsoft.com/office/drawing/2014/main" id="{AE20574D-3CA3-965E-9E9D-1B85BC2A305B}"/>
                    </a:ext>
                  </a:extLst>
                </p:cNvPr>
                <p:cNvGrpSpPr/>
                <p:nvPr userDrawn="1"/>
              </p:nvGrpSpPr>
              <p:grpSpPr>
                <a:xfrm>
                  <a:off x="695862" y="3086034"/>
                  <a:ext cx="348342" cy="348342"/>
                  <a:chOff x="5921829" y="3524411"/>
                  <a:chExt cx="348342" cy="348342"/>
                </a:xfrm>
              </p:grpSpPr>
              <p:sp>
                <p:nvSpPr>
                  <p:cNvPr id="58" name="Oval 57">
                    <a:extLst>
                      <a:ext uri="{FF2B5EF4-FFF2-40B4-BE49-F238E27FC236}">
                        <a16:creationId xmlns:a16="http://schemas.microsoft.com/office/drawing/2014/main" id="{BA13949B-EE0C-A44D-F8A7-596D284E946B}"/>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59" name="Oval 58">
                    <a:extLst>
                      <a:ext uri="{FF2B5EF4-FFF2-40B4-BE49-F238E27FC236}">
                        <a16:creationId xmlns:a16="http://schemas.microsoft.com/office/drawing/2014/main" id="{9CCB281E-1B6A-740A-59FE-C2C4F33AA14D}"/>
                      </a:ext>
                    </a:extLst>
                  </p:cNvPr>
                  <p:cNvSpPr/>
                  <p:nvPr userDrawn="1"/>
                </p:nvSpPr>
                <p:spPr>
                  <a:xfrm>
                    <a:off x="5942319" y="3544901"/>
                    <a:ext cx="307362" cy="307362"/>
                  </a:xfrm>
                  <a:prstGeom prst="ellipse">
                    <a:avLst/>
                  </a:prstGeom>
                  <a:solidFill>
                    <a:schemeClr val="bg2"/>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55" name="Group 4">
                  <a:extLst>
                    <a:ext uri="{FF2B5EF4-FFF2-40B4-BE49-F238E27FC236}">
                      <a16:creationId xmlns:a16="http://schemas.microsoft.com/office/drawing/2014/main" id="{A4F1991B-7601-91BE-EC67-9228A7514304}"/>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56" name="Freeform 5">
                    <a:extLst>
                      <a:ext uri="{FF2B5EF4-FFF2-40B4-BE49-F238E27FC236}">
                        <a16:creationId xmlns:a16="http://schemas.microsoft.com/office/drawing/2014/main" id="{8CF85A98-B390-43AB-DE24-B4A3AB6E9D10}"/>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7" name="Freeform 6">
                    <a:extLst>
                      <a:ext uri="{FF2B5EF4-FFF2-40B4-BE49-F238E27FC236}">
                        <a16:creationId xmlns:a16="http://schemas.microsoft.com/office/drawing/2014/main" id="{2E7ACBCC-B195-68DA-79A1-741E384EC055}"/>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grpSp>
      <p:sp>
        <p:nvSpPr>
          <p:cNvPr id="15" name="Bot text right">
            <a:extLst>
              <a:ext uri="{FF2B5EF4-FFF2-40B4-BE49-F238E27FC236}">
                <a16:creationId xmlns:a16="http://schemas.microsoft.com/office/drawing/2014/main" id="{E40EA955-164F-DA1F-A476-A803733743D2}"/>
              </a:ext>
            </a:extLst>
          </p:cNvPr>
          <p:cNvSpPr>
            <a:spLocks noGrp="1"/>
          </p:cNvSpPr>
          <p:nvPr>
            <p:ph type="body" sz="quarter" idx="25"/>
          </p:nvPr>
        </p:nvSpPr>
        <p:spPr>
          <a:xfrm>
            <a:off x="7403592" y="5183806"/>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1" name="mid text right">
            <a:extLst>
              <a:ext uri="{FF2B5EF4-FFF2-40B4-BE49-F238E27FC236}">
                <a16:creationId xmlns:a16="http://schemas.microsoft.com/office/drawing/2014/main" id="{A3DC0FD4-2E60-0633-701C-4AB973C7DFF6}"/>
              </a:ext>
            </a:extLst>
          </p:cNvPr>
          <p:cNvSpPr>
            <a:spLocks noGrp="1"/>
          </p:cNvSpPr>
          <p:nvPr>
            <p:ph type="body" sz="quarter" idx="26"/>
          </p:nvPr>
        </p:nvSpPr>
        <p:spPr>
          <a:xfrm>
            <a:off x="7403592" y="4034474"/>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2" name="top text right">
            <a:extLst>
              <a:ext uri="{FF2B5EF4-FFF2-40B4-BE49-F238E27FC236}">
                <a16:creationId xmlns:a16="http://schemas.microsoft.com/office/drawing/2014/main" id="{E5E18E99-20E8-0C4F-4E37-F6A3EC8C1453}"/>
              </a:ext>
            </a:extLst>
          </p:cNvPr>
          <p:cNvSpPr>
            <a:spLocks noGrp="1"/>
          </p:cNvSpPr>
          <p:nvPr>
            <p:ph type="body" sz="quarter" idx="27"/>
          </p:nvPr>
        </p:nvSpPr>
        <p:spPr>
          <a:xfrm>
            <a:off x="7403592" y="2884719"/>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5" name="Bot text left">
            <a:extLst>
              <a:ext uri="{FF2B5EF4-FFF2-40B4-BE49-F238E27FC236}">
                <a16:creationId xmlns:a16="http://schemas.microsoft.com/office/drawing/2014/main" id="{E6752014-CE99-6875-6E78-8BD76D5349FB}"/>
              </a:ext>
            </a:extLst>
          </p:cNvPr>
          <p:cNvSpPr>
            <a:spLocks noGrp="1"/>
          </p:cNvSpPr>
          <p:nvPr>
            <p:ph type="body" sz="quarter" idx="21"/>
          </p:nvPr>
        </p:nvSpPr>
        <p:spPr>
          <a:xfrm>
            <a:off x="1307592" y="5183806"/>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3" name="mid text left">
            <a:extLst>
              <a:ext uri="{FF2B5EF4-FFF2-40B4-BE49-F238E27FC236}">
                <a16:creationId xmlns:a16="http://schemas.microsoft.com/office/drawing/2014/main" id="{30CA3C5A-A6E0-A3BC-8085-ED26D4A696C9}"/>
              </a:ext>
            </a:extLst>
          </p:cNvPr>
          <p:cNvSpPr>
            <a:spLocks noGrp="1"/>
          </p:cNvSpPr>
          <p:nvPr>
            <p:ph type="body" sz="quarter" idx="19"/>
          </p:nvPr>
        </p:nvSpPr>
        <p:spPr>
          <a:xfrm>
            <a:off x="1307592" y="4034474"/>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8" name="top text left">
            <a:extLst>
              <a:ext uri="{FF2B5EF4-FFF2-40B4-BE49-F238E27FC236}">
                <a16:creationId xmlns:a16="http://schemas.microsoft.com/office/drawing/2014/main" id="{47A0A9F0-8F7F-41B5-F332-80AB3F790D42}"/>
              </a:ext>
            </a:extLst>
          </p:cNvPr>
          <p:cNvSpPr>
            <a:spLocks noGrp="1"/>
          </p:cNvSpPr>
          <p:nvPr>
            <p:ph type="body" sz="quarter" idx="16"/>
          </p:nvPr>
        </p:nvSpPr>
        <p:spPr>
          <a:xfrm>
            <a:off x="1307592" y="2884719"/>
            <a:ext cx="4178808" cy="750972"/>
          </a:xfrm>
        </p:spPr>
        <p:txBody>
          <a:bodyPr lIns="108000" tIns="36000" rIns="36000" bIns="36000" anchor="ctr">
            <a:noAutofit/>
          </a:bodyPr>
          <a:lstStyle>
            <a:lvl1pPr>
              <a:spcBef>
                <a:spcPts val="700"/>
              </a:spcBef>
              <a:defRPr sz="14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10972800" cy="1722437"/>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0578528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6 bullet/tick">
    <p:bg>
      <p:bgPr>
        <a:solidFill>
          <a:schemeClr val="tx1"/>
        </a:solidFill>
        <a:effectLst/>
      </p:bgPr>
    </p:bg>
    <p:spTree>
      <p:nvGrpSpPr>
        <p:cNvPr id="1" name=""/>
        <p:cNvGrpSpPr/>
        <p:nvPr/>
      </p:nvGrpSpPr>
      <p:grpSpPr>
        <a:xfrm>
          <a:off x="0" y="0"/>
          <a:ext cx="0" cy="0"/>
          <a:chOff x="0" y="0"/>
          <a:chExt cx="0" cy="0"/>
        </a:xfrm>
      </p:grpSpPr>
      <p:sp>
        <p:nvSpPr>
          <p:cNvPr id="4" name="page number">
            <a:extLst>
              <a:ext uri="{FF2B5EF4-FFF2-40B4-BE49-F238E27FC236}">
                <a16:creationId xmlns:a16="http://schemas.microsoft.com/office/drawing/2014/main" id="{7562970F-4221-57F4-24DB-31873A5DECD5}"/>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101C0C3E-ACBF-3241-65FC-A999D536D7B5}"/>
              </a:ext>
            </a:extLst>
          </p:cNvPr>
          <p:cNvSpPr>
            <a:spLocks noGrp="1"/>
          </p:cNvSpPr>
          <p:nvPr>
            <p:ph type="body" sz="quarter" idx="24"/>
          </p:nvPr>
        </p:nvSpPr>
        <p:spPr>
          <a:xfrm>
            <a:off x="1881188" y="6332538"/>
            <a:ext cx="9246249"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7" name="savanta.com">
            <a:extLst>
              <a:ext uri="{FF2B5EF4-FFF2-40B4-BE49-F238E27FC236}">
                <a16:creationId xmlns:a16="http://schemas.microsoft.com/office/drawing/2014/main" id="{1F3E1FC8-8BB3-A8C5-9379-F78B9E3D78C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grpSp>
        <p:nvGrpSpPr>
          <p:cNvPr id="8" name="Bullets and line">
            <a:extLst>
              <a:ext uri="{FF2B5EF4-FFF2-40B4-BE49-F238E27FC236}">
                <a16:creationId xmlns:a16="http://schemas.microsoft.com/office/drawing/2014/main" id="{2C9F6499-32A0-BFEB-9F25-2FC2AA2677C9}"/>
              </a:ext>
            </a:extLst>
          </p:cNvPr>
          <p:cNvGrpSpPr/>
          <p:nvPr userDrawn="1"/>
        </p:nvGrpSpPr>
        <p:grpSpPr>
          <a:xfrm>
            <a:off x="695862" y="2884719"/>
            <a:ext cx="6446471" cy="3050059"/>
            <a:chOff x="695862" y="2884719"/>
            <a:chExt cx="6446471" cy="3050059"/>
          </a:xfrm>
        </p:grpSpPr>
        <p:grpSp>
          <p:nvGrpSpPr>
            <p:cNvPr id="81" name="Group 80">
              <a:extLst>
                <a:ext uri="{FF2B5EF4-FFF2-40B4-BE49-F238E27FC236}">
                  <a16:creationId xmlns:a16="http://schemas.microsoft.com/office/drawing/2014/main" id="{D1BC9B3F-01B4-BA3D-B6FF-0FB21F3B6482}"/>
                </a:ext>
              </a:extLst>
            </p:cNvPr>
            <p:cNvGrpSpPr/>
            <p:nvPr userDrawn="1"/>
          </p:nvGrpSpPr>
          <p:grpSpPr>
            <a:xfrm>
              <a:off x="6793991" y="3086034"/>
              <a:ext cx="348342" cy="2646732"/>
              <a:chOff x="6245099" y="3106524"/>
              <a:chExt cx="348342" cy="2646732"/>
            </a:xfrm>
          </p:grpSpPr>
          <p:grpSp>
            <p:nvGrpSpPr>
              <p:cNvPr id="60" name="Group 59">
                <a:extLst>
                  <a:ext uri="{FF2B5EF4-FFF2-40B4-BE49-F238E27FC236}">
                    <a16:creationId xmlns:a16="http://schemas.microsoft.com/office/drawing/2014/main" id="{1A3E1311-2D09-7B34-5DAF-DE1C8646573E}"/>
                  </a:ext>
                </a:extLst>
              </p:cNvPr>
              <p:cNvGrpSpPr/>
              <p:nvPr userDrawn="1"/>
            </p:nvGrpSpPr>
            <p:grpSpPr>
              <a:xfrm>
                <a:off x="6245099" y="3106524"/>
                <a:ext cx="348342" cy="348342"/>
                <a:chOff x="695862" y="3086034"/>
                <a:chExt cx="348342" cy="348342"/>
              </a:xfrm>
            </p:grpSpPr>
            <p:grpSp>
              <p:nvGrpSpPr>
                <p:cNvPr id="61" name="Group 60">
                  <a:extLst>
                    <a:ext uri="{FF2B5EF4-FFF2-40B4-BE49-F238E27FC236}">
                      <a16:creationId xmlns:a16="http://schemas.microsoft.com/office/drawing/2014/main" id="{695C7332-5F65-8CDB-3CA2-22FA2B57685A}"/>
                    </a:ext>
                  </a:extLst>
                </p:cNvPr>
                <p:cNvGrpSpPr/>
                <p:nvPr userDrawn="1"/>
              </p:nvGrpSpPr>
              <p:grpSpPr>
                <a:xfrm>
                  <a:off x="695862" y="3086034"/>
                  <a:ext cx="348342" cy="348342"/>
                  <a:chOff x="5921829" y="3524411"/>
                  <a:chExt cx="348342" cy="348342"/>
                </a:xfrm>
              </p:grpSpPr>
              <p:sp>
                <p:nvSpPr>
                  <p:cNvPr id="65" name="Oval 64">
                    <a:extLst>
                      <a:ext uri="{FF2B5EF4-FFF2-40B4-BE49-F238E27FC236}">
                        <a16:creationId xmlns:a16="http://schemas.microsoft.com/office/drawing/2014/main" id="{76803049-56EC-CD1C-B458-F491020039DE}"/>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6" name="Oval 65">
                    <a:extLst>
                      <a:ext uri="{FF2B5EF4-FFF2-40B4-BE49-F238E27FC236}">
                        <a16:creationId xmlns:a16="http://schemas.microsoft.com/office/drawing/2014/main" id="{95CBF7B2-8BD3-B9E4-90D9-47E20327A8EA}"/>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62" name="Group 4">
                  <a:extLst>
                    <a:ext uri="{FF2B5EF4-FFF2-40B4-BE49-F238E27FC236}">
                      <a16:creationId xmlns:a16="http://schemas.microsoft.com/office/drawing/2014/main" id="{B83495DC-2F44-AF87-7053-B787E89B2273}"/>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63" name="Freeform 5">
                    <a:extLst>
                      <a:ext uri="{FF2B5EF4-FFF2-40B4-BE49-F238E27FC236}">
                        <a16:creationId xmlns:a16="http://schemas.microsoft.com/office/drawing/2014/main" id="{4CAB578F-2FC6-ECD2-5CAC-22E126D7335E}"/>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4" name="Freeform 6">
                    <a:extLst>
                      <a:ext uri="{FF2B5EF4-FFF2-40B4-BE49-F238E27FC236}">
                        <a16:creationId xmlns:a16="http://schemas.microsoft.com/office/drawing/2014/main" id="{514BA33E-0AB5-0FB1-2058-456DB095C82A}"/>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67" name="Group 66">
                <a:extLst>
                  <a:ext uri="{FF2B5EF4-FFF2-40B4-BE49-F238E27FC236}">
                    <a16:creationId xmlns:a16="http://schemas.microsoft.com/office/drawing/2014/main" id="{010D6206-0EF3-97A9-3F45-4C945D2FD347}"/>
                  </a:ext>
                </a:extLst>
              </p:cNvPr>
              <p:cNvGrpSpPr/>
              <p:nvPr userDrawn="1"/>
            </p:nvGrpSpPr>
            <p:grpSpPr>
              <a:xfrm>
                <a:off x="6245099" y="4255719"/>
                <a:ext cx="348342" cy="348342"/>
                <a:chOff x="695862" y="3086034"/>
                <a:chExt cx="348342" cy="348342"/>
              </a:xfrm>
            </p:grpSpPr>
            <p:grpSp>
              <p:nvGrpSpPr>
                <p:cNvPr id="68" name="Group 67">
                  <a:extLst>
                    <a:ext uri="{FF2B5EF4-FFF2-40B4-BE49-F238E27FC236}">
                      <a16:creationId xmlns:a16="http://schemas.microsoft.com/office/drawing/2014/main" id="{69754CB6-E6EA-B271-E5B3-9AF2B7E17D4B}"/>
                    </a:ext>
                  </a:extLst>
                </p:cNvPr>
                <p:cNvGrpSpPr/>
                <p:nvPr userDrawn="1"/>
              </p:nvGrpSpPr>
              <p:grpSpPr>
                <a:xfrm>
                  <a:off x="695862" y="3086034"/>
                  <a:ext cx="348342" cy="348342"/>
                  <a:chOff x="5921829" y="3524411"/>
                  <a:chExt cx="348342" cy="348342"/>
                </a:xfrm>
              </p:grpSpPr>
              <p:sp>
                <p:nvSpPr>
                  <p:cNvPr id="72" name="Oval 71">
                    <a:extLst>
                      <a:ext uri="{FF2B5EF4-FFF2-40B4-BE49-F238E27FC236}">
                        <a16:creationId xmlns:a16="http://schemas.microsoft.com/office/drawing/2014/main" id="{A01F330A-3419-43B4-1CCF-E23F78530E06}"/>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73" name="Oval 72">
                    <a:extLst>
                      <a:ext uri="{FF2B5EF4-FFF2-40B4-BE49-F238E27FC236}">
                        <a16:creationId xmlns:a16="http://schemas.microsoft.com/office/drawing/2014/main" id="{BB3C7157-09CA-3419-1324-BCBE83C40E39}"/>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69" name="Group 4">
                  <a:extLst>
                    <a:ext uri="{FF2B5EF4-FFF2-40B4-BE49-F238E27FC236}">
                      <a16:creationId xmlns:a16="http://schemas.microsoft.com/office/drawing/2014/main" id="{9B681136-DCA8-2E7B-744C-8DFB6DC0F8FB}"/>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70" name="Freeform 5">
                    <a:extLst>
                      <a:ext uri="{FF2B5EF4-FFF2-40B4-BE49-F238E27FC236}">
                        <a16:creationId xmlns:a16="http://schemas.microsoft.com/office/drawing/2014/main" id="{FEDEA458-7B33-511D-9FBF-39539B0053E2}"/>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1" name="Freeform 6">
                    <a:extLst>
                      <a:ext uri="{FF2B5EF4-FFF2-40B4-BE49-F238E27FC236}">
                        <a16:creationId xmlns:a16="http://schemas.microsoft.com/office/drawing/2014/main" id="{60C55617-3857-B811-D042-17CDC13FE4BC}"/>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74" name="Group 73">
                <a:extLst>
                  <a:ext uri="{FF2B5EF4-FFF2-40B4-BE49-F238E27FC236}">
                    <a16:creationId xmlns:a16="http://schemas.microsoft.com/office/drawing/2014/main" id="{BA14F5C3-4292-C0E3-6A81-3055C78513E7}"/>
                  </a:ext>
                </a:extLst>
              </p:cNvPr>
              <p:cNvGrpSpPr/>
              <p:nvPr userDrawn="1"/>
            </p:nvGrpSpPr>
            <p:grpSpPr>
              <a:xfrm>
                <a:off x="6245099" y="5404914"/>
                <a:ext cx="348342" cy="348342"/>
                <a:chOff x="695862" y="3086034"/>
                <a:chExt cx="348342" cy="348342"/>
              </a:xfrm>
            </p:grpSpPr>
            <p:grpSp>
              <p:nvGrpSpPr>
                <p:cNvPr id="75" name="Group 74">
                  <a:extLst>
                    <a:ext uri="{FF2B5EF4-FFF2-40B4-BE49-F238E27FC236}">
                      <a16:creationId xmlns:a16="http://schemas.microsoft.com/office/drawing/2014/main" id="{7F6BCD24-8EEF-1115-C0B5-828AFCBCE838}"/>
                    </a:ext>
                  </a:extLst>
                </p:cNvPr>
                <p:cNvGrpSpPr/>
                <p:nvPr userDrawn="1"/>
              </p:nvGrpSpPr>
              <p:grpSpPr>
                <a:xfrm>
                  <a:off x="695862" y="3086034"/>
                  <a:ext cx="348342" cy="348342"/>
                  <a:chOff x="5921829" y="3524411"/>
                  <a:chExt cx="348342" cy="348342"/>
                </a:xfrm>
              </p:grpSpPr>
              <p:sp>
                <p:nvSpPr>
                  <p:cNvPr id="79" name="Oval 78">
                    <a:extLst>
                      <a:ext uri="{FF2B5EF4-FFF2-40B4-BE49-F238E27FC236}">
                        <a16:creationId xmlns:a16="http://schemas.microsoft.com/office/drawing/2014/main" id="{A3C5C985-4EA2-E3A8-1FFA-03DF85FE27E2}"/>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80" name="Oval 79">
                    <a:extLst>
                      <a:ext uri="{FF2B5EF4-FFF2-40B4-BE49-F238E27FC236}">
                        <a16:creationId xmlns:a16="http://schemas.microsoft.com/office/drawing/2014/main" id="{BFC8239F-A246-0DD4-39B8-35B52E4BE7AD}"/>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76" name="Group 4">
                  <a:extLst>
                    <a:ext uri="{FF2B5EF4-FFF2-40B4-BE49-F238E27FC236}">
                      <a16:creationId xmlns:a16="http://schemas.microsoft.com/office/drawing/2014/main" id="{7AEC4FAB-E193-A747-252A-A1C311FFB186}"/>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77" name="Freeform 5">
                    <a:extLst>
                      <a:ext uri="{FF2B5EF4-FFF2-40B4-BE49-F238E27FC236}">
                        <a16:creationId xmlns:a16="http://schemas.microsoft.com/office/drawing/2014/main" id="{36F661E1-3E5C-D506-A02C-1D9F97DF9AED}"/>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78" name="Freeform 6">
                    <a:extLst>
                      <a:ext uri="{FF2B5EF4-FFF2-40B4-BE49-F238E27FC236}">
                        <a16:creationId xmlns:a16="http://schemas.microsoft.com/office/drawing/2014/main" id="{A2E975AB-2D2C-FF95-9B68-08B268056165}"/>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cxnSp>
          <p:nvCxnSpPr>
            <p:cNvPr id="38" name="Straight Connector 37">
              <a:extLst>
                <a:ext uri="{FF2B5EF4-FFF2-40B4-BE49-F238E27FC236}">
                  <a16:creationId xmlns:a16="http://schemas.microsoft.com/office/drawing/2014/main" id="{9F3DBFEE-BBEB-588B-C918-39AAFCC3B40A}"/>
                </a:ext>
              </a:extLst>
            </p:cNvPr>
            <p:cNvCxnSpPr/>
            <p:nvPr userDrawn="1"/>
          </p:nvCxnSpPr>
          <p:spPr>
            <a:xfrm>
              <a:off x="6096000" y="2884719"/>
              <a:ext cx="0" cy="3050059"/>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EAD8F119-6CB7-44F5-D9CD-3F0743679DC3}"/>
                </a:ext>
              </a:extLst>
            </p:cNvPr>
            <p:cNvGrpSpPr/>
            <p:nvPr userDrawn="1"/>
          </p:nvGrpSpPr>
          <p:grpSpPr>
            <a:xfrm>
              <a:off x="695862" y="3086034"/>
              <a:ext cx="348342" cy="2646732"/>
              <a:chOff x="695862" y="3086034"/>
              <a:chExt cx="348342" cy="2646732"/>
            </a:xfrm>
          </p:grpSpPr>
          <p:grpSp>
            <p:nvGrpSpPr>
              <p:cNvPr id="45" name="Group 44">
                <a:extLst>
                  <a:ext uri="{FF2B5EF4-FFF2-40B4-BE49-F238E27FC236}">
                    <a16:creationId xmlns:a16="http://schemas.microsoft.com/office/drawing/2014/main" id="{1F7A1AF1-E236-65C6-8F0A-C4F0F292C72A}"/>
                  </a:ext>
                </a:extLst>
              </p:cNvPr>
              <p:cNvGrpSpPr/>
              <p:nvPr userDrawn="1"/>
            </p:nvGrpSpPr>
            <p:grpSpPr>
              <a:xfrm>
                <a:off x="695862" y="3086034"/>
                <a:ext cx="348342" cy="348342"/>
                <a:chOff x="695862" y="3086034"/>
                <a:chExt cx="348342" cy="348342"/>
              </a:xfrm>
            </p:grpSpPr>
            <p:grpSp>
              <p:nvGrpSpPr>
                <p:cNvPr id="3" name="Group 2">
                  <a:extLst>
                    <a:ext uri="{FF2B5EF4-FFF2-40B4-BE49-F238E27FC236}">
                      <a16:creationId xmlns:a16="http://schemas.microsoft.com/office/drawing/2014/main" id="{5C7DBE39-F428-7E6A-0522-06663D3A1BB3}"/>
                    </a:ext>
                  </a:extLst>
                </p:cNvPr>
                <p:cNvGrpSpPr/>
                <p:nvPr userDrawn="1"/>
              </p:nvGrpSpPr>
              <p:grpSpPr>
                <a:xfrm>
                  <a:off x="695862" y="3086034"/>
                  <a:ext cx="348342" cy="348342"/>
                  <a:chOff x="5921829" y="3524411"/>
                  <a:chExt cx="348342" cy="348342"/>
                </a:xfrm>
              </p:grpSpPr>
              <p:sp>
                <p:nvSpPr>
                  <p:cNvPr id="5" name="Oval 4">
                    <a:extLst>
                      <a:ext uri="{FF2B5EF4-FFF2-40B4-BE49-F238E27FC236}">
                        <a16:creationId xmlns:a16="http://schemas.microsoft.com/office/drawing/2014/main" id="{8E03928B-3777-10D7-3C39-E0D76E6042FC}"/>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 name="Oval 5">
                    <a:extLst>
                      <a:ext uri="{FF2B5EF4-FFF2-40B4-BE49-F238E27FC236}">
                        <a16:creationId xmlns:a16="http://schemas.microsoft.com/office/drawing/2014/main" id="{0F2B4A76-E47D-354F-531D-957C18AC8CFD}"/>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41" name="Group 4">
                  <a:extLst>
                    <a:ext uri="{FF2B5EF4-FFF2-40B4-BE49-F238E27FC236}">
                      <a16:creationId xmlns:a16="http://schemas.microsoft.com/office/drawing/2014/main" id="{C3664020-25AB-3EF2-9FDF-6148D38E2236}"/>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3" name="Freeform 5">
                    <a:extLst>
                      <a:ext uri="{FF2B5EF4-FFF2-40B4-BE49-F238E27FC236}">
                        <a16:creationId xmlns:a16="http://schemas.microsoft.com/office/drawing/2014/main" id="{1CB1A1A1-8A67-59B9-ECFE-12E33EA49209}"/>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44" name="Freeform 6">
                    <a:extLst>
                      <a:ext uri="{FF2B5EF4-FFF2-40B4-BE49-F238E27FC236}">
                        <a16:creationId xmlns:a16="http://schemas.microsoft.com/office/drawing/2014/main" id="{5301A684-16BE-9D23-95E3-03B1FB6458B2}"/>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46" name="Group 45">
                <a:extLst>
                  <a:ext uri="{FF2B5EF4-FFF2-40B4-BE49-F238E27FC236}">
                    <a16:creationId xmlns:a16="http://schemas.microsoft.com/office/drawing/2014/main" id="{D532286C-EBAC-F7FE-436D-677D57E3A37A}"/>
                  </a:ext>
                </a:extLst>
              </p:cNvPr>
              <p:cNvGrpSpPr/>
              <p:nvPr userDrawn="1"/>
            </p:nvGrpSpPr>
            <p:grpSpPr>
              <a:xfrm>
                <a:off x="695862" y="4235229"/>
                <a:ext cx="348342" cy="348342"/>
                <a:chOff x="695862" y="3086034"/>
                <a:chExt cx="348342" cy="348342"/>
              </a:xfrm>
            </p:grpSpPr>
            <p:grpSp>
              <p:nvGrpSpPr>
                <p:cNvPr id="47" name="Group 46">
                  <a:extLst>
                    <a:ext uri="{FF2B5EF4-FFF2-40B4-BE49-F238E27FC236}">
                      <a16:creationId xmlns:a16="http://schemas.microsoft.com/office/drawing/2014/main" id="{841218C3-8EA6-C760-2B21-2CBAA7F0128C}"/>
                    </a:ext>
                  </a:extLst>
                </p:cNvPr>
                <p:cNvGrpSpPr/>
                <p:nvPr userDrawn="1"/>
              </p:nvGrpSpPr>
              <p:grpSpPr>
                <a:xfrm>
                  <a:off x="695862" y="3086034"/>
                  <a:ext cx="348342" cy="348342"/>
                  <a:chOff x="5921829" y="3524411"/>
                  <a:chExt cx="348342" cy="348342"/>
                </a:xfrm>
              </p:grpSpPr>
              <p:sp>
                <p:nvSpPr>
                  <p:cNvPr id="51" name="Oval 50">
                    <a:extLst>
                      <a:ext uri="{FF2B5EF4-FFF2-40B4-BE49-F238E27FC236}">
                        <a16:creationId xmlns:a16="http://schemas.microsoft.com/office/drawing/2014/main" id="{CD54241B-728C-9295-75D0-2AD6B237FDD9}"/>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52" name="Oval 51">
                    <a:extLst>
                      <a:ext uri="{FF2B5EF4-FFF2-40B4-BE49-F238E27FC236}">
                        <a16:creationId xmlns:a16="http://schemas.microsoft.com/office/drawing/2014/main" id="{67A0FE2A-EFC7-2368-35EC-DDBAAA800FD4}"/>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48" name="Group 4">
                  <a:extLst>
                    <a:ext uri="{FF2B5EF4-FFF2-40B4-BE49-F238E27FC236}">
                      <a16:creationId xmlns:a16="http://schemas.microsoft.com/office/drawing/2014/main" id="{2713C575-62B2-C6B5-4D93-D868F97051FA}"/>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9" name="Freeform 5">
                    <a:extLst>
                      <a:ext uri="{FF2B5EF4-FFF2-40B4-BE49-F238E27FC236}">
                        <a16:creationId xmlns:a16="http://schemas.microsoft.com/office/drawing/2014/main" id="{38F7FEEA-A7F8-DACB-D717-EA40AE5ECF46}"/>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0" name="Freeform 6">
                    <a:extLst>
                      <a:ext uri="{FF2B5EF4-FFF2-40B4-BE49-F238E27FC236}">
                        <a16:creationId xmlns:a16="http://schemas.microsoft.com/office/drawing/2014/main" id="{80237897-84AE-4FEF-BF37-A550F58296A0}"/>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53" name="Group 52">
                <a:extLst>
                  <a:ext uri="{FF2B5EF4-FFF2-40B4-BE49-F238E27FC236}">
                    <a16:creationId xmlns:a16="http://schemas.microsoft.com/office/drawing/2014/main" id="{550FCD45-C6F1-768A-05E8-AF4414AF267B}"/>
                  </a:ext>
                </a:extLst>
              </p:cNvPr>
              <p:cNvGrpSpPr/>
              <p:nvPr userDrawn="1"/>
            </p:nvGrpSpPr>
            <p:grpSpPr>
              <a:xfrm>
                <a:off x="695862" y="5384424"/>
                <a:ext cx="348342" cy="348342"/>
                <a:chOff x="695862" y="3086034"/>
                <a:chExt cx="348342" cy="348342"/>
              </a:xfrm>
            </p:grpSpPr>
            <p:grpSp>
              <p:nvGrpSpPr>
                <p:cNvPr id="54" name="Group 53">
                  <a:extLst>
                    <a:ext uri="{FF2B5EF4-FFF2-40B4-BE49-F238E27FC236}">
                      <a16:creationId xmlns:a16="http://schemas.microsoft.com/office/drawing/2014/main" id="{AE20574D-3CA3-965E-9E9D-1B85BC2A305B}"/>
                    </a:ext>
                  </a:extLst>
                </p:cNvPr>
                <p:cNvGrpSpPr/>
                <p:nvPr userDrawn="1"/>
              </p:nvGrpSpPr>
              <p:grpSpPr>
                <a:xfrm>
                  <a:off x="695862" y="3086034"/>
                  <a:ext cx="348342" cy="348342"/>
                  <a:chOff x="5921829" y="3524411"/>
                  <a:chExt cx="348342" cy="348342"/>
                </a:xfrm>
              </p:grpSpPr>
              <p:sp>
                <p:nvSpPr>
                  <p:cNvPr id="58" name="Oval 57">
                    <a:extLst>
                      <a:ext uri="{FF2B5EF4-FFF2-40B4-BE49-F238E27FC236}">
                        <a16:creationId xmlns:a16="http://schemas.microsoft.com/office/drawing/2014/main" id="{BA13949B-EE0C-A44D-F8A7-596D284E946B}"/>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59" name="Oval 58">
                    <a:extLst>
                      <a:ext uri="{FF2B5EF4-FFF2-40B4-BE49-F238E27FC236}">
                        <a16:creationId xmlns:a16="http://schemas.microsoft.com/office/drawing/2014/main" id="{9CCB281E-1B6A-740A-59FE-C2C4F33AA14D}"/>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55" name="Group 4">
                  <a:extLst>
                    <a:ext uri="{FF2B5EF4-FFF2-40B4-BE49-F238E27FC236}">
                      <a16:creationId xmlns:a16="http://schemas.microsoft.com/office/drawing/2014/main" id="{A4F1991B-7601-91BE-EC67-9228A7514304}"/>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56" name="Freeform 5">
                    <a:extLst>
                      <a:ext uri="{FF2B5EF4-FFF2-40B4-BE49-F238E27FC236}">
                        <a16:creationId xmlns:a16="http://schemas.microsoft.com/office/drawing/2014/main" id="{8CF85A98-B390-43AB-DE24-B4A3AB6E9D10}"/>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7" name="Freeform 6">
                    <a:extLst>
                      <a:ext uri="{FF2B5EF4-FFF2-40B4-BE49-F238E27FC236}">
                        <a16:creationId xmlns:a16="http://schemas.microsoft.com/office/drawing/2014/main" id="{2E7ACBCC-B195-68DA-79A1-741E384EC055}"/>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grpSp>
      <p:sp>
        <p:nvSpPr>
          <p:cNvPr id="15" name="Bot text right">
            <a:extLst>
              <a:ext uri="{FF2B5EF4-FFF2-40B4-BE49-F238E27FC236}">
                <a16:creationId xmlns:a16="http://schemas.microsoft.com/office/drawing/2014/main" id="{E40EA955-164F-DA1F-A476-A803733743D2}"/>
              </a:ext>
            </a:extLst>
          </p:cNvPr>
          <p:cNvSpPr>
            <a:spLocks noGrp="1"/>
          </p:cNvSpPr>
          <p:nvPr>
            <p:ph type="body" sz="quarter" idx="25"/>
          </p:nvPr>
        </p:nvSpPr>
        <p:spPr>
          <a:xfrm>
            <a:off x="7403592" y="5183806"/>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1" name="mid text right">
            <a:extLst>
              <a:ext uri="{FF2B5EF4-FFF2-40B4-BE49-F238E27FC236}">
                <a16:creationId xmlns:a16="http://schemas.microsoft.com/office/drawing/2014/main" id="{A3DC0FD4-2E60-0633-701C-4AB973C7DFF6}"/>
              </a:ext>
            </a:extLst>
          </p:cNvPr>
          <p:cNvSpPr>
            <a:spLocks noGrp="1"/>
          </p:cNvSpPr>
          <p:nvPr>
            <p:ph type="body" sz="quarter" idx="26"/>
          </p:nvPr>
        </p:nvSpPr>
        <p:spPr>
          <a:xfrm>
            <a:off x="7403592" y="4034474"/>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2" name="top text right">
            <a:extLst>
              <a:ext uri="{FF2B5EF4-FFF2-40B4-BE49-F238E27FC236}">
                <a16:creationId xmlns:a16="http://schemas.microsoft.com/office/drawing/2014/main" id="{E5E18E99-20E8-0C4F-4E37-F6A3EC8C1453}"/>
              </a:ext>
            </a:extLst>
          </p:cNvPr>
          <p:cNvSpPr>
            <a:spLocks noGrp="1"/>
          </p:cNvSpPr>
          <p:nvPr>
            <p:ph type="body" sz="quarter" idx="27"/>
          </p:nvPr>
        </p:nvSpPr>
        <p:spPr>
          <a:xfrm>
            <a:off x="7403592" y="2884719"/>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5" name="Bot text left">
            <a:extLst>
              <a:ext uri="{FF2B5EF4-FFF2-40B4-BE49-F238E27FC236}">
                <a16:creationId xmlns:a16="http://schemas.microsoft.com/office/drawing/2014/main" id="{E6752014-CE99-6875-6E78-8BD76D5349FB}"/>
              </a:ext>
            </a:extLst>
          </p:cNvPr>
          <p:cNvSpPr>
            <a:spLocks noGrp="1"/>
          </p:cNvSpPr>
          <p:nvPr>
            <p:ph type="body" sz="quarter" idx="21"/>
          </p:nvPr>
        </p:nvSpPr>
        <p:spPr>
          <a:xfrm>
            <a:off x="1307592" y="5183806"/>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23" name="mid text left">
            <a:extLst>
              <a:ext uri="{FF2B5EF4-FFF2-40B4-BE49-F238E27FC236}">
                <a16:creationId xmlns:a16="http://schemas.microsoft.com/office/drawing/2014/main" id="{30CA3C5A-A6E0-A3BC-8085-ED26D4A696C9}"/>
              </a:ext>
            </a:extLst>
          </p:cNvPr>
          <p:cNvSpPr>
            <a:spLocks noGrp="1"/>
          </p:cNvSpPr>
          <p:nvPr>
            <p:ph type="body" sz="quarter" idx="19"/>
          </p:nvPr>
        </p:nvSpPr>
        <p:spPr>
          <a:xfrm>
            <a:off x="1307592" y="4034474"/>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8" name="top text left">
            <a:extLst>
              <a:ext uri="{FF2B5EF4-FFF2-40B4-BE49-F238E27FC236}">
                <a16:creationId xmlns:a16="http://schemas.microsoft.com/office/drawing/2014/main" id="{47A0A9F0-8F7F-41B5-F332-80AB3F790D42}"/>
              </a:ext>
            </a:extLst>
          </p:cNvPr>
          <p:cNvSpPr>
            <a:spLocks noGrp="1"/>
          </p:cNvSpPr>
          <p:nvPr>
            <p:ph type="body" sz="quarter" idx="16"/>
          </p:nvPr>
        </p:nvSpPr>
        <p:spPr>
          <a:xfrm>
            <a:off x="1307592" y="2884719"/>
            <a:ext cx="4178808" cy="750972"/>
          </a:xfrm>
        </p:spPr>
        <p:txBody>
          <a:bodyPr lIns="108000" tIns="36000" rIns="36000" bIns="36000" anchor="ctr">
            <a:noAutofit/>
          </a:bodyPr>
          <a:lstStyle>
            <a:lvl1pPr>
              <a:spcBef>
                <a:spcPts val="700"/>
              </a:spcBef>
              <a:defRPr sz="1400">
                <a:solidFill>
                  <a:schemeClr val="bg2"/>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16" name="Title">
            <a:extLst>
              <a:ext uri="{FF2B5EF4-FFF2-40B4-BE49-F238E27FC236}">
                <a16:creationId xmlns:a16="http://schemas.microsoft.com/office/drawing/2014/main" id="{9FF33764-0A71-563B-5112-EDB627B1AF34}"/>
              </a:ext>
            </a:extLst>
          </p:cNvPr>
          <p:cNvSpPr>
            <a:spLocks noGrp="1"/>
          </p:cNvSpPr>
          <p:nvPr>
            <p:ph type="body" sz="quarter" idx="15" hasCustomPrompt="1"/>
          </p:nvPr>
        </p:nvSpPr>
        <p:spPr>
          <a:xfrm>
            <a:off x="609600" y="772611"/>
            <a:ext cx="10972800" cy="1722437"/>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7" name="Running head">
            <a:extLst>
              <a:ext uri="{FF2B5EF4-FFF2-40B4-BE49-F238E27FC236}">
                <a16:creationId xmlns:a16="http://schemas.microsoft.com/office/drawing/2014/main" id="{49A269A1-7E2C-0708-F563-1AE1597D54D2}"/>
              </a:ext>
            </a:extLst>
          </p:cNvPr>
          <p:cNvSpPr>
            <a:spLocks noGrp="1"/>
          </p:cNvSpPr>
          <p:nvPr>
            <p:ph type="body" sz="quarter" idx="17"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162358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amp; black 6 tick List">
    <p:spTree>
      <p:nvGrpSpPr>
        <p:cNvPr id="1" name=""/>
        <p:cNvGrpSpPr/>
        <p:nvPr/>
      </p:nvGrpSpPr>
      <p:grpSpPr>
        <a:xfrm>
          <a:off x="0" y="0"/>
          <a:ext cx="0" cy="0"/>
          <a:chOff x="0" y="0"/>
          <a:chExt cx="0" cy="0"/>
        </a:xfrm>
      </p:grpSpPr>
      <p:sp>
        <p:nvSpPr>
          <p:cNvPr id="28" name="Black background">
            <a:extLst>
              <a:ext uri="{FF2B5EF4-FFF2-40B4-BE49-F238E27FC236}">
                <a16:creationId xmlns:a16="http://schemas.microsoft.com/office/drawing/2014/main" id="{9283738B-05C5-7D46-B743-66B511E17641}"/>
              </a:ext>
            </a:extLst>
          </p:cNvPr>
          <p:cNvSpPr/>
          <p:nvPr userDrawn="1"/>
        </p:nvSpPr>
        <p:spPr>
          <a:xfrm>
            <a:off x="4876800" y="-9912"/>
            <a:ext cx="7315200" cy="6858000"/>
          </a:xfrm>
          <a:custGeom>
            <a:avLst/>
            <a:gdLst/>
            <a:ahLst/>
            <a:cxnLst/>
            <a:rect l="l" t="t" r="r" b="b"/>
            <a:pathLst>
              <a:path w="7315200" h="6858000">
                <a:moveTo>
                  <a:pt x="7315200" y="0"/>
                </a:moveTo>
                <a:lnTo>
                  <a:pt x="0" y="0"/>
                </a:lnTo>
                <a:lnTo>
                  <a:pt x="0" y="6858000"/>
                </a:lnTo>
                <a:lnTo>
                  <a:pt x="7315200" y="6858000"/>
                </a:lnTo>
                <a:lnTo>
                  <a:pt x="7315200" y="0"/>
                </a:lnTo>
                <a:close/>
              </a:path>
            </a:pathLst>
          </a:custGeom>
          <a:solidFill>
            <a:srgbClr val="000000"/>
          </a:solidFill>
        </p:spPr>
        <p:txBody>
          <a:bodyPr wrap="square" lIns="0" tIns="0" rIns="0" bIns="0" rtlCol="0"/>
          <a:lstStyle/>
          <a:p>
            <a:endParaRPr lang="en-GB" noProof="0"/>
          </a:p>
        </p:txBody>
      </p:sp>
      <p:sp>
        <p:nvSpPr>
          <p:cNvPr id="15" name="page number">
            <a:extLst>
              <a:ext uri="{FF2B5EF4-FFF2-40B4-BE49-F238E27FC236}">
                <a16:creationId xmlns:a16="http://schemas.microsoft.com/office/drawing/2014/main" id="{FB9F8585-1214-0103-5508-BF019A689011}"/>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3" name="Footer">
            <a:extLst>
              <a:ext uri="{FF2B5EF4-FFF2-40B4-BE49-F238E27FC236}">
                <a16:creationId xmlns:a16="http://schemas.microsoft.com/office/drawing/2014/main" id="{47D65D39-9AFE-E761-0724-979F365ED404}"/>
              </a:ext>
            </a:extLst>
          </p:cNvPr>
          <p:cNvSpPr>
            <a:spLocks noGrp="1"/>
          </p:cNvSpPr>
          <p:nvPr userDrawn="1">
            <p:ph type="body" sz="quarter" idx="23"/>
          </p:nvPr>
        </p:nvSpPr>
        <p:spPr>
          <a:xfrm>
            <a:off x="5505943" y="6332538"/>
            <a:ext cx="5629589" cy="228867"/>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10" name="savanta.com">
            <a:extLst>
              <a:ext uri="{FF2B5EF4-FFF2-40B4-BE49-F238E27FC236}">
                <a16:creationId xmlns:a16="http://schemas.microsoft.com/office/drawing/2014/main" id="{02E6DFCA-5C6E-53FA-133B-6D61EAB9068E}"/>
              </a:ext>
            </a:extLst>
          </p:cNvPr>
          <p:cNvSpPr txBox="1">
            <a:spLocks/>
          </p:cNvSpPr>
          <p:nvPr userDrawn="1"/>
        </p:nvSpPr>
        <p:spPr>
          <a:xfrm>
            <a:off x="609600" y="6333138"/>
            <a:ext cx="11727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2" name="Bullets">
            <a:extLst>
              <a:ext uri="{FF2B5EF4-FFF2-40B4-BE49-F238E27FC236}">
                <a16:creationId xmlns:a16="http://schemas.microsoft.com/office/drawing/2014/main" id="{4C3D7034-080F-6D97-B536-A4C211BCD831}"/>
              </a:ext>
            </a:extLst>
          </p:cNvPr>
          <p:cNvGrpSpPr/>
          <p:nvPr userDrawn="1"/>
        </p:nvGrpSpPr>
        <p:grpSpPr>
          <a:xfrm>
            <a:off x="5576470" y="1031531"/>
            <a:ext cx="348342" cy="4702406"/>
            <a:chOff x="5576470" y="1031531"/>
            <a:chExt cx="348342" cy="4702406"/>
          </a:xfrm>
        </p:grpSpPr>
        <p:cxnSp>
          <p:nvCxnSpPr>
            <p:cNvPr id="59" name="Straight Connector 58">
              <a:extLst>
                <a:ext uri="{FF2B5EF4-FFF2-40B4-BE49-F238E27FC236}">
                  <a16:creationId xmlns:a16="http://schemas.microsoft.com/office/drawing/2014/main" id="{4114098D-58DC-7965-56BB-3228B7EACB66}"/>
                </a:ext>
              </a:extLst>
            </p:cNvPr>
            <p:cNvCxnSpPr/>
            <p:nvPr userDrawn="1"/>
          </p:nvCxnSpPr>
          <p:spPr>
            <a:xfrm>
              <a:off x="5757080" y="1266774"/>
              <a:ext cx="0" cy="4231921"/>
            </a:xfrm>
            <a:prstGeom prst="line">
              <a:avLst/>
            </a:prstGeom>
            <a:ln w="1270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6F93D922-5AD9-4321-3288-44D8D012B007}"/>
                </a:ext>
              </a:extLst>
            </p:cNvPr>
            <p:cNvGrpSpPr/>
            <p:nvPr userDrawn="1"/>
          </p:nvGrpSpPr>
          <p:grpSpPr>
            <a:xfrm>
              <a:off x="5576470" y="1031531"/>
              <a:ext cx="348342" cy="348342"/>
              <a:chOff x="5921829" y="3524411"/>
              <a:chExt cx="348342" cy="348342"/>
            </a:xfrm>
          </p:grpSpPr>
          <p:sp>
            <p:nvSpPr>
              <p:cNvPr id="16" name="Oval 15">
                <a:extLst>
                  <a:ext uri="{FF2B5EF4-FFF2-40B4-BE49-F238E27FC236}">
                    <a16:creationId xmlns:a16="http://schemas.microsoft.com/office/drawing/2014/main" id="{1FD89670-8A63-354D-C6E7-7FC161B5C739}"/>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Oval 16">
                <a:extLst>
                  <a:ext uri="{FF2B5EF4-FFF2-40B4-BE49-F238E27FC236}">
                    <a16:creationId xmlns:a16="http://schemas.microsoft.com/office/drawing/2014/main" id="{8981ADFA-E086-6DDD-159A-EED49107B486}"/>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Freeform: Shape 17">
                <a:extLst>
                  <a:ext uri="{FF2B5EF4-FFF2-40B4-BE49-F238E27FC236}">
                    <a16:creationId xmlns:a16="http://schemas.microsoft.com/office/drawing/2014/main" id="{F0CD30B3-0EF6-9D57-750F-160161C0452D}"/>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25" name="Group 24">
              <a:extLst>
                <a:ext uri="{FF2B5EF4-FFF2-40B4-BE49-F238E27FC236}">
                  <a16:creationId xmlns:a16="http://schemas.microsoft.com/office/drawing/2014/main" id="{D7A3D7BC-C883-4241-16DE-04DDBF984C66}"/>
                </a:ext>
              </a:extLst>
            </p:cNvPr>
            <p:cNvGrpSpPr/>
            <p:nvPr userDrawn="1"/>
          </p:nvGrpSpPr>
          <p:grpSpPr>
            <a:xfrm>
              <a:off x="5576470" y="1899612"/>
              <a:ext cx="348342" cy="348342"/>
              <a:chOff x="5921829" y="3524411"/>
              <a:chExt cx="348342" cy="348342"/>
            </a:xfrm>
          </p:grpSpPr>
          <p:sp>
            <p:nvSpPr>
              <p:cNvPr id="27" name="Oval 26">
                <a:extLst>
                  <a:ext uri="{FF2B5EF4-FFF2-40B4-BE49-F238E27FC236}">
                    <a16:creationId xmlns:a16="http://schemas.microsoft.com/office/drawing/2014/main" id="{AA2F001D-D9D3-D8EB-1EA6-324F524C351B}"/>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Oval 28">
                <a:extLst>
                  <a:ext uri="{FF2B5EF4-FFF2-40B4-BE49-F238E27FC236}">
                    <a16:creationId xmlns:a16="http://schemas.microsoft.com/office/drawing/2014/main" id="{89D24C9B-E249-4BEE-3C51-89E4DFEFDA2C}"/>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Freeform: Shape 29">
                <a:extLst>
                  <a:ext uri="{FF2B5EF4-FFF2-40B4-BE49-F238E27FC236}">
                    <a16:creationId xmlns:a16="http://schemas.microsoft.com/office/drawing/2014/main" id="{2F8B4D2C-DBE4-5395-76F4-603736F678D1}"/>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33" name="Group 32">
              <a:extLst>
                <a:ext uri="{FF2B5EF4-FFF2-40B4-BE49-F238E27FC236}">
                  <a16:creationId xmlns:a16="http://schemas.microsoft.com/office/drawing/2014/main" id="{796E54A1-076E-4C2A-7529-46640763FF43}"/>
                </a:ext>
              </a:extLst>
            </p:cNvPr>
            <p:cNvGrpSpPr/>
            <p:nvPr userDrawn="1"/>
          </p:nvGrpSpPr>
          <p:grpSpPr>
            <a:xfrm>
              <a:off x="5576470" y="2772246"/>
              <a:ext cx="348342" cy="348342"/>
              <a:chOff x="5921829" y="3524411"/>
              <a:chExt cx="348342" cy="348342"/>
            </a:xfrm>
          </p:grpSpPr>
          <p:sp>
            <p:nvSpPr>
              <p:cNvPr id="35" name="Oval 34">
                <a:extLst>
                  <a:ext uri="{FF2B5EF4-FFF2-40B4-BE49-F238E27FC236}">
                    <a16:creationId xmlns:a16="http://schemas.microsoft.com/office/drawing/2014/main" id="{E51B06C8-0995-AC5D-4967-8B2C76A115BF}"/>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Oval 35">
                <a:extLst>
                  <a:ext uri="{FF2B5EF4-FFF2-40B4-BE49-F238E27FC236}">
                    <a16:creationId xmlns:a16="http://schemas.microsoft.com/office/drawing/2014/main" id="{38EB348F-C7B8-4295-4FEC-915E3A03D3D5}"/>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Freeform: Shape 36">
                <a:extLst>
                  <a:ext uri="{FF2B5EF4-FFF2-40B4-BE49-F238E27FC236}">
                    <a16:creationId xmlns:a16="http://schemas.microsoft.com/office/drawing/2014/main" id="{11B4C99E-75A9-57BE-D13D-4FC76A3914A3}"/>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39" name="Group 38">
              <a:extLst>
                <a:ext uri="{FF2B5EF4-FFF2-40B4-BE49-F238E27FC236}">
                  <a16:creationId xmlns:a16="http://schemas.microsoft.com/office/drawing/2014/main" id="{938AC9B2-10D5-2FC6-A447-07B364299B7B}"/>
                </a:ext>
              </a:extLst>
            </p:cNvPr>
            <p:cNvGrpSpPr/>
            <p:nvPr userDrawn="1"/>
          </p:nvGrpSpPr>
          <p:grpSpPr>
            <a:xfrm>
              <a:off x="5576470" y="3644880"/>
              <a:ext cx="348342" cy="348342"/>
              <a:chOff x="5921829" y="3524411"/>
              <a:chExt cx="348342" cy="348342"/>
            </a:xfrm>
          </p:grpSpPr>
          <p:sp>
            <p:nvSpPr>
              <p:cNvPr id="40" name="Oval 39">
                <a:extLst>
                  <a:ext uri="{FF2B5EF4-FFF2-40B4-BE49-F238E27FC236}">
                    <a16:creationId xmlns:a16="http://schemas.microsoft.com/office/drawing/2014/main" id="{CF0B9B1B-EB4D-CD57-6FC5-F3B998311A63}"/>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Oval 41">
                <a:extLst>
                  <a:ext uri="{FF2B5EF4-FFF2-40B4-BE49-F238E27FC236}">
                    <a16:creationId xmlns:a16="http://schemas.microsoft.com/office/drawing/2014/main" id="{FF063F1B-1BA7-4733-7B82-A6E5A7C35F4E}"/>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Freeform: Shape 42">
                <a:extLst>
                  <a:ext uri="{FF2B5EF4-FFF2-40B4-BE49-F238E27FC236}">
                    <a16:creationId xmlns:a16="http://schemas.microsoft.com/office/drawing/2014/main" id="{D11770B9-9551-B970-B448-51BBD2CA5DE5}"/>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5" name="Group 44">
              <a:extLst>
                <a:ext uri="{FF2B5EF4-FFF2-40B4-BE49-F238E27FC236}">
                  <a16:creationId xmlns:a16="http://schemas.microsoft.com/office/drawing/2014/main" id="{6CE315E9-0BC3-D8B9-9E6D-ADCEB419AC9E}"/>
                </a:ext>
              </a:extLst>
            </p:cNvPr>
            <p:cNvGrpSpPr/>
            <p:nvPr userDrawn="1"/>
          </p:nvGrpSpPr>
          <p:grpSpPr>
            <a:xfrm>
              <a:off x="5576470" y="4512961"/>
              <a:ext cx="348342" cy="348342"/>
              <a:chOff x="5921829" y="3524411"/>
              <a:chExt cx="348342" cy="348342"/>
            </a:xfrm>
          </p:grpSpPr>
          <p:sp>
            <p:nvSpPr>
              <p:cNvPr id="46" name="Oval 45">
                <a:extLst>
                  <a:ext uri="{FF2B5EF4-FFF2-40B4-BE49-F238E27FC236}">
                    <a16:creationId xmlns:a16="http://schemas.microsoft.com/office/drawing/2014/main" id="{5C6D94FE-9F60-E409-9B99-46AE2C81DD4E}"/>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Oval 46">
                <a:extLst>
                  <a:ext uri="{FF2B5EF4-FFF2-40B4-BE49-F238E27FC236}">
                    <a16:creationId xmlns:a16="http://schemas.microsoft.com/office/drawing/2014/main" id="{4592B85B-6292-DDB3-D116-9AB0D5F21F75}"/>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Freeform: Shape 48">
                <a:extLst>
                  <a:ext uri="{FF2B5EF4-FFF2-40B4-BE49-F238E27FC236}">
                    <a16:creationId xmlns:a16="http://schemas.microsoft.com/office/drawing/2014/main" id="{45DFFB0A-8194-0E05-69F9-AD31DF1EA28D}"/>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51" name="Group 50">
              <a:extLst>
                <a:ext uri="{FF2B5EF4-FFF2-40B4-BE49-F238E27FC236}">
                  <a16:creationId xmlns:a16="http://schemas.microsoft.com/office/drawing/2014/main" id="{C950D736-4879-5BB7-E9EA-4CCD05AFA862}"/>
                </a:ext>
              </a:extLst>
            </p:cNvPr>
            <p:cNvGrpSpPr/>
            <p:nvPr userDrawn="1"/>
          </p:nvGrpSpPr>
          <p:grpSpPr>
            <a:xfrm>
              <a:off x="5576470" y="5385595"/>
              <a:ext cx="348342" cy="348342"/>
              <a:chOff x="5921829" y="3524411"/>
              <a:chExt cx="348342" cy="348342"/>
            </a:xfrm>
          </p:grpSpPr>
          <p:sp>
            <p:nvSpPr>
              <p:cNvPr id="52" name="Oval 51">
                <a:extLst>
                  <a:ext uri="{FF2B5EF4-FFF2-40B4-BE49-F238E27FC236}">
                    <a16:creationId xmlns:a16="http://schemas.microsoft.com/office/drawing/2014/main" id="{7D180777-4A33-67AE-1F62-EB7E534BE61C}"/>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Oval 52">
                <a:extLst>
                  <a:ext uri="{FF2B5EF4-FFF2-40B4-BE49-F238E27FC236}">
                    <a16:creationId xmlns:a16="http://schemas.microsoft.com/office/drawing/2014/main" id="{3B9F53FF-921A-70B9-B31A-ADAB47A2E929}"/>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Freeform: Shape 53">
                <a:extLst>
                  <a:ext uri="{FF2B5EF4-FFF2-40B4-BE49-F238E27FC236}">
                    <a16:creationId xmlns:a16="http://schemas.microsoft.com/office/drawing/2014/main" id="{1898735E-0389-B7DD-80FF-EC2711976164}"/>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sp>
        <p:nvSpPr>
          <p:cNvPr id="66" name="Copy 6">
            <a:extLst>
              <a:ext uri="{FF2B5EF4-FFF2-40B4-BE49-F238E27FC236}">
                <a16:creationId xmlns:a16="http://schemas.microsoft.com/office/drawing/2014/main" id="{879674AE-923F-6C18-E627-78F25F2AB5EF}"/>
              </a:ext>
            </a:extLst>
          </p:cNvPr>
          <p:cNvSpPr>
            <a:spLocks noGrp="1"/>
          </p:cNvSpPr>
          <p:nvPr>
            <p:ph type="body" sz="quarter" idx="30"/>
          </p:nvPr>
        </p:nvSpPr>
        <p:spPr>
          <a:xfrm>
            <a:off x="6096000" y="5234538"/>
            <a:ext cx="5530850"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5" name="Copy 5">
            <a:extLst>
              <a:ext uri="{FF2B5EF4-FFF2-40B4-BE49-F238E27FC236}">
                <a16:creationId xmlns:a16="http://schemas.microsoft.com/office/drawing/2014/main" id="{4CB2604E-3AE5-353B-8AC7-C797332A687F}"/>
              </a:ext>
            </a:extLst>
          </p:cNvPr>
          <p:cNvSpPr>
            <a:spLocks noGrp="1"/>
          </p:cNvSpPr>
          <p:nvPr>
            <p:ph type="body" sz="quarter" idx="29"/>
          </p:nvPr>
        </p:nvSpPr>
        <p:spPr>
          <a:xfrm>
            <a:off x="6096000" y="4366457"/>
            <a:ext cx="5530850"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4" name="Copy 4">
            <a:extLst>
              <a:ext uri="{FF2B5EF4-FFF2-40B4-BE49-F238E27FC236}">
                <a16:creationId xmlns:a16="http://schemas.microsoft.com/office/drawing/2014/main" id="{419F8A42-DEB4-8C98-FA37-F211E0E50D05}"/>
              </a:ext>
            </a:extLst>
          </p:cNvPr>
          <p:cNvSpPr>
            <a:spLocks noGrp="1"/>
          </p:cNvSpPr>
          <p:nvPr>
            <p:ph type="body" sz="quarter" idx="28"/>
          </p:nvPr>
        </p:nvSpPr>
        <p:spPr>
          <a:xfrm>
            <a:off x="6096000" y="3498376"/>
            <a:ext cx="5530850"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3" name="Copy 3">
            <a:extLst>
              <a:ext uri="{FF2B5EF4-FFF2-40B4-BE49-F238E27FC236}">
                <a16:creationId xmlns:a16="http://schemas.microsoft.com/office/drawing/2014/main" id="{C573435A-B5F4-25DB-B9B2-615868CE1564}"/>
              </a:ext>
            </a:extLst>
          </p:cNvPr>
          <p:cNvSpPr>
            <a:spLocks noGrp="1"/>
          </p:cNvSpPr>
          <p:nvPr>
            <p:ph type="body" sz="quarter" idx="27"/>
          </p:nvPr>
        </p:nvSpPr>
        <p:spPr>
          <a:xfrm>
            <a:off x="6096000" y="2625742"/>
            <a:ext cx="5530850"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2" name="Copy 2">
            <a:extLst>
              <a:ext uri="{FF2B5EF4-FFF2-40B4-BE49-F238E27FC236}">
                <a16:creationId xmlns:a16="http://schemas.microsoft.com/office/drawing/2014/main" id="{16CA0FE4-AD15-4F90-660C-B5A8B6E3EAD9}"/>
              </a:ext>
            </a:extLst>
          </p:cNvPr>
          <p:cNvSpPr>
            <a:spLocks noGrp="1"/>
          </p:cNvSpPr>
          <p:nvPr>
            <p:ph type="body" sz="quarter" idx="26"/>
          </p:nvPr>
        </p:nvSpPr>
        <p:spPr>
          <a:xfrm>
            <a:off x="6096000" y="1753108"/>
            <a:ext cx="5530850"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61" name="Copy 1">
            <a:extLst>
              <a:ext uri="{FF2B5EF4-FFF2-40B4-BE49-F238E27FC236}">
                <a16:creationId xmlns:a16="http://schemas.microsoft.com/office/drawing/2014/main" id="{E08240C3-3BEA-D54B-05C6-3C78F7DD5812}"/>
              </a:ext>
            </a:extLst>
          </p:cNvPr>
          <p:cNvSpPr>
            <a:spLocks noGrp="1"/>
          </p:cNvSpPr>
          <p:nvPr>
            <p:ph type="body" sz="quarter" idx="25"/>
          </p:nvPr>
        </p:nvSpPr>
        <p:spPr>
          <a:xfrm>
            <a:off x="6096000" y="885027"/>
            <a:ext cx="5530850"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4" name="Subtitle">
            <a:extLst>
              <a:ext uri="{FF2B5EF4-FFF2-40B4-BE49-F238E27FC236}">
                <a16:creationId xmlns:a16="http://schemas.microsoft.com/office/drawing/2014/main" id="{C507C674-F148-0598-DBCF-7FC73ACA903D}"/>
              </a:ext>
            </a:extLst>
          </p:cNvPr>
          <p:cNvSpPr>
            <a:spLocks noGrp="1"/>
          </p:cNvSpPr>
          <p:nvPr userDrawn="1">
            <p:ph type="body" sz="quarter" idx="24"/>
          </p:nvPr>
        </p:nvSpPr>
        <p:spPr>
          <a:xfrm>
            <a:off x="609601" y="3169403"/>
            <a:ext cx="4001146" cy="3002797"/>
          </a:xfrm>
        </p:spPr>
        <p:txBody>
          <a:bodyPr>
            <a:noAutofit/>
          </a:bodyPr>
          <a:lstStyle>
            <a:lvl1pPr>
              <a:defRPr>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p:txBody>
      </p:sp>
      <p:sp>
        <p:nvSpPr>
          <p:cNvPr id="12" name="Title">
            <a:extLst>
              <a:ext uri="{FF2B5EF4-FFF2-40B4-BE49-F238E27FC236}">
                <a16:creationId xmlns:a16="http://schemas.microsoft.com/office/drawing/2014/main" id="{AAE18A97-D8D1-A402-9AE5-BDB6466D8E41}"/>
              </a:ext>
            </a:extLst>
          </p:cNvPr>
          <p:cNvSpPr>
            <a:spLocks noGrp="1"/>
          </p:cNvSpPr>
          <p:nvPr userDrawn="1">
            <p:ph type="body" sz="quarter" idx="19" hasCustomPrompt="1"/>
          </p:nvPr>
        </p:nvSpPr>
        <p:spPr>
          <a:xfrm>
            <a:off x="609600" y="774000"/>
            <a:ext cx="4001358" cy="2322666"/>
          </a:xfrm>
        </p:spPr>
        <p:txBody>
          <a:bodyPr tIns="144000" bIns="36000"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several three lines</a:t>
            </a:r>
          </a:p>
        </p:txBody>
      </p:sp>
      <p:sp>
        <p:nvSpPr>
          <p:cNvPr id="11" name="Running head">
            <a:extLst>
              <a:ext uri="{FF2B5EF4-FFF2-40B4-BE49-F238E27FC236}">
                <a16:creationId xmlns:a16="http://schemas.microsoft.com/office/drawing/2014/main" id="{B19A2C9F-6F05-0B88-0B46-179DF8A18D87}"/>
              </a:ext>
            </a:extLst>
          </p:cNvPr>
          <p:cNvSpPr>
            <a:spLocks noGrp="1"/>
          </p:cNvSpPr>
          <p:nvPr userDrawn="1">
            <p:ph type="body" sz="quarter" idx="15" hasCustomPrompt="1"/>
          </p:nvPr>
        </p:nvSpPr>
        <p:spPr>
          <a:xfrm>
            <a:off x="609600" y="396875"/>
            <a:ext cx="4010959"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521750653"/>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top 6 tick list">
    <p:spTree>
      <p:nvGrpSpPr>
        <p:cNvPr id="1" name=""/>
        <p:cNvGrpSpPr/>
        <p:nvPr/>
      </p:nvGrpSpPr>
      <p:grpSpPr>
        <a:xfrm>
          <a:off x="0" y="0"/>
          <a:ext cx="0" cy="0"/>
          <a:chOff x="0" y="0"/>
          <a:chExt cx="0" cy="0"/>
        </a:xfrm>
      </p:grpSpPr>
      <p:sp>
        <p:nvSpPr>
          <p:cNvPr id="44" name="Black background">
            <a:extLst>
              <a:ext uri="{FF2B5EF4-FFF2-40B4-BE49-F238E27FC236}">
                <a16:creationId xmlns:a16="http://schemas.microsoft.com/office/drawing/2014/main" id="{776C7659-048B-234C-AD59-7024365B6A1D}"/>
              </a:ext>
            </a:extLst>
          </p:cNvPr>
          <p:cNvSpPr/>
          <p:nvPr userDrawn="1"/>
        </p:nvSpPr>
        <p:spPr>
          <a:xfrm>
            <a:off x="0" y="3013087"/>
            <a:ext cx="12192000" cy="3844925"/>
          </a:xfrm>
          <a:custGeom>
            <a:avLst/>
            <a:gdLst/>
            <a:ahLst/>
            <a:cxnLst/>
            <a:rect l="l" t="t" r="r" b="b"/>
            <a:pathLst>
              <a:path w="12192000" h="3844925">
                <a:moveTo>
                  <a:pt x="12192000" y="0"/>
                </a:moveTo>
                <a:lnTo>
                  <a:pt x="0" y="0"/>
                </a:lnTo>
                <a:lnTo>
                  <a:pt x="0" y="3844912"/>
                </a:lnTo>
                <a:lnTo>
                  <a:pt x="12192000" y="3844912"/>
                </a:lnTo>
                <a:lnTo>
                  <a:pt x="12192000" y="0"/>
                </a:lnTo>
                <a:close/>
              </a:path>
            </a:pathLst>
          </a:custGeom>
          <a:solidFill>
            <a:srgbClr val="000000"/>
          </a:solidFill>
        </p:spPr>
        <p:txBody>
          <a:bodyPr wrap="square" lIns="0" tIns="0" rIns="0" bIns="0" rtlCol="0"/>
          <a:lstStyle/>
          <a:p>
            <a:endParaRPr lang="en-GB" noProof="0"/>
          </a:p>
        </p:txBody>
      </p:sp>
      <p:sp>
        <p:nvSpPr>
          <p:cNvPr id="48" name="page number">
            <a:extLst>
              <a:ext uri="{FF2B5EF4-FFF2-40B4-BE49-F238E27FC236}">
                <a16:creationId xmlns:a16="http://schemas.microsoft.com/office/drawing/2014/main" id="{7692AA1A-A4C5-F96A-2D72-7823E86519E5}"/>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2" name="Footer">
            <a:extLst>
              <a:ext uri="{FF2B5EF4-FFF2-40B4-BE49-F238E27FC236}">
                <a16:creationId xmlns:a16="http://schemas.microsoft.com/office/drawing/2014/main" id="{0782D22D-E547-38B9-B621-0965CFE17358}"/>
              </a:ext>
            </a:extLst>
          </p:cNvPr>
          <p:cNvSpPr>
            <a:spLocks noGrp="1"/>
          </p:cNvSpPr>
          <p:nvPr>
            <p:ph type="body" sz="quarter" idx="28"/>
          </p:nvPr>
        </p:nvSpPr>
        <p:spPr>
          <a:xfrm>
            <a:off x="1881189" y="6348745"/>
            <a:ext cx="9192532" cy="22826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41" name="savanta.com">
            <a:extLst>
              <a:ext uri="{FF2B5EF4-FFF2-40B4-BE49-F238E27FC236}">
                <a16:creationId xmlns:a16="http://schemas.microsoft.com/office/drawing/2014/main" id="{081F56B1-AE30-B7AF-070F-CDE82F564BAE}"/>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grpSp>
        <p:nvGrpSpPr>
          <p:cNvPr id="2" name="Bullets">
            <a:extLst>
              <a:ext uri="{FF2B5EF4-FFF2-40B4-BE49-F238E27FC236}">
                <a16:creationId xmlns:a16="http://schemas.microsoft.com/office/drawing/2014/main" id="{F4F36143-3F6E-D028-614E-499FF397A824}"/>
              </a:ext>
            </a:extLst>
          </p:cNvPr>
          <p:cNvGrpSpPr/>
          <p:nvPr userDrawn="1"/>
        </p:nvGrpSpPr>
        <p:grpSpPr>
          <a:xfrm>
            <a:off x="702845" y="3504275"/>
            <a:ext cx="6339660" cy="2133566"/>
            <a:chOff x="702845" y="3504275"/>
            <a:chExt cx="6339660" cy="2133566"/>
          </a:xfrm>
        </p:grpSpPr>
        <p:grpSp>
          <p:nvGrpSpPr>
            <p:cNvPr id="4" name="Group 3">
              <a:extLst>
                <a:ext uri="{FF2B5EF4-FFF2-40B4-BE49-F238E27FC236}">
                  <a16:creationId xmlns:a16="http://schemas.microsoft.com/office/drawing/2014/main" id="{35FCC0C1-D89D-DF37-72F3-EC723FCD3E96}"/>
                </a:ext>
              </a:extLst>
            </p:cNvPr>
            <p:cNvGrpSpPr/>
            <p:nvPr userDrawn="1"/>
          </p:nvGrpSpPr>
          <p:grpSpPr>
            <a:xfrm>
              <a:off x="702845" y="3504275"/>
              <a:ext cx="348342" cy="348342"/>
              <a:chOff x="5921829" y="3524411"/>
              <a:chExt cx="348342" cy="348342"/>
            </a:xfrm>
          </p:grpSpPr>
          <p:sp>
            <p:nvSpPr>
              <p:cNvPr id="5" name="Oval 4">
                <a:extLst>
                  <a:ext uri="{FF2B5EF4-FFF2-40B4-BE49-F238E27FC236}">
                    <a16:creationId xmlns:a16="http://schemas.microsoft.com/office/drawing/2014/main" id="{2B14AB5D-0120-B675-25C0-7535E67E0AB5}"/>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Oval 5">
                <a:extLst>
                  <a:ext uri="{FF2B5EF4-FFF2-40B4-BE49-F238E27FC236}">
                    <a16:creationId xmlns:a16="http://schemas.microsoft.com/office/drawing/2014/main" id="{0B840FDF-43AD-4D72-4698-26D928986475}"/>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Freeform: Shape 6">
                <a:extLst>
                  <a:ext uri="{FF2B5EF4-FFF2-40B4-BE49-F238E27FC236}">
                    <a16:creationId xmlns:a16="http://schemas.microsoft.com/office/drawing/2014/main" id="{A8C9D719-1F13-9C31-3226-F22678333048}"/>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9" name="Group 8">
              <a:extLst>
                <a:ext uri="{FF2B5EF4-FFF2-40B4-BE49-F238E27FC236}">
                  <a16:creationId xmlns:a16="http://schemas.microsoft.com/office/drawing/2014/main" id="{6B39FDF9-3753-41EA-EB24-F19B053105E6}"/>
                </a:ext>
              </a:extLst>
            </p:cNvPr>
            <p:cNvGrpSpPr/>
            <p:nvPr userDrawn="1"/>
          </p:nvGrpSpPr>
          <p:grpSpPr>
            <a:xfrm>
              <a:off x="702845" y="4396887"/>
              <a:ext cx="348342" cy="348342"/>
              <a:chOff x="5921829" y="3524411"/>
              <a:chExt cx="348342" cy="348342"/>
            </a:xfrm>
          </p:grpSpPr>
          <p:sp>
            <p:nvSpPr>
              <p:cNvPr id="10" name="Oval 9">
                <a:extLst>
                  <a:ext uri="{FF2B5EF4-FFF2-40B4-BE49-F238E27FC236}">
                    <a16:creationId xmlns:a16="http://schemas.microsoft.com/office/drawing/2014/main" id="{8ABAC775-6777-6DBD-4EE9-9F826A011146}"/>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Oval 10">
                <a:extLst>
                  <a:ext uri="{FF2B5EF4-FFF2-40B4-BE49-F238E27FC236}">
                    <a16:creationId xmlns:a16="http://schemas.microsoft.com/office/drawing/2014/main" id="{52A375D9-46D6-0442-3A2E-FCBB23EA953E}"/>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Freeform: Shape 11">
                <a:extLst>
                  <a:ext uri="{FF2B5EF4-FFF2-40B4-BE49-F238E27FC236}">
                    <a16:creationId xmlns:a16="http://schemas.microsoft.com/office/drawing/2014/main" id="{B6D4432E-20CD-4062-DDBE-2CF710B68DDD}"/>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20" name="Group 19">
              <a:extLst>
                <a:ext uri="{FF2B5EF4-FFF2-40B4-BE49-F238E27FC236}">
                  <a16:creationId xmlns:a16="http://schemas.microsoft.com/office/drawing/2014/main" id="{2C15F421-FB6B-73BF-C906-C6E95DC684A0}"/>
                </a:ext>
              </a:extLst>
            </p:cNvPr>
            <p:cNvGrpSpPr/>
            <p:nvPr userDrawn="1"/>
          </p:nvGrpSpPr>
          <p:grpSpPr>
            <a:xfrm>
              <a:off x="702845" y="5289499"/>
              <a:ext cx="348342" cy="348342"/>
              <a:chOff x="5921829" y="3524411"/>
              <a:chExt cx="348342" cy="348342"/>
            </a:xfrm>
          </p:grpSpPr>
          <p:sp>
            <p:nvSpPr>
              <p:cNvPr id="21" name="Oval 20">
                <a:extLst>
                  <a:ext uri="{FF2B5EF4-FFF2-40B4-BE49-F238E27FC236}">
                    <a16:creationId xmlns:a16="http://schemas.microsoft.com/office/drawing/2014/main" id="{12BE6E61-C91A-EC3A-B2CC-F5EA790C923C}"/>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Oval 21">
                <a:extLst>
                  <a:ext uri="{FF2B5EF4-FFF2-40B4-BE49-F238E27FC236}">
                    <a16:creationId xmlns:a16="http://schemas.microsoft.com/office/drawing/2014/main" id="{609EE046-AADE-1D21-B9FD-F36D4B9F900A}"/>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Freeform: Shape 22">
                <a:extLst>
                  <a:ext uri="{FF2B5EF4-FFF2-40B4-BE49-F238E27FC236}">
                    <a16:creationId xmlns:a16="http://schemas.microsoft.com/office/drawing/2014/main" id="{29C75102-24A3-EEE0-5AB9-B7C067048521}"/>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25" name="Group 24">
              <a:extLst>
                <a:ext uri="{FF2B5EF4-FFF2-40B4-BE49-F238E27FC236}">
                  <a16:creationId xmlns:a16="http://schemas.microsoft.com/office/drawing/2014/main" id="{88B56CA7-FAA5-FC8C-D6D7-A12AC2F47199}"/>
                </a:ext>
              </a:extLst>
            </p:cNvPr>
            <p:cNvGrpSpPr/>
            <p:nvPr userDrawn="1"/>
          </p:nvGrpSpPr>
          <p:grpSpPr>
            <a:xfrm>
              <a:off x="6694163" y="3504275"/>
              <a:ext cx="348342" cy="348342"/>
              <a:chOff x="5921829" y="3524411"/>
              <a:chExt cx="348342" cy="348342"/>
            </a:xfrm>
          </p:grpSpPr>
          <p:sp>
            <p:nvSpPr>
              <p:cNvPr id="26" name="Oval 25">
                <a:extLst>
                  <a:ext uri="{FF2B5EF4-FFF2-40B4-BE49-F238E27FC236}">
                    <a16:creationId xmlns:a16="http://schemas.microsoft.com/office/drawing/2014/main" id="{2E850854-CE7C-6245-812B-E23EDCFFAF10}"/>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Oval 26">
                <a:extLst>
                  <a:ext uri="{FF2B5EF4-FFF2-40B4-BE49-F238E27FC236}">
                    <a16:creationId xmlns:a16="http://schemas.microsoft.com/office/drawing/2014/main" id="{00045218-2D89-722C-CCE1-3A46842A23D1}"/>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Freeform: Shape 27">
                <a:extLst>
                  <a:ext uri="{FF2B5EF4-FFF2-40B4-BE49-F238E27FC236}">
                    <a16:creationId xmlns:a16="http://schemas.microsoft.com/office/drawing/2014/main" id="{5F3595C9-F36F-25C4-F0FE-65358BF0247D}"/>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30" name="Group 29">
              <a:extLst>
                <a:ext uri="{FF2B5EF4-FFF2-40B4-BE49-F238E27FC236}">
                  <a16:creationId xmlns:a16="http://schemas.microsoft.com/office/drawing/2014/main" id="{611940D6-6520-CBD1-99EF-9DCC4720E3A4}"/>
                </a:ext>
              </a:extLst>
            </p:cNvPr>
            <p:cNvGrpSpPr/>
            <p:nvPr userDrawn="1"/>
          </p:nvGrpSpPr>
          <p:grpSpPr>
            <a:xfrm>
              <a:off x="6694163" y="4396887"/>
              <a:ext cx="348342" cy="348342"/>
              <a:chOff x="5921829" y="3524411"/>
              <a:chExt cx="348342" cy="348342"/>
            </a:xfrm>
          </p:grpSpPr>
          <p:sp>
            <p:nvSpPr>
              <p:cNvPr id="31" name="Oval 30">
                <a:extLst>
                  <a:ext uri="{FF2B5EF4-FFF2-40B4-BE49-F238E27FC236}">
                    <a16:creationId xmlns:a16="http://schemas.microsoft.com/office/drawing/2014/main" id="{C7E3EFD7-DC75-DF8B-87AF-82DAB61BB9BD}"/>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Oval 31">
                <a:extLst>
                  <a:ext uri="{FF2B5EF4-FFF2-40B4-BE49-F238E27FC236}">
                    <a16:creationId xmlns:a16="http://schemas.microsoft.com/office/drawing/2014/main" id="{DCB7B8CD-95C8-457F-58FD-05DB28BF8AC8}"/>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Freeform: Shape 32">
                <a:extLst>
                  <a:ext uri="{FF2B5EF4-FFF2-40B4-BE49-F238E27FC236}">
                    <a16:creationId xmlns:a16="http://schemas.microsoft.com/office/drawing/2014/main" id="{1C7CF165-9A7C-3A1B-3085-2405F091E997}"/>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35" name="Group 34">
              <a:extLst>
                <a:ext uri="{FF2B5EF4-FFF2-40B4-BE49-F238E27FC236}">
                  <a16:creationId xmlns:a16="http://schemas.microsoft.com/office/drawing/2014/main" id="{83D4D2D4-487A-F861-B880-9EB0C22890C9}"/>
                </a:ext>
              </a:extLst>
            </p:cNvPr>
            <p:cNvGrpSpPr/>
            <p:nvPr userDrawn="1"/>
          </p:nvGrpSpPr>
          <p:grpSpPr>
            <a:xfrm>
              <a:off x="6694163" y="5289499"/>
              <a:ext cx="348342" cy="348342"/>
              <a:chOff x="5921829" y="3524411"/>
              <a:chExt cx="348342" cy="348342"/>
            </a:xfrm>
          </p:grpSpPr>
          <p:sp>
            <p:nvSpPr>
              <p:cNvPr id="36" name="Oval 35">
                <a:extLst>
                  <a:ext uri="{FF2B5EF4-FFF2-40B4-BE49-F238E27FC236}">
                    <a16:creationId xmlns:a16="http://schemas.microsoft.com/office/drawing/2014/main" id="{8EE925DD-3162-572F-ECEF-D7BCAB575D93}"/>
                  </a:ext>
                </a:extLst>
              </p:cNvPr>
              <p:cNvSpPr/>
              <p:nvPr userDrawn="1"/>
            </p:nvSpPr>
            <p:spPr>
              <a:xfrm>
                <a:off x="5921829" y="3524411"/>
                <a:ext cx="348342" cy="348342"/>
              </a:xfrm>
              <a:prstGeom prst="ellipse">
                <a:avLst/>
              </a:prstGeom>
              <a:solidFill>
                <a:schemeClr val="tx1"/>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Oval 36">
                <a:extLst>
                  <a:ext uri="{FF2B5EF4-FFF2-40B4-BE49-F238E27FC236}">
                    <a16:creationId xmlns:a16="http://schemas.microsoft.com/office/drawing/2014/main" id="{4A211549-C578-9E7B-5491-C7DE6E064AC6}"/>
                  </a:ext>
                </a:extLst>
              </p:cNvPr>
              <p:cNvSpPr/>
              <p:nvPr userDrawn="1"/>
            </p:nvSpPr>
            <p:spPr>
              <a:xfrm>
                <a:off x="5942319" y="3544901"/>
                <a:ext cx="307362" cy="307362"/>
              </a:xfrm>
              <a:prstGeom prst="ellipse">
                <a:avLst/>
              </a:prstGeom>
              <a:solidFill>
                <a:schemeClr val="tx1"/>
              </a:solidFill>
              <a:ln w="22225">
                <a:solidFill>
                  <a:srgbClr val="F7A6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Freeform: Shape 39">
                <a:extLst>
                  <a:ext uri="{FF2B5EF4-FFF2-40B4-BE49-F238E27FC236}">
                    <a16:creationId xmlns:a16="http://schemas.microsoft.com/office/drawing/2014/main" id="{4B12641E-43EF-AD68-3B5E-C94F15684F73}"/>
                  </a:ext>
                </a:extLst>
              </p:cNvPr>
              <p:cNvSpPr/>
              <p:nvPr userDrawn="1"/>
            </p:nvSpPr>
            <p:spPr>
              <a:xfrm>
                <a:off x="6011031" y="3637511"/>
                <a:ext cx="169938" cy="122143"/>
              </a:xfrm>
              <a:custGeom>
                <a:avLst/>
                <a:gdLst>
                  <a:gd name="connsiteX0" fmla="*/ 0 w 245889"/>
                  <a:gd name="connsiteY0" fmla="*/ 107577 h 176733"/>
                  <a:gd name="connsiteX1" fmla="*/ 69156 w 245889"/>
                  <a:gd name="connsiteY1" fmla="*/ 176733 h 176733"/>
                  <a:gd name="connsiteX2" fmla="*/ 245889 w 245889"/>
                  <a:gd name="connsiteY2" fmla="*/ 0 h 176733"/>
                </a:gdLst>
                <a:ahLst/>
                <a:cxnLst>
                  <a:cxn ang="0">
                    <a:pos x="connsiteX0" y="connsiteY0"/>
                  </a:cxn>
                  <a:cxn ang="0">
                    <a:pos x="connsiteX1" y="connsiteY1"/>
                  </a:cxn>
                  <a:cxn ang="0">
                    <a:pos x="connsiteX2" y="connsiteY2"/>
                  </a:cxn>
                </a:cxnLst>
                <a:rect l="l" t="t" r="r" b="b"/>
                <a:pathLst>
                  <a:path w="245889" h="176733">
                    <a:moveTo>
                      <a:pt x="0" y="107577"/>
                    </a:moveTo>
                    <a:lnTo>
                      <a:pt x="69156" y="176733"/>
                    </a:lnTo>
                    <a:lnTo>
                      <a:pt x="245889" y="0"/>
                    </a:lnTo>
                  </a:path>
                </a:pathLst>
              </a:custGeom>
              <a:noFill/>
              <a:ln w="19050" cap="rnd">
                <a:solidFill>
                  <a:srgbClr val="F7A6AB"/>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sp>
        <p:nvSpPr>
          <p:cNvPr id="39" name="Image">
            <a:extLst>
              <a:ext uri="{FF2B5EF4-FFF2-40B4-BE49-F238E27FC236}">
                <a16:creationId xmlns:a16="http://schemas.microsoft.com/office/drawing/2014/main" id="{462CD80B-6B0D-1C47-AE91-6E29FF3EB0C9}"/>
              </a:ext>
            </a:extLst>
          </p:cNvPr>
          <p:cNvSpPr>
            <a:spLocks noGrp="1"/>
          </p:cNvSpPr>
          <p:nvPr>
            <p:ph type="pic" sz="quarter" idx="17"/>
          </p:nvPr>
        </p:nvSpPr>
        <p:spPr>
          <a:xfrm>
            <a:off x="0" y="0"/>
            <a:ext cx="12192000" cy="3013075"/>
          </a:xfrm>
          <a:prstGeom prst="rect">
            <a:avLst/>
          </a:prstGeom>
          <a:solidFill>
            <a:schemeClr val="bg1">
              <a:lumMod val="95000"/>
            </a:schemeClr>
          </a:solidFill>
        </p:spPr>
        <p:txBody>
          <a:bodyPr>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58" name="Bot text right">
            <a:extLst>
              <a:ext uri="{FF2B5EF4-FFF2-40B4-BE49-F238E27FC236}">
                <a16:creationId xmlns:a16="http://schemas.microsoft.com/office/drawing/2014/main" id="{60FF40D9-23D0-DB50-10B6-F7C53EC3285E}"/>
              </a:ext>
            </a:extLst>
          </p:cNvPr>
          <p:cNvSpPr>
            <a:spLocks noGrp="1"/>
          </p:cNvSpPr>
          <p:nvPr>
            <p:ph type="body" sz="quarter" idx="34"/>
          </p:nvPr>
        </p:nvSpPr>
        <p:spPr>
          <a:xfrm>
            <a:off x="7244923" y="5142995"/>
            <a:ext cx="4333715"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7" name="Mid text right">
            <a:extLst>
              <a:ext uri="{FF2B5EF4-FFF2-40B4-BE49-F238E27FC236}">
                <a16:creationId xmlns:a16="http://schemas.microsoft.com/office/drawing/2014/main" id="{10480440-FA68-A8E1-E7AD-732A5BD3EAD3}"/>
              </a:ext>
            </a:extLst>
          </p:cNvPr>
          <p:cNvSpPr>
            <a:spLocks noGrp="1"/>
          </p:cNvSpPr>
          <p:nvPr>
            <p:ph type="body" sz="quarter" idx="33"/>
          </p:nvPr>
        </p:nvSpPr>
        <p:spPr>
          <a:xfrm>
            <a:off x="7244923" y="4207469"/>
            <a:ext cx="4333715"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6" name="Top text right">
            <a:extLst>
              <a:ext uri="{FF2B5EF4-FFF2-40B4-BE49-F238E27FC236}">
                <a16:creationId xmlns:a16="http://schemas.microsoft.com/office/drawing/2014/main" id="{25C78C2C-FC04-62E7-29CE-3F8A50E252D9}"/>
              </a:ext>
            </a:extLst>
          </p:cNvPr>
          <p:cNvSpPr>
            <a:spLocks noGrp="1"/>
          </p:cNvSpPr>
          <p:nvPr>
            <p:ph type="body" sz="quarter" idx="32"/>
          </p:nvPr>
        </p:nvSpPr>
        <p:spPr>
          <a:xfrm>
            <a:off x="7244923" y="3364501"/>
            <a:ext cx="4333715"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5" name="Bot text left">
            <a:extLst>
              <a:ext uri="{FF2B5EF4-FFF2-40B4-BE49-F238E27FC236}">
                <a16:creationId xmlns:a16="http://schemas.microsoft.com/office/drawing/2014/main" id="{D6EE22B0-D55F-2146-5E30-C7931FBDA838}"/>
              </a:ext>
            </a:extLst>
          </p:cNvPr>
          <p:cNvSpPr>
            <a:spLocks noGrp="1"/>
          </p:cNvSpPr>
          <p:nvPr>
            <p:ph type="body" sz="quarter" idx="31"/>
          </p:nvPr>
        </p:nvSpPr>
        <p:spPr>
          <a:xfrm>
            <a:off x="1213802" y="5142995"/>
            <a:ext cx="4333715"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2" name="Mid text left">
            <a:extLst>
              <a:ext uri="{FF2B5EF4-FFF2-40B4-BE49-F238E27FC236}">
                <a16:creationId xmlns:a16="http://schemas.microsoft.com/office/drawing/2014/main" id="{FEC4DF27-E530-67FA-F250-09C1301112C3}"/>
              </a:ext>
            </a:extLst>
          </p:cNvPr>
          <p:cNvSpPr>
            <a:spLocks noGrp="1"/>
          </p:cNvSpPr>
          <p:nvPr>
            <p:ph type="body" sz="quarter" idx="30"/>
          </p:nvPr>
        </p:nvSpPr>
        <p:spPr>
          <a:xfrm>
            <a:off x="1213802" y="4207469"/>
            <a:ext cx="4333715"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49" name="Top text left">
            <a:extLst>
              <a:ext uri="{FF2B5EF4-FFF2-40B4-BE49-F238E27FC236}">
                <a16:creationId xmlns:a16="http://schemas.microsoft.com/office/drawing/2014/main" id="{DF308679-B743-CB1E-AF8E-042AF7F78158}"/>
              </a:ext>
            </a:extLst>
          </p:cNvPr>
          <p:cNvSpPr>
            <a:spLocks noGrp="1"/>
          </p:cNvSpPr>
          <p:nvPr>
            <p:ph type="body" sz="quarter" idx="25"/>
          </p:nvPr>
        </p:nvSpPr>
        <p:spPr>
          <a:xfrm>
            <a:off x="1213802" y="3364501"/>
            <a:ext cx="4333715" cy="641350"/>
          </a:xfrm>
        </p:spPr>
        <p:txBody>
          <a:bodyPr tIns="36000" rIns="36000" bIns="36000" anchor="ctr">
            <a:noAutofit/>
          </a:bodyPr>
          <a:lstStyle>
            <a:lvl1pPr>
              <a:spcBef>
                <a:spcPts val="700"/>
              </a:spcBef>
              <a:defRPr sz="14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46" name="Title">
            <a:extLst>
              <a:ext uri="{FF2B5EF4-FFF2-40B4-BE49-F238E27FC236}">
                <a16:creationId xmlns:a16="http://schemas.microsoft.com/office/drawing/2014/main" id="{50BB33F9-EC3B-340E-7138-B7921858DFBC}"/>
              </a:ext>
            </a:extLst>
          </p:cNvPr>
          <p:cNvSpPr>
            <a:spLocks noGrp="1"/>
          </p:cNvSpPr>
          <p:nvPr>
            <p:ph type="body" sz="quarter" idx="29" hasCustomPrompt="1"/>
          </p:nvPr>
        </p:nvSpPr>
        <p:spPr>
          <a:xfrm>
            <a:off x="609600" y="774000"/>
            <a:ext cx="5392738" cy="2044700"/>
          </a:xfrm>
        </p:spPr>
        <p:txBody>
          <a:bodyPr>
            <a:noAutofit/>
          </a:bodyPr>
          <a:lstStyle>
            <a:lvl1pPr>
              <a:defRPr sz="3000">
                <a:latin typeface="+mj-lt"/>
              </a:defRPr>
            </a:lvl1pPr>
            <a:lvl2pPr>
              <a:defRPr sz="1600">
                <a:latin typeface="+mn-lt"/>
              </a:defRPr>
            </a:lvl2pPr>
          </a:lstStyle>
          <a:p>
            <a:pPr lvl="0"/>
            <a:r>
              <a:rPr lang="en-US" noProof="0"/>
              <a:t>Title goes here over up to three lines</a:t>
            </a:r>
          </a:p>
          <a:p>
            <a:pPr lvl="1"/>
            <a:r>
              <a:rPr lang="en-US" noProof="0"/>
              <a:t>Second level</a:t>
            </a:r>
          </a:p>
        </p:txBody>
      </p:sp>
      <p:sp>
        <p:nvSpPr>
          <p:cNvPr id="47" name="Running head">
            <a:extLst>
              <a:ext uri="{FF2B5EF4-FFF2-40B4-BE49-F238E27FC236}">
                <a16:creationId xmlns:a16="http://schemas.microsoft.com/office/drawing/2014/main" id="{8BADDFE1-DF49-5A24-FF0E-4E0593751ED9}"/>
              </a:ext>
            </a:extLst>
          </p:cNvPr>
          <p:cNvSpPr>
            <a:spLocks noGrp="1"/>
          </p:cNvSpPr>
          <p:nvPr>
            <p:ph type="body" sz="quarter" idx="15" hasCustomPrompt="1"/>
          </p:nvPr>
        </p:nvSpPr>
        <p:spPr>
          <a:xfrm>
            <a:off x="609600" y="396875"/>
            <a:ext cx="4010959"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03698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detail - 6">
    <p:spTree>
      <p:nvGrpSpPr>
        <p:cNvPr id="1" name=""/>
        <p:cNvGrpSpPr/>
        <p:nvPr/>
      </p:nvGrpSpPr>
      <p:grpSpPr>
        <a:xfrm>
          <a:off x="0" y="0"/>
          <a:ext cx="0" cy="0"/>
          <a:chOff x="0" y="0"/>
          <a:chExt cx="0" cy="0"/>
        </a:xfrm>
      </p:grpSpPr>
      <p:sp>
        <p:nvSpPr>
          <p:cNvPr id="24" name="page number">
            <a:extLst>
              <a:ext uri="{FF2B5EF4-FFF2-40B4-BE49-F238E27FC236}">
                <a16:creationId xmlns:a16="http://schemas.microsoft.com/office/drawing/2014/main" id="{664BFD80-26E3-74F4-05B8-CAD30F83C063}"/>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23" name="Lines">
            <a:extLst>
              <a:ext uri="{FF2B5EF4-FFF2-40B4-BE49-F238E27FC236}">
                <a16:creationId xmlns:a16="http://schemas.microsoft.com/office/drawing/2014/main" id="{A724BB45-45EB-D600-901E-EBB577BB6B4C}"/>
              </a:ext>
            </a:extLst>
          </p:cNvPr>
          <p:cNvGrpSpPr/>
          <p:nvPr userDrawn="1"/>
        </p:nvGrpSpPr>
        <p:grpSpPr>
          <a:xfrm>
            <a:off x="609600" y="1995902"/>
            <a:ext cx="10975975" cy="2882035"/>
            <a:chOff x="609600" y="1995902"/>
            <a:chExt cx="10975975" cy="2882035"/>
          </a:xfrm>
        </p:grpSpPr>
        <p:cxnSp>
          <p:nvCxnSpPr>
            <p:cNvPr id="4" name="Straight Connector 3">
              <a:extLst>
                <a:ext uri="{FF2B5EF4-FFF2-40B4-BE49-F238E27FC236}">
                  <a16:creationId xmlns:a16="http://schemas.microsoft.com/office/drawing/2014/main" id="{4F8F47ED-313A-591C-DC99-D672EB29DBC5}"/>
                </a:ext>
              </a:extLst>
            </p:cNvPr>
            <p:cNvCxnSpPr>
              <a:cxnSpLocks/>
            </p:cNvCxnSpPr>
            <p:nvPr userDrawn="1"/>
          </p:nvCxnSpPr>
          <p:spPr>
            <a:xfrm flipH="1">
              <a:off x="609600" y="1995902"/>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E579EC-ECCC-F1C0-5279-F355E659B735}"/>
                </a:ext>
              </a:extLst>
            </p:cNvPr>
            <p:cNvCxnSpPr>
              <a:cxnSpLocks/>
            </p:cNvCxnSpPr>
            <p:nvPr userDrawn="1"/>
          </p:nvCxnSpPr>
          <p:spPr>
            <a:xfrm flipH="1">
              <a:off x="1773568" y="1995902"/>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D33811-5822-9385-5BB6-B0765E873FB9}"/>
                </a:ext>
              </a:extLst>
            </p:cNvPr>
            <p:cNvCxnSpPr>
              <a:cxnSpLocks/>
            </p:cNvCxnSpPr>
            <p:nvPr userDrawn="1"/>
          </p:nvCxnSpPr>
          <p:spPr>
            <a:xfrm flipH="1">
              <a:off x="609600" y="3436731"/>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0FC933-36A7-3A7D-BE4F-A9BB8CFCCD15}"/>
                </a:ext>
              </a:extLst>
            </p:cNvPr>
            <p:cNvCxnSpPr>
              <a:cxnSpLocks/>
            </p:cNvCxnSpPr>
            <p:nvPr userDrawn="1"/>
          </p:nvCxnSpPr>
          <p:spPr>
            <a:xfrm flipH="1">
              <a:off x="1773568" y="3436731"/>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3EF7BE-4DDE-E041-8B64-2C38DDD0B675}"/>
                </a:ext>
              </a:extLst>
            </p:cNvPr>
            <p:cNvCxnSpPr>
              <a:cxnSpLocks/>
            </p:cNvCxnSpPr>
            <p:nvPr userDrawn="1"/>
          </p:nvCxnSpPr>
          <p:spPr>
            <a:xfrm flipH="1">
              <a:off x="609600" y="4877560"/>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CE1309-A61D-70FB-C406-B65A9B2E3A1C}"/>
                </a:ext>
              </a:extLst>
            </p:cNvPr>
            <p:cNvCxnSpPr>
              <a:cxnSpLocks/>
            </p:cNvCxnSpPr>
            <p:nvPr userDrawn="1"/>
          </p:nvCxnSpPr>
          <p:spPr>
            <a:xfrm flipH="1">
              <a:off x="1773568" y="4877560"/>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A4A95E-AEDF-D18E-A3D8-BCE3773E58A7}"/>
                </a:ext>
              </a:extLst>
            </p:cNvPr>
            <p:cNvCxnSpPr>
              <a:cxnSpLocks/>
            </p:cNvCxnSpPr>
            <p:nvPr userDrawn="1"/>
          </p:nvCxnSpPr>
          <p:spPr>
            <a:xfrm flipH="1">
              <a:off x="6708775" y="1995902"/>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91B5DC-094B-23DE-BA0C-664A6C38D15E}"/>
                </a:ext>
              </a:extLst>
            </p:cNvPr>
            <p:cNvCxnSpPr>
              <a:cxnSpLocks/>
            </p:cNvCxnSpPr>
            <p:nvPr userDrawn="1"/>
          </p:nvCxnSpPr>
          <p:spPr>
            <a:xfrm flipH="1">
              <a:off x="7872743" y="1995902"/>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76D1CB-E480-801F-DDC3-6F65B70518B0}"/>
                </a:ext>
              </a:extLst>
            </p:cNvPr>
            <p:cNvCxnSpPr>
              <a:cxnSpLocks/>
            </p:cNvCxnSpPr>
            <p:nvPr userDrawn="1"/>
          </p:nvCxnSpPr>
          <p:spPr>
            <a:xfrm flipH="1">
              <a:off x="6708775" y="3436731"/>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CD7010-710B-2DC6-194B-50B38799D9FC}"/>
                </a:ext>
              </a:extLst>
            </p:cNvPr>
            <p:cNvCxnSpPr>
              <a:cxnSpLocks/>
            </p:cNvCxnSpPr>
            <p:nvPr userDrawn="1"/>
          </p:nvCxnSpPr>
          <p:spPr>
            <a:xfrm flipH="1">
              <a:off x="7872743" y="3436731"/>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6BB37D4-62C8-726B-C79B-AB226198BA60}"/>
                </a:ext>
              </a:extLst>
            </p:cNvPr>
            <p:cNvCxnSpPr>
              <a:cxnSpLocks/>
            </p:cNvCxnSpPr>
            <p:nvPr userDrawn="1"/>
          </p:nvCxnSpPr>
          <p:spPr>
            <a:xfrm flipH="1">
              <a:off x="6708775" y="4877560"/>
              <a:ext cx="1163968"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D171670-C670-DF8B-E697-3E2F0300936C}"/>
                </a:ext>
              </a:extLst>
            </p:cNvPr>
            <p:cNvCxnSpPr>
              <a:cxnSpLocks/>
            </p:cNvCxnSpPr>
            <p:nvPr userDrawn="1"/>
          </p:nvCxnSpPr>
          <p:spPr>
            <a:xfrm flipH="1">
              <a:off x="7872743" y="4877560"/>
              <a:ext cx="3712832" cy="377"/>
            </a:xfrm>
            <a:prstGeom prst="line">
              <a:avLst/>
            </a:prstGeom>
            <a:ln w="12700">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37" name="Copy 6">
            <a:extLst>
              <a:ext uri="{FF2B5EF4-FFF2-40B4-BE49-F238E27FC236}">
                <a16:creationId xmlns:a16="http://schemas.microsoft.com/office/drawing/2014/main" id="{AFE1AFF3-53C5-1FD8-5FDE-53E7161F4E8A}"/>
              </a:ext>
            </a:extLst>
          </p:cNvPr>
          <p:cNvSpPr>
            <a:spLocks noGrp="1"/>
          </p:cNvSpPr>
          <p:nvPr>
            <p:ph type="body" sz="quarter" idx="41" hasCustomPrompt="1"/>
          </p:nvPr>
        </p:nvSpPr>
        <p:spPr>
          <a:xfrm>
            <a:off x="7872743" y="5274871"/>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33" name="Sub title 6">
            <a:extLst>
              <a:ext uri="{FF2B5EF4-FFF2-40B4-BE49-F238E27FC236}">
                <a16:creationId xmlns:a16="http://schemas.microsoft.com/office/drawing/2014/main" id="{FEF8D09B-6C17-0B8E-356D-C3C35644FF97}"/>
              </a:ext>
            </a:extLst>
          </p:cNvPr>
          <p:cNvSpPr>
            <a:spLocks noGrp="1"/>
          </p:cNvSpPr>
          <p:nvPr>
            <p:ph type="body" sz="quarter" idx="39" hasCustomPrompt="1"/>
          </p:nvPr>
        </p:nvSpPr>
        <p:spPr>
          <a:xfrm>
            <a:off x="7872743" y="4877560"/>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5" name="06">
            <a:extLst>
              <a:ext uri="{FF2B5EF4-FFF2-40B4-BE49-F238E27FC236}">
                <a16:creationId xmlns:a16="http://schemas.microsoft.com/office/drawing/2014/main" id="{FD877681-2036-E2DF-8D23-03A9469AD36E}"/>
              </a:ext>
            </a:extLst>
          </p:cNvPr>
          <p:cNvSpPr>
            <a:spLocks noGrp="1"/>
          </p:cNvSpPr>
          <p:nvPr>
            <p:ph type="body" sz="quarter" idx="40" hasCustomPrompt="1"/>
          </p:nvPr>
        </p:nvSpPr>
        <p:spPr>
          <a:xfrm>
            <a:off x="6708775" y="4877937"/>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06</a:t>
            </a:r>
          </a:p>
        </p:txBody>
      </p:sp>
      <p:sp>
        <p:nvSpPr>
          <p:cNvPr id="32" name="Copy 5">
            <a:extLst>
              <a:ext uri="{FF2B5EF4-FFF2-40B4-BE49-F238E27FC236}">
                <a16:creationId xmlns:a16="http://schemas.microsoft.com/office/drawing/2014/main" id="{9E4C47EC-DF86-DB74-AD60-8557D0E41A0D}"/>
              </a:ext>
            </a:extLst>
          </p:cNvPr>
          <p:cNvSpPr>
            <a:spLocks noGrp="1"/>
          </p:cNvSpPr>
          <p:nvPr>
            <p:ph type="body" sz="quarter" idx="38" hasCustomPrompt="1"/>
          </p:nvPr>
        </p:nvSpPr>
        <p:spPr>
          <a:xfrm>
            <a:off x="7872743" y="3834042"/>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28" name="Sub title 5">
            <a:extLst>
              <a:ext uri="{FF2B5EF4-FFF2-40B4-BE49-F238E27FC236}">
                <a16:creationId xmlns:a16="http://schemas.microsoft.com/office/drawing/2014/main" id="{48001C3B-EAF4-6CD9-EF25-C7520E282E0B}"/>
              </a:ext>
            </a:extLst>
          </p:cNvPr>
          <p:cNvSpPr>
            <a:spLocks noGrp="1"/>
          </p:cNvSpPr>
          <p:nvPr>
            <p:ph type="body" sz="quarter" idx="36" hasCustomPrompt="1"/>
          </p:nvPr>
        </p:nvSpPr>
        <p:spPr>
          <a:xfrm>
            <a:off x="7872743" y="3436731"/>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0" name="05">
            <a:extLst>
              <a:ext uri="{FF2B5EF4-FFF2-40B4-BE49-F238E27FC236}">
                <a16:creationId xmlns:a16="http://schemas.microsoft.com/office/drawing/2014/main" id="{904D5030-C2E9-F7C1-1173-C829B4B348C9}"/>
              </a:ext>
            </a:extLst>
          </p:cNvPr>
          <p:cNvSpPr>
            <a:spLocks noGrp="1"/>
          </p:cNvSpPr>
          <p:nvPr>
            <p:ph type="body" sz="quarter" idx="37" hasCustomPrompt="1"/>
          </p:nvPr>
        </p:nvSpPr>
        <p:spPr>
          <a:xfrm>
            <a:off x="6708775" y="3437108"/>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05</a:t>
            </a:r>
          </a:p>
        </p:txBody>
      </p:sp>
      <p:sp>
        <p:nvSpPr>
          <p:cNvPr id="27" name="Copy 4">
            <a:extLst>
              <a:ext uri="{FF2B5EF4-FFF2-40B4-BE49-F238E27FC236}">
                <a16:creationId xmlns:a16="http://schemas.microsoft.com/office/drawing/2014/main" id="{FA31DEF1-1625-BD68-972E-17FF1C6462EC}"/>
              </a:ext>
            </a:extLst>
          </p:cNvPr>
          <p:cNvSpPr>
            <a:spLocks noGrp="1"/>
          </p:cNvSpPr>
          <p:nvPr>
            <p:ph type="body" sz="quarter" idx="35" hasCustomPrompt="1"/>
          </p:nvPr>
        </p:nvSpPr>
        <p:spPr>
          <a:xfrm>
            <a:off x="7872743" y="2393213"/>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9" name="Sub title 4">
            <a:extLst>
              <a:ext uri="{FF2B5EF4-FFF2-40B4-BE49-F238E27FC236}">
                <a16:creationId xmlns:a16="http://schemas.microsoft.com/office/drawing/2014/main" id="{2A56F98D-7351-2F57-09EB-79E4332E9E48}"/>
              </a:ext>
            </a:extLst>
          </p:cNvPr>
          <p:cNvSpPr>
            <a:spLocks noGrp="1"/>
          </p:cNvSpPr>
          <p:nvPr>
            <p:ph type="body" sz="quarter" idx="33" hasCustomPrompt="1"/>
          </p:nvPr>
        </p:nvSpPr>
        <p:spPr>
          <a:xfrm>
            <a:off x="7872743" y="1995902"/>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5" name="04">
            <a:extLst>
              <a:ext uri="{FF2B5EF4-FFF2-40B4-BE49-F238E27FC236}">
                <a16:creationId xmlns:a16="http://schemas.microsoft.com/office/drawing/2014/main" id="{3AACFA24-E25A-BBF1-5253-6D221FFB2D3C}"/>
              </a:ext>
            </a:extLst>
          </p:cNvPr>
          <p:cNvSpPr>
            <a:spLocks noGrp="1"/>
          </p:cNvSpPr>
          <p:nvPr>
            <p:ph type="body" sz="quarter" idx="34" hasCustomPrompt="1"/>
          </p:nvPr>
        </p:nvSpPr>
        <p:spPr>
          <a:xfrm>
            <a:off x="6708775" y="1996279"/>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04</a:t>
            </a:r>
          </a:p>
        </p:txBody>
      </p:sp>
      <p:sp>
        <p:nvSpPr>
          <p:cNvPr id="22" name="Copy 3">
            <a:extLst>
              <a:ext uri="{FF2B5EF4-FFF2-40B4-BE49-F238E27FC236}">
                <a16:creationId xmlns:a16="http://schemas.microsoft.com/office/drawing/2014/main" id="{CC166D95-6B5C-2082-A444-CBF94C15F8B2}"/>
              </a:ext>
            </a:extLst>
          </p:cNvPr>
          <p:cNvSpPr>
            <a:spLocks noGrp="1"/>
          </p:cNvSpPr>
          <p:nvPr>
            <p:ph type="body" sz="quarter" idx="32" hasCustomPrompt="1"/>
          </p:nvPr>
        </p:nvSpPr>
        <p:spPr>
          <a:xfrm>
            <a:off x="1773568" y="5274871"/>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8" name="Sub title 3">
            <a:extLst>
              <a:ext uri="{FF2B5EF4-FFF2-40B4-BE49-F238E27FC236}">
                <a16:creationId xmlns:a16="http://schemas.microsoft.com/office/drawing/2014/main" id="{83B7B67C-E928-4EFE-8B8C-93C7BE5C5D20}"/>
              </a:ext>
            </a:extLst>
          </p:cNvPr>
          <p:cNvSpPr>
            <a:spLocks noGrp="1"/>
          </p:cNvSpPr>
          <p:nvPr>
            <p:ph type="body" sz="quarter" idx="30" hasCustomPrompt="1"/>
          </p:nvPr>
        </p:nvSpPr>
        <p:spPr>
          <a:xfrm>
            <a:off x="1773568" y="4877560"/>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0" name="03">
            <a:extLst>
              <a:ext uri="{FF2B5EF4-FFF2-40B4-BE49-F238E27FC236}">
                <a16:creationId xmlns:a16="http://schemas.microsoft.com/office/drawing/2014/main" id="{E47C006B-569F-5D5D-25D7-11C1B4D2F80C}"/>
              </a:ext>
            </a:extLst>
          </p:cNvPr>
          <p:cNvSpPr>
            <a:spLocks noGrp="1"/>
          </p:cNvSpPr>
          <p:nvPr>
            <p:ph type="body" sz="quarter" idx="31" hasCustomPrompt="1"/>
          </p:nvPr>
        </p:nvSpPr>
        <p:spPr>
          <a:xfrm>
            <a:off x="609600" y="4877937"/>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17" name="Copy 2">
            <a:extLst>
              <a:ext uri="{FF2B5EF4-FFF2-40B4-BE49-F238E27FC236}">
                <a16:creationId xmlns:a16="http://schemas.microsoft.com/office/drawing/2014/main" id="{83C75B75-F9F0-FF15-9B16-4ECB67A976B7}"/>
              </a:ext>
            </a:extLst>
          </p:cNvPr>
          <p:cNvSpPr>
            <a:spLocks noGrp="1"/>
          </p:cNvSpPr>
          <p:nvPr>
            <p:ph type="body" sz="quarter" idx="29" hasCustomPrompt="1"/>
          </p:nvPr>
        </p:nvSpPr>
        <p:spPr>
          <a:xfrm>
            <a:off x="1773568" y="3834042"/>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3" name="Sub title 2">
            <a:extLst>
              <a:ext uri="{FF2B5EF4-FFF2-40B4-BE49-F238E27FC236}">
                <a16:creationId xmlns:a16="http://schemas.microsoft.com/office/drawing/2014/main" id="{1CFAEE5B-1AE3-E3B3-B9B4-5A9702F86E92}"/>
              </a:ext>
            </a:extLst>
          </p:cNvPr>
          <p:cNvSpPr>
            <a:spLocks noGrp="1"/>
          </p:cNvSpPr>
          <p:nvPr>
            <p:ph type="body" sz="quarter" idx="27" hasCustomPrompt="1"/>
          </p:nvPr>
        </p:nvSpPr>
        <p:spPr>
          <a:xfrm>
            <a:off x="1773568" y="3436731"/>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5" name="02">
            <a:extLst>
              <a:ext uri="{FF2B5EF4-FFF2-40B4-BE49-F238E27FC236}">
                <a16:creationId xmlns:a16="http://schemas.microsoft.com/office/drawing/2014/main" id="{620A8F57-55F1-7B1E-7572-C53E2A3ECE63}"/>
              </a:ext>
            </a:extLst>
          </p:cNvPr>
          <p:cNvSpPr>
            <a:spLocks noGrp="1"/>
          </p:cNvSpPr>
          <p:nvPr>
            <p:ph type="body" sz="quarter" idx="28" hasCustomPrompt="1"/>
          </p:nvPr>
        </p:nvSpPr>
        <p:spPr>
          <a:xfrm>
            <a:off x="609600" y="3437108"/>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12" name="Copy 1">
            <a:extLst>
              <a:ext uri="{FF2B5EF4-FFF2-40B4-BE49-F238E27FC236}">
                <a16:creationId xmlns:a16="http://schemas.microsoft.com/office/drawing/2014/main" id="{DE89B196-00B9-9F02-5C10-63F75DB169C8}"/>
              </a:ext>
            </a:extLst>
          </p:cNvPr>
          <p:cNvSpPr>
            <a:spLocks noGrp="1"/>
          </p:cNvSpPr>
          <p:nvPr>
            <p:ph type="body" sz="quarter" idx="26" hasCustomPrompt="1"/>
          </p:nvPr>
        </p:nvSpPr>
        <p:spPr>
          <a:xfrm>
            <a:off x="1773568" y="2393213"/>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5" name="Sub title 1">
            <a:extLst>
              <a:ext uri="{FF2B5EF4-FFF2-40B4-BE49-F238E27FC236}">
                <a16:creationId xmlns:a16="http://schemas.microsoft.com/office/drawing/2014/main" id="{4B45F523-BC05-2743-138D-9C916925234F}"/>
              </a:ext>
            </a:extLst>
          </p:cNvPr>
          <p:cNvSpPr>
            <a:spLocks noGrp="1"/>
          </p:cNvSpPr>
          <p:nvPr>
            <p:ph type="body" sz="quarter" idx="24" hasCustomPrompt="1"/>
          </p:nvPr>
        </p:nvSpPr>
        <p:spPr>
          <a:xfrm>
            <a:off x="1773568" y="1995902"/>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8" name="01">
            <a:extLst>
              <a:ext uri="{FF2B5EF4-FFF2-40B4-BE49-F238E27FC236}">
                <a16:creationId xmlns:a16="http://schemas.microsoft.com/office/drawing/2014/main" id="{F1DCDFDE-0515-1F00-DB3E-B16F97A9E68F}"/>
              </a:ext>
            </a:extLst>
          </p:cNvPr>
          <p:cNvSpPr>
            <a:spLocks noGrp="1"/>
          </p:cNvSpPr>
          <p:nvPr>
            <p:ph type="body" sz="quarter" idx="25" hasCustomPrompt="1"/>
          </p:nvPr>
        </p:nvSpPr>
        <p:spPr>
          <a:xfrm>
            <a:off x="609600" y="1996279"/>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p:nvPr>
        </p:nvSpPr>
        <p:spPr>
          <a:xfrm>
            <a:off x="609600" y="774000"/>
            <a:ext cx="109728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291205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 boxes white">
    <p:bg>
      <p:bgPr>
        <a:solidFill>
          <a:schemeClr val="bg2"/>
        </a:solidFill>
        <a:effectLst/>
      </p:bgPr>
    </p:bg>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3" name="Background lines">
            <a:extLst>
              <a:ext uri="{FF2B5EF4-FFF2-40B4-BE49-F238E27FC236}">
                <a16:creationId xmlns:a16="http://schemas.microsoft.com/office/drawing/2014/main" id="{6C905906-CAE0-C3F9-8107-2F6B5A882345}"/>
              </a:ext>
            </a:extLst>
          </p:cNvPr>
          <p:cNvGrpSpPr/>
          <p:nvPr userDrawn="1"/>
        </p:nvGrpSpPr>
        <p:grpSpPr>
          <a:xfrm>
            <a:off x="609600" y="1914199"/>
            <a:ext cx="10991850" cy="4258001"/>
            <a:chOff x="609600" y="1914199"/>
            <a:chExt cx="10991850" cy="4258001"/>
          </a:xfrm>
        </p:grpSpPr>
        <p:cxnSp>
          <p:nvCxnSpPr>
            <p:cNvPr id="9" name="vertical line left">
              <a:extLst>
                <a:ext uri="{FF2B5EF4-FFF2-40B4-BE49-F238E27FC236}">
                  <a16:creationId xmlns:a16="http://schemas.microsoft.com/office/drawing/2014/main" id="{3677CAB5-7299-4211-FB09-DC52029FEFA5}"/>
                </a:ext>
              </a:extLst>
            </p:cNvPr>
            <p:cNvCxnSpPr>
              <a:cxnSpLocks/>
            </p:cNvCxnSpPr>
            <p:nvPr userDrawn="1"/>
          </p:nvCxnSpPr>
          <p:spPr>
            <a:xfrm>
              <a:off x="4186071" y="1929384"/>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vertical line left">
              <a:extLst>
                <a:ext uri="{FF2B5EF4-FFF2-40B4-BE49-F238E27FC236}">
                  <a16:creationId xmlns:a16="http://schemas.microsoft.com/office/drawing/2014/main" id="{7DB2070A-75F1-764C-8623-D232CDD879C5}"/>
                </a:ext>
              </a:extLst>
            </p:cNvPr>
            <p:cNvCxnSpPr>
              <a:cxnSpLocks/>
            </p:cNvCxnSpPr>
            <p:nvPr userDrawn="1"/>
          </p:nvCxnSpPr>
          <p:spPr>
            <a:xfrm>
              <a:off x="8005215" y="1914199"/>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vertical line left">
              <a:extLst>
                <a:ext uri="{FF2B5EF4-FFF2-40B4-BE49-F238E27FC236}">
                  <a16:creationId xmlns:a16="http://schemas.microsoft.com/office/drawing/2014/main" id="{E3E2D18F-6428-D36F-D629-2FFB56D7BE8B}"/>
                </a:ext>
              </a:extLst>
            </p:cNvPr>
            <p:cNvCxnSpPr>
              <a:cxnSpLocks/>
            </p:cNvCxnSpPr>
            <p:nvPr userDrawn="1"/>
          </p:nvCxnSpPr>
          <p:spPr>
            <a:xfrm flipH="1">
              <a:off x="609600" y="3959627"/>
              <a:ext cx="10991850"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63878C8-6823-DDD9-CDCB-9ED19330625E}"/>
                </a:ext>
              </a:extLst>
            </p:cNvPr>
            <p:cNvSpPr>
              <a:spLocks/>
            </p:cNvSpPr>
            <p:nvPr userDrawn="1"/>
          </p:nvSpPr>
          <p:spPr>
            <a:xfrm>
              <a:off x="4034472" y="3779547"/>
              <a:ext cx="329181" cy="32918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Oval 23">
              <a:extLst>
                <a:ext uri="{FF2B5EF4-FFF2-40B4-BE49-F238E27FC236}">
                  <a16:creationId xmlns:a16="http://schemas.microsoft.com/office/drawing/2014/main" id="{D52046B1-34CC-208D-F45D-C5563187ECD9}"/>
                </a:ext>
              </a:extLst>
            </p:cNvPr>
            <p:cNvSpPr>
              <a:spLocks/>
            </p:cNvSpPr>
            <p:nvPr userDrawn="1"/>
          </p:nvSpPr>
          <p:spPr>
            <a:xfrm>
              <a:off x="7840624" y="3786684"/>
              <a:ext cx="329181" cy="32918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Copy 6">
            <a:extLst>
              <a:ext uri="{FF2B5EF4-FFF2-40B4-BE49-F238E27FC236}">
                <a16:creationId xmlns:a16="http://schemas.microsoft.com/office/drawing/2014/main" id="{FDA569E7-E256-19B4-937A-CE748E82CC2F}"/>
              </a:ext>
            </a:extLst>
          </p:cNvPr>
          <p:cNvSpPr>
            <a:spLocks noGrp="1"/>
          </p:cNvSpPr>
          <p:nvPr>
            <p:ph type="body" sz="quarter" idx="31" hasCustomPrompt="1"/>
          </p:nvPr>
        </p:nvSpPr>
        <p:spPr>
          <a:xfrm>
            <a:off x="8238232"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 name="Title 6">
            <a:extLst>
              <a:ext uri="{FF2B5EF4-FFF2-40B4-BE49-F238E27FC236}">
                <a16:creationId xmlns:a16="http://schemas.microsoft.com/office/drawing/2014/main" id="{AE8B43E7-2BB2-926C-AD13-A86CA1580184}"/>
              </a:ext>
            </a:extLst>
          </p:cNvPr>
          <p:cNvSpPr>
            <a:spLocks noGrp="1"/>
          </p:cNvSpPr>
          <p:nvPr>
            <p:ph type="body" sz="quarter" idx="30" hasCustomPrompt="1"/>
          </p:nvPr>
        </p:nvSpPr>
        <p:spPr>
          <a:xfrm>
            <a:off x="8238232" y="4561998"/>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 name="06">
            <a:extLst>
              <a:ext uri="{FF2B5EF4-FFF2-40B4-BE49-F238E27FC236}">
                <a16:creationId xmlns:a16="http://schemas.microsoft.com/office/drawing/2014/main" id="{DFE293A4-0E56-EC5A-E87A-68517CA9C0F9}"/>
              </a:ext>
            </a:extLst>
          </p:cNvPr>
          <p:cNvSpPr txBox="1">
            <a:spLocks/>
          </p:cNvSpPr>
          <p:nvPr userDrawn="1"/>
        </p:nvSpPr>
        <p:spPr>
          <a:xfrm>
            <a:off x="8219944" y="386810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06</a:t>
            </a:r>
          </a:p>
        </p:txBody>
      </p:sp>
      <p:sp>
        <p:nvSpPr>
          <p:cNvPr id="33" name="Copy 5">
            <a:extLst>
              <a:ext uri="{FF2B5EF4-FFF2-40B4-BE49-F238E27FC236}">
                <a16:creationId xmlns:a16="http://schemas.microsoft.com/office/drawing/2014/main" id="{B3493B72-BEE0-81E9-6912-EE56D3C9FDB8}"/>
              </a:ext>
            </a:extLst>
          </p:cNvPr>
          <p:cNvSpPr>
            <a:spLocks noGrp="1"/>
          </p:cNvSpPr>
          <p:nvPr>
            <p:ph type="body" sz="quarter" idx="29" hasCustomPrompt="1"/>
          </p:nvPr>
        </p:nvSpPr>
        <p:spPr>
          <a:xfrm>
            <a:off x="4423916"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2" name="Title 5">
            <a:extLst>
              <a:ext uri="{FF2B5EF4-FFF2-40B4-BE49-F238E27FC236}">
                <a16:creationId xmlns:a16="http://schemas.microsoft.com/office/drawing/2014/main" id="{67AA74FD-C1F3-7747-424A-F5929B6A0437}"/>
              </a:ext>
            </a:extLst>
          </p:cNvPr>
          <p:cNvSpPr>
            <a:spLocks noGrp="1"/>
          </p:cNvSpPr>
          <p:nvPr>
            <p:ph type="body" sz="quarter" idx="28" hasCustomPrompt="1"/>
          </p:nvPr>
        </p:nvSpPr>
        <p:spPr>
          <a:xfrm>
            <a:off x="4423916" y="4561998"/>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5" name="05">
            <a:extLst>
              <a:ext uri="{FF2B5EF4-FFF2-40B4-BE49-F238E27FC236}">
                <a16:creationId xmlns:a16="http://schemas.microsoft.com/office/drawing/2014/main" id="{123F9A23-3921-1C44-8ECF-38E7B2E0F48A}"/>
              </a:ext>
            </a:extLst>
          </p:cNvPr>
          <p:cNvSpPr txBox="1">
            <a:spLocks/>
          </p:cNvSpPr>
          <p:nvPr userDrawn="1"/>
        </p:nvSpPr>
        <p:spPr>
          <a:xfrm>
            <a:off x="4405628" y="387966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05</a:t>
            </a:r>
          </a:p>
        </p:txBody>
      </p:sp>
      <p:sp>
        <p:nvSpPr>
          <p:cNvPr id="31" name="Copy 4">
            <a:extLst>
              <a:ext uri="{FF2B5EF4-FFF2-40B4-BE49-F238E27FC236}">
                <a16:creationId xmlns:a16="http://schemas.microsoft.com/office/drawing/2014/main" id="{9D293981-9DD2-D7F4-8333-BD1F44A786CF}"/>
              </a:ext>
            </a:extLst>
          </p:cNvPr>
          <p:cNvSpPr>
            <a:spLocks noGrp="1"/>
          </p:cNvSpPr>
          <p:nvPr>
            <p:ph type="body" sz="quarter" idx="27" hasCustomPrompt="1"/>
          </p:nvPr>
        </p:nvSpPr>
        <p:spPr>
          <a:xfrm>
            <a:off x="609600"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0" name="Title 4">
            <a:extLst>
              <a:ext uri="{FF2B5EF4-FFF2-40B4-BE49-F238E27FC236}">
                <a16:creationId xmlns:a16="http://schemas.microsoft.com/office/drawing/2014/main" id="{80E4A811-ACB3-F84A-48F4-FA4E3D3C8529}"/>
              </a:ext>
            </a:extLst>
          </p:cNvPr>
          <p:cNvSpPr>
            <a:spLocks noGrp="1"/>
          </p:cNvSpPr>
          <p:nvPr>
            <p:ph type="body" sz="quarter" idx="26" hasCustomPrompt="1"/>
          </p:nvPr>
        </p:nvSpPr>
        <p:spPr>
          <a:xfrm>
            <a:off x="609600" y="4561998"/>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2" name="04">
            <a:extLst>
              <a:ext uri="{FF2B5EF4-FFF2-40B4-BE49-F238E27FC236}">
                <a16:creationId xmlns:a16="http://schemas.microsoft.com/office/drawing/2014/main" id="{C1477606-DC96-F146-B1F1-620FD72D0527}"/>
              </a:ext>
            </a:extLst>
          </p:cNvPr>
          <p:cNvSpPr txBox="1">
            <a:spLocks/>
          </p:cNvSpPr>
          <p:nvPr userDrawn="1"/>
        </p:nvSpPr>
        <p:spPr>
          <a:xfrm>
            <a:off x="599476" y="387966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04</a:t>
            </a:r>
          </a:p>
        </p:txBody>
      </p:sp>
      <p:sp>
        <p:nvSpPr>
          <p:cNvPr id="21" name="Copy 3">
            <a:extLst>
              <a:ext uri="{FF2B5EF4-FFF2-40B4-BE49-F238E27FC236}">
                <a16:creationId xmlns:a16="http://schemas.microsoft.com/office/drawing/2014/main" id="{3188BE66-BE6C-3144-A329-D989243A3B3B}"/>
              </a:ext>
            </a:extLst>
          </p:cNvPr>
          <p:cNvSpPr>
            <a:spLocks noGrp="1"/>
          </p:cNvSpPr>
          <p:nvPr>
            <p:ph type="body" sz="quarter" idx="19" hasCustomPrompt="1"/>
          </p:nvPr>
        </p:nvSpPr>
        <p:spPr>
          <a:xfrm>
            <a:off x="8238232"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0" name="Title 3">
            <a:extLst>
              <a:ext uri="{FF2B5EF4-FFF2-40B4-BE49-F238E27FC236}">
                <a16:creationId xmlns:a16="http://schemas.microsoft.com/office/drawing/2014/main" id="{B438E217-7F1D-584A-B49D-C71F29BCF20C}"/>
              </a:ext>
            </a:extLst>
          </p:cNvPr>
          <p:cNvSpPr>
            <a:spLocks noGrp="1"/>
          </p:cNvSpPr>
          <p:nvPr>
            <p:ph type="body" sz="quarter" idx="18" hasCustomPrompt="1"/>
          </p:nvPr>
        </p:nvSpPr>
        <p:spPr>
          <a:xfrm>
            <a:off x="8238232" y="2361153"/>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9" name="03">
            <a:extLst>
              <a:ext uri="{FF2B5EF4-FFF2-40B4-BE49-F238E27FC236}">
                <a16:creationId xmlns:a16="http://schemas.microsoft.com/office/drawing/2014/main" id="{C89D0D20-EB50-4642-9CD7-5DCB0B9BE818}"/>
              </a:ext>
            </a:extLst>
          </p:cNvPr>
          <p:cNvSpPr txBox="1">
            <a:spLocks/>
          </p:cNvSpPr>
          <p:nvPr userDrawn="1"/>
        </p:nvSpPr>
        <p:spPr>
          <a:xfrm>
            <a:off x="8219944" y="166091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18" name="Copy 2">
            <a:extLst>
              <a:ext uri="{FF2B5EF4-FFF2-40B4-BE49-F238E27FC236}">
                <a16:creationId xmlns:a16="http://schemas.microsoft.com/office/drawing/2014/main" id="{7DA302CE-0BF2-6541-9634-7A83003F41C0}"/>
              </a:ext>
            </a:extLst>
          </p:cNvPr>
          <p:cNvSpPr>
            <a:spLocks noGrp="1"/>
          </p:cNvSpPr>
          <p:nvPr>
            <p:ph type="body" sz="quarter" idx="17" hasCustomPrompt="1"/>
          </p:nvPr>
        </p:nvSpPr>
        <p:spPr>
          <a:xfrm>
            <a:off x="4423916"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7" name="Title 2">
            <a:extLst>
              <a:ext uri="{FF2B5EF4-FFF2-40B4-BE49-F238E27FC236}">
                <a16:creationId xmlns:a16="http://schemas.microsoft.com/office/drawing/2014/main" id="{8FF5AC26-0A28-2B40-AF91-96427FA0C622}"/>
              </a:ext>
            </a:extLst>
          </p:cNvPr>
          <p:cNvSpPr>
            <a:spLocks noGrp="1"/>
          </p:cNvSpPr>
          <p:nvPr>
            <p:ph type="body" sz="quarter" idx="16" hasCustomPrompt="1"/>
          </p:nvPr>
        </p:nvSpPr>
        <p:spPr>
          <a:xfrm>
            <a:off x="4423916" y="2361153"/>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6" name="02">
            <a:extLst>
              <a:ext uri="{FF2B5EF4-FFF2-40B4-BE49-F238E27FC236}">
                <a16:creationId xmlns:a16="http://schemas.microsoft.com/office/drawing/2014/main" id="{DD1612C2-B65A-DA45-8904-D384951A3783}"/>
              </a:ext>
            </a:extLst>
          </p:cNvPr>
          <p:cNvSpPr txBox="1">
            <a:spLocks/>
          </p:cNvSpPr>
          <p:nvPr userDrawn="1"/>
        </p:nvSpPr>
        <p:spPr>
          <a:xfrm>
            <a:off x="4405628"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5" name="Copy 1">
            <a:extLst>
              <a:ext uri="{FF2B5EF4-FFF2-40B4-BE49-F238E27FC236}">
                <a16:creationId xmlns:a16="http://schemas.microsoft.com/office/drawing/2014/main" id="{46117C64-A477-EF47-88FB-3EDF8DEBAEEE}"/>
              </a:ext>
            </a:extLst>
          </p:cNvPr>
          <p:cNvSpPr>
            <a:spLocks noGrp="1"/>
          </p:cNvSpPr>
          <p:nvPr>
            <p:ph type="body" sz="quarter" idx="15" hasCustomPrompt="1"/>
          </p:nvPr>
        </p:nvSpPr>
        <p:spPr>
          <a:xfrm>
            <a:off x="609600"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 name="Title 1">
            <a:extLst>
              <a:ext uri="{FF2B5EF4-FFF2-40B4-BE49-F238E27FC236}">
                <a16:creationId xmlns:a16="http://schemas.microsoft.com/office/drawing/2014/main" id="{C9820871-948A-F142-AF47-C5630615746A}"/>
              </a:ext>
            </a:extLst>
          </p:cNvPr>
          <p:cNvSpPr>
            <a:spLocks noGrp="1"/>
          </p:cNvSpPr>
          <p:nvPr>
            <p:ph type="body" sz="quarter" idx="13" hasCustomPrompt="1"/>
          </p:nvPr>
        </p:nvSpPr>
        <p:spPr>
          <a:xfrm>
            <a:off x="609600" y="2361153"/>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7" name="01">
            <a:extLst>
              <a:ext uri="{FF2B5EF4-FFF2-40B4-BE49-F238E27FC236}">
                <a16:creationId xmlns:a16="http://schemas.microsoft.com/office/drawing/2014/main" id="{43BF917B-F42E-F64C-B684-BB71409462B3}"/>
              </a:ext>
            </a:extLst>
          </p:cNvPr>
          <p:cNvSpPr txBox="1">
            <a:spLocks/>
          </p:cNvSpPr>
          <p:nvPr userDrawn="1"/>
        </p:nvSpPr>
        <p:spPr>
          <a:xfrm>
            <a:off x="599476"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29" name="Title">
            <a:extLst>
              <a:ext uri="{FF2B5EF4-FFF2-40B4-BE49-F238E27FC236}">
                <a16:creationId xmlns:a16="http://schemas.microsoft.com/office/drawing/2014/main" id="{4B19448A-0372-07C5-16DD-49396B7E6817}"/>
              </a:ext>
            </a:extLst>
          </p:cNvPr>
          <p:cNvSpPr>
            <a:spLocks noGrp="1"/>
          </p:cNvSpPr>
          <p:nvPr>
            <p:ph type="body" sz="quarter" idx="11" hasCustomPrompt="1"/>
          </p:nvPr>
        </p:nvSpPr>
        <p:spPr>
          <a:xfrm>
            <a:off x="609600" y="774000"/>
            <a:ext cx="10991850" cy="744722"/>
          </a:xfrm>
        </p:spPr>
        <p:txBody>
          <a:bodyPr anchor="t">
            <a:noAutofit/>
          </a:bodyPr>
          <a:lstStyle>
            <a:lvl1pPr>
              <a:defRPr sz="3000" strike="noStrike">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758129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 boxes black">
    <p:bg>
      <p:bgPr>
        <a:solidFill>
          <a:schemeClr val="tx1"/>
        </a:solidFill>
        <a:effectLst/>
      </p:bgPr>
    </p:bg>
    <p:spTree>
      <p:nvGrpSpPr>
        <p:cNvPr id="1" name=""/>
        <p:cNvGrpSpPr/>
        <p:nvPr/>
      </p:nvGrpSpPr>
      <p:grpSpPr>
        <a:xfrm>
          <a:off x="0" y="0"/>
          <a:ext cx="0" cy="0"/>
          <a:chOff x="0" y="0"/>
          <a:chExt cx="0" cy="0"/>
        </a:xfrm>
      </p:grpSpPr>
      <p:grpSp>
        <p:nvGrpSpPr>
          <p:cNvPr id="10" name="Background lines">
            <a:extLst>
              <a:ext uri="{FF2B5EF4-FFF2-40B4-BE49-F238E27FC236}">
                <a16:creationId xmlns:a16="http://schemas.microsoft.com/office/drawing/2014/main" id="{397BBD67-55D4-1E8A-2D04-ACF4178ECE39}"/>
              </a:ext>
            </a:extLst>
          </p:cNvPr>
          <p:cNvGrpSpPr/>
          <p:nvPr userDrawn="1"/>
        </p:nvGrpSpPr>
        <p:grpSpPr>
          <a:xfrm>
            <a:off x="609600" y="1914199"/>
            <a:ext cx="10991850" cy="4258001"/>
            <a:chOff x="609600" y="1914199"/>
            <a:chExt cx="10991850" cy="4258001"/>
          </a:xfrm>
        </p:grpSpPr>
        <p:cxnSp>
          <p:nvCxnSpPr>
            <p:cNvPr id="9" name="vertical line left">
              <a:extLst>
                <a:ext uri="{FF2B5EF4-FFF2-40B4-BE49-F238E27FC236}">
                  <a16:creationId xmlns:a16="http://schemas.microsoft.com/office/drawing/2014/main" id="{3677CAB5-7299-4211-FB09-DC52029FEFA5}"/>
                </a:ext>
              </a:extLst>
            </p:cNvPr>
            <p:cNvCxnSpPr>
              <a:cxnSpLocks/>
            </p:cNvCxnSpPr>
            <p:nvPr userDrawn="1"/>
          </p:nvCxnSpPr>
          <p:spPr>
            <a:xfrm>
              <a:off x="4186071" y="1929384"/>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vertical line left">
              <a:extLst>
                <a:ext uri="{FF2B5EF4-FFF2-40B4-BE49-F238E27FC236}">
                  <a16:creationId xmlns:a16="http://schemas.microsoft.com/office/drawing/2014/main" id="{7DB2070A-75F1-764C-8623-D232CDD879C5}"/>
                </a:ext>
              </a:extLst>
            </p:cNvPr>
            <p:cNvCxnSpPr>
              <a:cxnSpLocks/>
            </p:cNvCxnSpPr>
            <p:nvPr userDrawn="1"/>
          </p:nvCxnSpPr>
          <p:spPr>
            <a:xfrm>
              <a:off x="8005215" y="1914199"/>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vertical line left">
              <a:extLst>
                <a:ext uri="{FF2B5EF4-FFF2-40B4-BE49-F238E27FC236}">
                  <a16:creationId xmlns:a16="http://schemas.microsoft.com/office/drawing/2014/main" id="{E3E2D18F-6428-D36F-D629-2FFB56D7BE8B}"/>
                </a:ext>
              </a:extLst>
            </p:cNvPr>
            <p:cNvCxnSpPr>
              <a:cxnSpLocks/>
            </p:cNvCxnSpPr>
            <p:nvPr userDrawn="1"/>
          </p:nvCxnSpPr>
          <p:spPr>
            <a:xfrm flipH="1">
              <a:off x="609600" y="3959627"/>
              <a:ext cx="10991850" cy="0"/>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63878C8-6823-DDD9-CDCB-9ED19330625E}"/>
                </a:ext>
              </a:extLst>
            </p:cNvPr>
            <p:cNvSpPr>
              <a:spLocks/>
            </p:cNvSpPr>
            <p:nvPr userDrawn="1"/>
          </p:nvSpPr>
          <p:spPr>
            <a:xfrm>
              <a:off x="4034472" y="3779547"/>
              <a:ext cx="329181" cy="32918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52046B1-34CC-208D-F45D-C5563187ECD9}"/>
                </a:ext>
              </a:extLst>
            </p:cNvPr>
            <p:cNvSpPr>
              <a:spLocks/>
            </p:cNvSpPr>
            <p:nvPr userDrawn="1"/>
          </p:nvSpPr>
          <p:spPr>
            <a:xfrm>
              <a:off x="7840624" y="3786684"/>
              <a:ext cx="329181" cy="32918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sz="1200" dirty="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sz="12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sz="1400" b="1" spc="-10">
                <a:solidFill>
                  <a:schemeClr val="bg1"/>
                </a:solidFill>
                <a:latin typeface="+mn-lt"/>
                <a:cs typeface="SangBleuVersailles-Medium"/>
              </a:rPr>
              <a:t>savanta.com</a:t>
            </a:r>
            <a:endParaRPr sz="1400" b="1">
              <a:solidFill>
                <a:schemeClr val="bg1"/>
              </a:solidFill>
              <a:latin typeface="+mn-lt"/>
              <a:cs typeface="SangBleuVersailles-Medium"/>
            </a:endParaRPr>
          </a:p>
        </p:txBody>
      </p:sp>
      <p:sp>
        <p:nvSpPr>
          <p:cNvPr id="8" name="Copy 6">
            <a:extLst>
              <a:ext uri="{FF2B5EF4-FFF2-40B4-BE49-F238E27FC236}">
                <a16:creationId xmlns:a16="http://schemas.microsoft.com/office/drawing/2014/main" id="{FDA569E7-E256-19B4-937A-CE748E82CC2F}"/>
              </a:ext>
            </a:extLst>
          </p:cNvPr>
          <p:cNvSpPr>
            <a:spLocks noGrp="1"/>
          </p:cNvSpPr>
          <p:nvPr>
            <p:ph type="body" sz="quarter" idx="31" hasCustomPrompt="1"/>
          </p:nvPr>
        </p:nvSpPr>
        <p:spPr>
          <a:xfrm>
            <a:off x="8238232" y="4867845"/>
            <a:ext cx="3330015" cy="1292627"/>
          </a:xfrm>
        </p:spPr>
        <p:txBody>
          <a:bodyPr lIns="90000" tIns="72000" rIns="72000" bIns="36000">
            <a:noAutofit/>
          </a:bodyPr>
          <a:lstStyle>
            <a:lvl1pPr>
              <a:spcBef>
                <a:spcPts val="600"/>
              </a:spcBef>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Body</a:t>
            </a:r>
            <a:endParaRPr lang="en-US"/>
          </a:p>
        </p:txBody>
      </p:sp>
      <p:sp>
        <p:nvSpPr>
          <p:cNvPr id="4" name="Title 6">
            <a:extLst>
              <a:ext uri="{FF2B5EF4-FFF2-40B4-BE49-F238E27FC236}">
                <a16:creationId xmlns:a16="http://schemas.microsoft.com/office/drawing/2014/main" id="{AE8B43E7-2BB2-926C-AD13-A86CA1580184}"/>
              </a:ext>
            </a:extLst>
          </p:cNvPr>
          <p:cNvSpPr>
            <a:spLocks noGrp="1"/>
          </p:cNvSpPr>
          <p:nvPr>
            <p:ph type="body" sz="quarter" idx="30" hasCustomPrompt="1"/>
          </p:nvPr>
        </p:nvSpPr>
        <p:spPr>
          <a:xfrm>
            <a:off x="8238232" y="4561998"/>
            <a:ext cx="3330015" cy="216470"/>
          </a:xfrm>
        </p:spPr>
        <p:txBody>
          <a:bodyPr lIns="90000" tIns="0" rIns="72000" bIns="0" anchor="b" anchorCtr="0">
            <a:noAutofit/>
          </a:bodyPr>
          <a:lstStyle>
            <a:lvl1pPr>
              <a:spcBef>
                <a:spcPts val="0"/>
              </a:spcBef>
              <a:defRPr sz="1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endParaRPr lang="en-US"/>
          </a:p>
        </p:txBody>
      </p:sp>
      <p:sp>
        <p:nvSpPr>
          <p:cNvPr id="2" name="06">
            <a:extLst>
              <a:ext uri="{FF2B5EF4-FFF2-40B4-BE49-F238E27FC236}">
                <a16:creationId xmlns:a16="http://schemas.microsoft.com/office/drawing/2014/main" id="{DFE293A4-0E56-EC5A-E87A-68517CA9C0F9}"/>
              </a:ext>
            </a:extLst>
          </p:cNvPr>
          <p:cNvSpPr txBox="1">
            <a:spLocks/>
          </p:cNvSpPr>
          <p:nvPr userDrawn="1"/>
        </p:nvSpPr>
        <p:spPr>
          <a:xfrm>
            <a:off x="8219944" y="386810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06</a:t>
            </a:r>
          </a:p>
        </p:txBody>
      </p:sp>
      <p:sp>
        <p:nvSpPr>
          <p:cNvPr id="33" name="Copy 5">
            <a:extLst>
              <a:ext uri="{FF2B5EF4-FFF2-40B4-BE49-F238E27FC236}">
                <a16:creationId xmlns:a16="http://schemas.microsoft.com/office/drawing/2014/main" id="{B3493B72-BEE0-81E9-6912-EE56D3C9FDB8}"/>
              </a:ext>
            </a:extLst>
          </p:cNvPr>
          <p:cNvSpPr>
            <a:spLocks noGrp="1"/>
          </p:cNvSpPr>
          <p:nvPr>
            <p:ph type="body" sz="quarter" idx="29" hasCustomPrompt="1"/>
          </p:nvPr>
        </p:nvSpPr>
        <p:spPr>
          <a:xfrm>
            <a:off x="4423916" y="4864388"/>
            <a:ext cx="3330015" cy="1292627"/>
          </a:xfrm>
        </p:spPr>
        <p:txBody>
          <a:bodyPr lIns="90000" tIns="72000" rIns="72000" bIns="36000">
            <a:noAutofit/>
          </a:bodyPr>
          <a:lstStyle>
            <a:lvl1pPr>
              <a:spcBef>
                <a:spcPts val="600"/>
              </a:spcBef>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Body</a:t>
            </a:r>
            <a:endParaRPr lang="en-US"/>
          </a:p>
        </p:txBody>
      </p:sp>
      <p:sp>
        <p:nvSpPr>
          <p:cNvPr id="32" name="Title 5">
            <a:extLst>
              <a:ext uri="{FF2B5EF4-FFF2-40B4-BE49-F238E27FC236}">
                <a16:creationId xmlns:a16="http://schemas.microsoft.com/office/drawing/2014/main" id="{67AA74FD-C1F3-7747-424A-F5929B6A0437}"/>
              </a:ext>
            </a:extLst>
          </p:cNvPr>
          <p:cNvSpPr>
            <a:spLocks noGrp="1"/>
          </p:cNvSpPr>
          <p:nvPr>
            <p:ph type="body" sz="quarter" idx="28" hasCustomPrompt="1"/>
          </p:nvPr>
        </p:nvSpPr>
        <p:spPr>
          <a:xfrm>
            <a:off x="4423916" y="4558541"/>
            <a:ext cx="3330015" cy="216470"/>
          </a:xfrm>
        </p:spPr>
        <p:txBody>
          <a:bodyPr lIns="90000" tIns="0" rIns="72000" bIns="0" anchor="b" anchorCtr="0">
            <a:noAutofit/>
          </a:bodyPr>
          <a:lstStyle>
            <a:lvl1pPr>
              <a:spcBef>
                <a:spcPts val="0"/>
              </a:spcBef>
              <a:defRPr sz="1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endParaRPr lang="en-US"/>
          </a:p>
        </p:txBody>
      </p:sp>
      <p:sp>
        <p:nvSpPr>
          <p:cNvPr id="25" name="05">
            <a:extLst>
              <a:ext uri="{FF2B5EF4-FFF2-40B4-BE49-F238E27FC236}">
                <a16:creationId xmlns:a16="http://schemas.microsoft.com/office/drawing/2014/main" id="{123F9A23-3921-1C44-8ECF-38E7B2E0F48A}"/>
              </a:ext>
            </a:extLst>
          </p:cNvPr>
          <p:cNvSpPr txBox="1">
            <a:spLocks/>
          </p:cNvSpPr>
          <p:nvPr userDrawn="1"/>
        </p:nvSpPr>
        <p:spPr>
          <a:xfrm>
            <a:off x="4405628" y="387966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05</a:t>
            </a:r>
          </a:p>
        </p:txBody>
      </p:sp>
      <p:sp>
        <p:nvSpPr>
          <p:cNvPr id="31" name="Copy 4">
            <a:extLst>
              <a:ext uri="{FF2B5EF4-FFF2-40B4-BE49-F238E27FC236}">
                <a16:creationId xmlns:a16="http://schemas.microsoft.com/office/drawing/2014/main" id="{9D293981-9DD2-D7F4-8333-BD1F44A786CF}"/>
              </a:ext>
            </a:extLst>
          </p:cNvPr>
          <p:cNvSpPr>
            <a:spLocks noGrp="1"/>
          </p:cNvSpPr>
          <p:nvPr>
            <p:ph type="body" sz="quarter" idx="27" hasCustomPrompt="1"/>
          </p:nvPr>
        </p:nvSpPr>
        <p:spPr>
          <a:xfrm>
            <a:off x="609600" y="4864388"/>
            <a:ext cx="3330015" cy="1292627"/>
          </a:xfrm>
        </p:spPr>
        <p:txBody>
          <a:bodyPr lIns="90000" tIns="72000" rIns="72000" bIns="36000">
            <a:noAutofit/>
          </a:bodyPr>
          <a:lstStyle>
            <a:lvl1pPr>
              <a:spcBef>
                <a:spcPts val="600"/>
              </a:spcBef>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Body</a:t>
            </a:r>
            <a:endParaRPr lang="en-US"/>
          </a:p>
        </p:txBody>
      </p:sp>
      <p:sp>
        <p:nvSpPr>
          <p:cNvPr id="30" name="Title 4">
            <a:extLst>
              <a:ext uri="{FF2B5EF4-FFF2-40B4-BE49-F238E27FC236}">
                <a16:creationId xmlns:a16="http://schemas.microsoft.com/office/drawing/2014/main" id="{80E4A811-ACB3-F84A-48F4-FA4E3D3C8529}"/>
              </a:ext>
            </a:extLst>
          </p:cNvPr>
          <p:cNvSpPr>
            <a:spLocks noGrp="1"/>
          </p:cNvSpPr>
          <p:nvPr>
            <p:ph type="body" sz="quarter" idx="26" hasCustomPrompt="1"/>
          </p:nvPr>
        </p:nvSpPr>
        <p:spPr>
          <a:xfrm>
            <a:off x="609600" y="4558541"/>
            <a:ext cx="3330015" cy="216470"/>
          </a:xfrm>
        </p:spPr>
        <p:txBody>
          <a:bodyPr lIns="90000" tIns="0" rIns="72000" bIns="0" anchor="b" anchorCtr="0">
            <a:noAutofit/>
          </a:bodyPr>
          <a:lstStyle>
            <a:lvl1pPr>
              <a:spcBef>
                <a:spcPts val="0"/>
              </a:spcBef>
              <a:defRPr sz="1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endParaRPr lang="en-US"/>
          </a:p>
        </p:txBody>
      </p:sp>
      <p:sp>
        <p:nvSpPr>
          <p:cNvPr id="22" name="04">
            <a:extLst>
              <a:ext uri="{FF2B5EF4-FFF2-40B4-BE49-F238E27FC236}">
                <a16:creationId xmlns:a16="http://schemas.microsoft.com/office/drawing/2014/main" id="{C1477606-DC96-F146-B1F1-620FD72D0527}"/>
              </a:ext>
            </a:extLst>
          </p:cNvPr>
          <p:cNvSpPr txBox="1">
            <a:spLocks/>
          </p:cNvSpPr>
          <p:nvPr userDrawn="1"/>
        </p:nvSpPr>
        <p:spPr>
          <a:xfrm>
            <a:off x="599476" y="387966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04</a:t>
            </a:r>
          </a:p>
        </p:txBody>
      </p:sp>
      <p:sp>
        <p:nvSpPr>
          <p:cNvPr id="21" name="Copy 3">
            <a:extLst>
              <a:ext uri="{FF2B5EF4-FFF2-40B4-BE49-F238E27FC236}">
                <a16:creationId xmlns:a16="http://schemas.microsoft.com/office/drawing/2014/main" id="{3188BE66-BE6C-3144-A329-D989243A3B3B}"/>
              </a:ext>
            </a:extLst>
          </p:cNvPr>
          <p:cNvSpPr>
            <a:spLocks noGrp="1"/>
          </p:cNvSpPr>
          <p:nvPr>
            <p:ph type="body" sz="quarter" idx="19" hasCustomPrompt="1"/>
          </p:nvPr>
        </p:nvSpPr>
        <p:spPr>
          <a:xfrm>
            <a:off x="8238232" y="2667000"/>
            <a:ext cx="3330015" cy="1292627"/>
          </a:xfrm>
        </p:spPr>
        <p:txBody>
          <a:bodyPr lIns="90000" tIns="72000" rIns="72000" bIns="36000">
            <a:noAutofit/>
          </a:bodyPr>
          <a:lstStyle>
            <a:lvl1pPr>
              <a:spcBef>
                <a:spcPts val="600"/>
              </a:spcBef>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Body</a:t>
            </a:r>
            <a:endParaRPr lang="en-US"/>
          </a:p>
        </p:txBody>
      </p:sp>
      <p:sp>
        <p:nvSpPr>
          <p:cNvPr id="20" name="Title 3">
            <a:extLst>
              <a:ext uri="{FF2B5EF4-FFF2-40B4-BE49-F238E27FC236}">
                <a16:creationId xmlns:a16="http://schemas.microsoft.com/office/drawing/2014/main" id="{B438E217-7F1D-584A-B49D-C71F29BCF20C}"/>
              </a:ext>
            </a:extLst>
          </p:cNvPr>
          <p:cNvSpPr>
            <a:spLocks noGrp="1"/>
          </p:cNvSpPr>
          <p:nvPr>
            <p:ph type="body" sz="quarter" idx="18" hasCustomPrompt="1"/>
          </p:nvPr>
        </p:nvSpPr>
        <p:spPr>
          <a:xfrm>
            <a:off x="8238232" y="2361153"/>
            <a:ext cx="3330015" cy="216470"/>
          </a:xfrm>
        </p:spPr>
        <p:txBody>
          <a:bodyPr lIns="90000" tIns="0" rIns="72000" bIns="0" anchor="b" anchorCtr="0">
            <a:noAutofit/>
          </a:bodyPr>
          <a:lstStyle>
            <a:lvl1pPr>
              <a:spcBef>
                <a:spcPts val="0"/>
              </a:spcBef>
              <a:defRPr sz="1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endParaRPr lang="en-US"/>
          </a:p>
        </p:txBody>
      </p:sp>
      <p:sp>
        <p:nvSpPr>
          <p:cNvPr id="19" name="03">
            <a:extLst>
              <a:ext uri="{FF2B5EF4-FFF2-40B4-BE49-F238E27FC236}">
                <a16:creationId xmlns:a16="http://schemas.microsoft.com/office/drawing/2014/main" id="{C89D0D20-EB50-4642-9CD7-5DCB0B9BE818}"/>
              </a:ext>
            </a:extLst>
          </p:cNvPr>
          <p:cNvSpPr txBox="1">
            <a:spLocks/>
          </p:cNvSpPr>
          <p:nvPr userDrawn="1"/>
        </p:nvSpPr>
        <p:spPr>
          <a:xfrm>
            <a:off x="8219944" y="1660911"/>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03</a:t>
            </a:r>
          </a:p>
        </p:txBody>
      </p:sp>
      <p:sp>
        <p:nvSpPr>
          <p:cNvPr id="18" name="Copy 2">
            <a:extLst>
              <a:ext uri="{FF2B5EF4-FFF2-40B4-BE49-F238E27FC236}">
                <a16:creationId xmlns:a16="http://schemas.microsoft.com/office/drawing/2014/main" id="{7DA302CE-0BF2-6541-9634-7A83003F41C0}"/>
              </a:ext>
            </a:extLst>
          </p:cNvPr>
          <p:cNvSpPr>
            <a:spLocks noGrp="1"/>
          </p:cNvSpPr>
          <p:nvPr>
            <p:ph type="body" sz="quarter" idx="17" hasCustomPrompt="1"/>
          </p:nvPr>
        </p:nvSpPr>
        <p:spPr>
          <a:xfrm>
            <a:off x="4423916" y="2667000"/>
            <a:ext cx="3330015" cy="1292627"/>
          </a:xfrm>
        </p:spPr>
        <p:txBody>
          <a:bodyPr lIns="90000" tIns="72000" rIns="72000" bIns="36000">
            <a:noAutofit/>
          </a:bodyPr>
          <a:lstStyle>
            <a:lvl1pPr>
              <a:spcBef>
                <a:spcPts val="600"/>
              </a:spcBef>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Body</a:t>
            </a:r>
            <a:endParaRPr lang="en-US"/>
          </a:p>
        </p:txBody>
      </p:sp>
      <p:sp>
        <p:nvSpPr>
          <p:cNvPr id="17" name="Title 2">
            <a:extLst>
              <a:ext uri="{FF2B5EF4-FFF2-40B4-BE49-F238E27FC236}">
                <a16:creationId xmlns:a16="http://schemas.microsoft.com/office/drawing/2014/main" id="{8FF5AC26-0A28-2B40-AF91-96427FA0C622}"/>
              </a:ext>
            </a:extLst>
          </p:cNvPr>
          <p:cNvSpPr>
            <a:spLocks noGrp="1"/>
          </p:cNvSpPr>
          <p:nvPr>
            <p:ph type="body" sz="quarter" idx="16" hasCustomPrompt="1"/>
          </p:nvPr>
        </p:nvSpPr>
        <p:spPr>
          <a:xfrm>
            <a:off x="4423916" y="2361153"/>
            <a:ext cx="3330015" cy="216470"/>
          </a:xfrm>
        </p:spPr>
        <p:txBody>
          <a:bodyPr lIns="90000" tIns="0" rIns="72000" bIns="0" anchor="b" anchorCtr="0">
            <a:noAutofit/>
          </a:bodyPr>
          <a:lstStyle>
            <a:lvl1pPr>
              <a:spcBef>
                <a:spcPts val="0"/>
              </a:spcBef>
              <a:defRPr sz="1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endParaRPr lang="en-US"/>
          </a:p>
        </p:txBody>
      </p:sp>
      <p:sp>
        <p:nvSpPr>
          <p:cNvPr id="16" name="02">
            <a:extLst>
              <a:ext uri="{FF2B5EF4-FFF2-40B4-BE49-F238E27FC236}">
                <a16:creationId xmlns:a16="http://schemas.microsoft.com/office/drawing/2014/main" id="{DD1612C2-B65A-DA45-8904-D384951A3783}"/>
              </a:ext>
            </a:extLst>
          </p:cNvPr>
          <p:cNvSpPr txBox="1">
            <a:spLocks/>
          </p:cNvSpPr>
          <p:nvPr userDrawn="1"/>
        </p:nvSpPr>
        <p:spPr>
          <a:xfrm>
            <a:off x="4405628"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02</a:t>
            </a:r>
          </a:p>
        </p:txBody>
      </p:sp>
      <p:sp>
        <p:nvSpPr>
          <p:cNvPr id="15" name="Copy 1">
            <a:extLst>
              <a:ext uri="{FF2B5EF4-FFF2-40B4-BE49-F238E27FC236}">
                <a16:creationId xmlns:a16="http://schemas.microsoft.com/office/drawing/2014/main" id="{46117C64-A477-EF47-88FB-3EDF8DEBAEEE}"/>
              </a:ext>
            </a:extLst>
          </p:cNvPr>
          <p:cNvSpPr>
            <a:spLocks noGrp="1"/>
          </p:cNvSpPr>
          <p:nvPr>
            <p:ph type="body" sz="quarter" idx="15" hasCustomPrompt="1"/>
          </p:nvPr>
        </p:nvSpPr>
        <p:spPr>
          <a:xfrm>
            <a:off x="609600" y="2667000"/>
            <a:ext cx="3330015" cy="1292627"/>
          </a:xfrm>
        </p:spPr>
        <p:txBody>
          <a:bodyPr lIns="90000" tIns="72000" rIns="72000" bIns="36000">
            <a:noAutofit/>
          </a:bodyPr>
          <a:lstStyle>
            <a:lvl1pPr>
              <a:spcBef>
                <a:spcPts val="600"/>
              </a:spcBef>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Body</a:t>
            </a:r>
            <a:endParaRPr lang="en-US"/>
          </a:p>
        </p:txBody>
      </p:sp>
      <p:sp>
        <p:nvSpPr>
          <p:cNvPr id="14" name="Title 1">
            <a:extLst>
              <a:ext uri="{FF2B5EF4-FFF2-40B4-BE49-F238E27FC236}">
                <a16:creationId xmlns:a16="http://schemas.microsoft.com/office/drawing/2014/main" id="{C9820871-948A-F142-AF47-C5630615746A}"/>
              </a:ext>
            </a:extLst>
          </p:cNvPr>
          <p:cNvSpPr>
            <a:spLocks noGrp="1"/>
          </p:cNvSpPr>
          <p:nvPr>
            <p:ph type="body" sz="quarter" idx="13" hasCustomPrompt="1"/>
          </p:nvPr>
        </p:nvSpPr>
        <p:spPr>
          <a:xfrm>
            <a:off x="609600" y="2361153"/>
            <a:ext cx="3330015" cy="216470"/>
          </a:xfrm>
        </p:spPr>
        <p:txBody>
          <a:bodyPr lIns="90000" tIns="0" rIns="72000" bIns="0" anchor="b" anchorCtr="0">
            <a:noAutofit/>
          </a:bodyPr>
          <a:lstStyle>
            <a:lvl1pPr>
              <a:spcBef>
                <a:spcPts val="0"/>
              </a:spcBef>
              <a:defRPr sz="14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endParaRPr lang="en-US"/>
          </a:p>
        </p:txBody>
      </p:sp>
      <p:sp>
        <p:nvSpPr>
          <p:cNvPr id="7" name="01">
            <a:extLst>
              <a:ext uri="{FF2B5EF4-FFF2-40B4-BE49-F238E27FC236}">
                <a16:creationId xmlns:a16="http://schemas.microsoft.com/office/drawing/2014/main" id="{43BF917B-F42E-F64C-B684-BB71409462B3}"/>
              </a:ext>
            </a:extLst>
          </p:cNvPr>
          <p:cNvSpPr txBox="1">
            <a:spLocks/>
          </p:cNvSpPr>
          <p:nvPr userDrawn="1"/>
        </p:nvSpPr>
        <p:spPr>
          <a:xfrm>
            <a:off x="599476" y="1676400"/>
            <a:ext cx="735367" cy="609600"/>
          </a:xfrm>
          <a:prstGeom prst="rect">
            <a:avLst/>
          </a:prstGeom>
        </p:spPr>
        <p:txBody>
          <a:bodyPr vert="horz" lIns="91440" tIns="46800" rIns="91440" bIns="45720" rtlCol="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400">
                <a:latin typeface="Arial" panose="020B0604020202020204" pitchFamily="34" charset="0"/>
                <a:ea typeface="+mn-ea"/>
                <a:cs typeface="Arial" panose="020B0604020202020204" pitchFamily="34" charset="0"/>
              </a:defRPr>
            </a:lvl2pPr>
            <a:lvl3pPr marL="914400" eaLnBrk="1" hangingPunct="1">
              <a:defRPr sz="1400">
                <a:latin typeface="Arial" panose="020B0604020202020204" pitchFamily="34" charset="0"/>
                <a:ea typeface="+mn-ea"/>
                <a:cs typeface="Arial" panose="020B0604020202020204" pitchFamily="34" charset="0"/>
              </a:defRPr>
            </a:lvl3pPr>
            <a:lvl4pPr marL="1371600" eaLnBrk="1" hangingPunct="1">
              <a:defRPr sz="1400">
                <a:latin typeface="Arial" panose="020B0604020202020204" pitchFamily="34" charset="0"/>
                <a:ea typeface="+mn-ea"/>
                <a:cs typeface="Arial" panose="020B0604020202020204" pitchFamily="34" charset="0"/>
              </a:defRPr>
            </a:lvl4pPr>
            <a:lvl5pPr marL="1828800" eaLnBrk="1" hangingPunct="1">
              <a:defRPr sz="1400">
                <a:latin typeface="Arial" panose="020B0604020202020204" pitchFamily="34"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ct val="110000"/>
              </a:lnSpc>
            </a:pPr>
            <a:r>
              <a:rPr lang="en-GB" sz="3600" kern="0" noProof="0">
                <a:solidFill>
                  <a:schemeClr val="tx2"/>
                </a:solidFill>
                <a:latin typeface="Georgia" panose="02040502050405020303" pitchFamily="18" charset="0"/>
              </a:rPr>
              <a:t>01</a:t>
            </a:r>
          </a:p>
        </p:txBody>
      </p:sp>
      <p:sp>
        <p:nvSpPr>
          <p:cNvPr id="29" name="Title">
            <a:extLst>
              <a:ext uri="{FF2B5EF4-FFF2-40B4-BE49-F238E27FC236}">
                <a16:creationId xmlns:a16="http://schemas.microsoft.com/office/drawing/2014/main" id="{4B19448A-0372-07C5-16DD-49396B7E6817}"/>
              </a:ext>
            </a:extLst>
          </p:cNvPr>
          <p:cNvSpPr>
            <a:spLocks noGrp="1"/>
          </p:cNvSpPr>
          <p:nvPr>
            <p:ph type="body" sz="quarter" idx="11" hasCustomPrompt="1"/>
          </p:nvPr>
        </p:nvSpPr>
        <p:spPr>
          <a:xfrm>
            <a:off x="609600" y="774000"/>
            <a:ext cx="10991850" cy="744722"/>
          </a:xfrm>
        </p:spPr>
        <p:txBody>
          <a:bodyPr anchor="t">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673673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 boxes % white">
    <p:bg>
      <p:bgPr>
        <a:solidFill>
          <a:schemeClr val="bg2"/>
        </a:solidFill>
        <a:effectLst/>
      </p:bgPr>
    </p:bg>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2" name="Background lines">
            <a:extLst>
              <a:ext uri="{FF2B5EF4-FFF2-40B4-BE49-F238E27FC236}">
                <a16:creationId xmlns:a16="http://schemas.microsoft.com/office/drawing/2014/main" id="{66935968-1CA6-20CF-E01E-7539103966E3}"/>
              </a:ext>
            </a:extLst>
          </p:cNvPr>
          <p:cNvGrpSpPr/>
          <p:nvPr userDrawn="1"/>
        </p:nvGrpSpPr>
        <p:grpSpPr>
          <a:xfrm>
            <a:off x="609600" y="1914199"/>
            <a:ext cx="10991850" cy="4258001"/>
            <a:chOff x="609600" y="1914199"/>
            <a:chExt cx="10991850" cy="4258001"/>
          </a:xfrm>
        </p:grpSpPr>
        <p:cxnSp>
          <p:nvCxnSpPr>
            <p:cNvPr id="9" name="vertical line left">
              <a:extLst>
                <a:ext uri="{FF2B5EF4-FFF2-40B4-BE49-F238E27FC236}">
                  <a16:creationId xmlns:a16="http://schemas.microsoft.com/office/drawing/2014/main" id="{3677CAB5-7299-4211-FB09-DC52029FEFA5}"/>
                </a:ext>
              </a:extLst>
            </p:cNvPr>
            <p:cNvCxnSpPr>
              <a:cxnSpLocks/>
            </p:cNvCxnSpPr>
            <p:nvPr userDrawn="1"/>
          </p:nvCxnSpPr>
          <p:spPr>
            <a:xfrm>
              <a:off x="4186071" y="1929384"/>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vertical line left">
              <a:extLst>
                <a:ext uri="{FF2B5EF4-FFF2-40B4-BE49-F238E27FC236}">
                  <a16:creationId xmlns:a16="http://schemas.microsoft.com/office/drawing/2014/main" id="{7DB2070A-75F1-764C-8623-D232CDD879C5}"/>
                </a:ext>
              </a:extLst>
            </p:cNvPr>
            <p:cNvCxnSpPr>
              <a:cxnSpLocks/>
            </p:cNvCxnSpPr>
            <p:nvPr userDrawn="1"/>
          </p:nvCxnSpPr>
          <p:spPr>
            <a:xfrm>
              <a:off x="7994110" y="1914199"/>
              <a:ext cx="0" cy="4242816"/>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vertical line left">
              <a:extLst>
                <a:ext uri="{FF2B5EF4-FFF2-40B4-BE49-F238E27FC236}">
                  <a16:creationId xmlns:a16="http://schemas.microsoft.com/office/drawing/2014/main" id="{E3E2D18F-6428-D36F-D629-2FFB56D7BE8B}"/>
                </a:ext>
              </a:extLst>
            </p:cNvPr>
            <p:cNvCxnSpPr>
              <a:cxnSpLocks/>
            </p:cNvCxnSpPr>
            <p:nvPr userDrawn="1"/>
          </p:nvCxnSpPr>
          <p:spPr>
            <a:xfrm flipH="1">
              <a:off x="609600" y="3959627"/>
              <a:ext cx="10991850" cy="0"/>
            </a:xfrm>
            <a:prstGeom prst="line">
              <a:avLst/>
            </a:prstGeom>
            <a:ln w="6350"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63878C8-6823-DDD9-CDCB-9ED19330625E}"/>
                </a:ext>
              </a:extLst>
            </p:cNvPr>
            <p:cNvSpPr>
              <a:spLocks/>
            </p:cNvSpPr>
            <p:nvPr userDrawn="1"/>
          </p:nvSpPr>
          <p:spPr>
            <a:xfrm>
              <a:off x="4034472" y="3779547"/>
              <a:ext cx="329181" cy="32918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Oval 23">
              <a:extLst>
                <a:ext uri="{FF2B5EF4-FFF2-40B4-BE49-F238E27FC236}">
                  <a16:creationId xmlns:a16="http://schemas.microsoft.com/office/drawing/2014/main" id="{D52046B1-34CC-208D-F45D-C5563187ECD9}"/>
                </a:ext>
              </a:extLst>
            </p:cNvPr>
            <p:cNvSpPr>
              <a:spLocks/>
            </p:cNvSpPr>
            <p:nvPr userDrawn="1"/>
          </p:nvSpPr>
          <p:spPr>
            <a:xfrm>
              <a:off x="7840624" y="3786684"/>
              <a:ext cx="329181" cy="32918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Copy bot right">
            <a:extLst>
              <a:ext uri="{FF2B5EF4-FFF2-40B4-BE49-F238E27FC236}">
                <a16:creationId xmlns:a16="http://schemas.microsoft.com/office/drawing/2014/main" id="{FDA569E7-E256-19B4-937A-CE748E82CC2F}"/>
              </a:ext>
            </a:extLst>
          </p:cNvPr>
          <p:cNvSpPr>
            <a:spLocks noGrp="1"/>
          </p:cNvSpPr>
          <p:nvPr>
            <p:ph type="body" sz="quarter" idx="31" hasCustomPrompt="1"/>
          </p:nvPr>
        </p:nvSpPr>
        <p:spPr>
          <a:xfrm>
            <a:off x="8238232" y="4867845"/>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 name="Title bot right">
            <a:extLst>
              <a:ext uri="{FF2B5EF4-FFF2-40B4-BE49-F238E27FC236}">
                <a16:creationId xmlns:a16="http://schemas.microsoft.com/office/drawing/2014/main" id="{AE8B43E7-2BB2-926C-AD13-A86CA1580184}"/>
              </a:ext>
            </a:extLst>
          </p:cNvPr>
          <p:cNvSpPr>
            <a:spLocks noGrp="1"/>
          </p:cNvSpPr>
          <p:nvPr>
            <p:ph type="body" sz="quarter" idx="30" hasCustomPrompt="1"/>
          </p:nvPr>
        </p:nvSpPr>
        <p:spPr>
          <a:xfrm>
            <a:off x="8238232" y="4561998"/>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3" name="Copy bot mid">
            <a:extLst>
              <a:ext uri="{FF2B5EF4-FFF2-40B4-BE49-F238E27FC236}">
                <a16:creationId xmlns:a16="http://schemas.microsoft.com/office/drawing/2014/main" id="{B3493B72-BEE0-81E9-6912-EE56D3C9FDB8}"/>
              </a:ext>
            </a:extLst>
          </p:cNvPr>
          <p:cNvSpPr>
            <a:spLocks noGrp="1"/>
          </p:cNvSpPr>
          <p:nvPr>
            <p:ph type="body" sz="quarter" idx="29" hasCustomPrompt="1"/>
          </p:nvPr>
        </p:nvSpPr>
        <p:spPr>
          <a:xfrm>
            <a:off x="4423916" y="4864388"/>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2" name="Title bot mid">
            <a:extLst>
              <a:ext uri="{FF2B5EF4-FFF2-40B4-BE49-F238E27FC236}">
                <a16:creationId xmlns:a16="http://schemas.microsoft.com/office/drawing/2014/main" id="{67AA74FD-C1F3-7747-424A-F5929B6A0437}"/>
              </a:ext>
            </a:extLst>
          </p:cNvPr>
          <p:cNvSpPr>
            <a:spLocks noGrp="1"/>
          </p:cNvSpPr>
          <p:nvPr>
            <p:ph type="body" sz="quarter" idx="28" hasCustomPrompt="1"/>
          </p:nvPr>
        </p:nvSpPr>
        <p:spPr>
          <a:xfrm>
            <a:off x="4423916" y="4558541"/>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1" name="Copy bot left">
            <a:extLst>
              <a:ext uri="{FF2B5EF4-FFF2-40B4-BE49-F238E27FC236}">
                <a16:creationId xmlns:a16="http://schemas.microsoft.com/office/drawing/2014/main" id="{9D293981-9DD2-D7F4-8333-BD1F44A786CF}"/>
              </a:ext>
            </a:extLst>
          </p:cNvPr>
          <p:cNvSpPr>
            <a:spLocks noGrp="1"/>
          </p:cNvSpPr>
          <p:nvPr>
            <p:ph type="body" sz="quarter" idx="27" hasCustomPrompt="1"/>
          </p:nvPr>
        </p:nvSpPr>
        <p:spPr>
          <a:xfrm>
            <a:off x="609600" y="4864388"/>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0" name="Title bot left">
            <a:extLst>
              <a:ext uri="{FF2B5EF4-FFF2-40B4-BE49-F238E27FC236}">
                <a16:creationId xmlns:a16="http://schemas.microsoft.com/office/drawing/2014/main" id="{80E4A811-ACB3-F84A-48F4-FA4E3D3C8529}"/>
              </a:ext>
            </a:extLst>
          </p:cNvPr>
          <p:cNvSpPr>
            <a:spLocks noGrp="1"/>
          </p:cNvSpPr>
          <p:nvPr>
            <p:ph type="body" sz="quarter" idx="26" hasCustomPrompt="1"/>
          </p:nvPr>
        </p:nvSpPr>
        <p:spPr>
          <a:xfrm>
            <a:off x="609600" y="4558541"/>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1" name="Copy top right">
            <a:extLst>
              <a:ext uri="{FF2B5EF4-FFF2-40B4-BE49-F238E27FC236}">
                <a16:creationId xmlns:a16="http://schemas.microsoft.com/office/drawing/2014/main" id="{3188BE66-BE6C-3144-A329-D989243A3B3B}"/>
              </a:ext>
            </a:extLst>
          </p:cNvPr>
          <p:cNvSpPr>
            <a:spLocks noGrp="1"/>
          </p:cNvSpPr>
          <p:nvPr>
            <p:ph type="body" sz="quarter" idx="19" hasCustomPrompt="1"/>
          </p:nvPr>
        </p:nvSpPr>
        <p:spPr>
          <a:xfrm>
            <a:off x="8238232"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0" name="Title top right">
            <a:extLst>
              <a:ext uri="{FF2B5EF4-FFF2-40B4-BE49-F238E27FC236}">
                <a16:creationId xmlns:a16="http://schemas.microsoft.com/office/drawing/2014/main" id="{B438E217-7F1D-584A-B49D-C71F29BCF20C}"/>
              </a:ext>
            </a:extLst>
          </p:cNvPr>
          <p:cNvSpPr>
            <a:spLocks noGrp="1"/>
          </p:cNvSpPr>
          <p:nvPr>
            <p:ph type="body" sz="quarter" idx="18" hasCustomPrompt="1"/>
          </p:nvPr>
        </p:nvSpPr>
        <p:spPr>
          <a:xfrm>
            <a:off x="8238232" y="2361153"/>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8" name="Copy top mid">
            <a:extLst>
              <a:ext uri="{FF2B5EF4-FFF2-40B4-BE49-F238E27FC236}">
                <a16:creationId xmlns:a16="http://schemas.microsoft.com/office/drawing/2014/main" id="{7DA302CE-0BF2-6541-9634-7A83003F41C0}"/>
              </a:ext>
            </a:extLst>
          </p:cNvPr>
          <p:cNvSpPr>
            <a:spLocks noGrp="1"/>
          </p:cNvSpPr>
          <p:nvPr>
            <p:ph type="body" sz="quarter" idx="17" hasCustomPrompt="1"/>
          </p:nvPr>
        </p:nvSpPr>
        <p:spPr>
          <a:xfrm>
            <a:off x="4423916"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7" name="Title mop mid">
            <a:extLst>
              <a:ext uri="{FF2B5EF4-FFF2-40B4-BE49-F238E27FC236}">
                <a16:creationId xmlns:a16="http://schemas.microsoft.com/office/drawing/2014/main" id="{8FF5AC26-0A28-2B40-AF91-96427FA0C622}"/>
              </a:ext>
            </a:extLst>
          </p:cNvPr>
          <p:cNvSpPr>
            <a:spLocks noGrp="1"/>
          </p:cNvSpPr>
          <p:nvPr>
            <p:ph type="body" sz="quarter" idx="16" hasCustomPrompt="1"/>
          </p:nvPr>
        </p:nvSpPr>
        <p:spPr>
          <a:xfrm>
            <a:off x="4423916" y="2361153"/>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5" name="Copy top left">
            <a:extLst>
              <a:ext uri="{FF2B5EF4-FFF2-40B4-BE49-F238E27FC236}">
                <a16:creationId xmlns:a16="http://schemas.microsoft.com/office/drawing/2014/main" id="{46117C64-A477-EF47-88FB-3EDF8DEBAEEE}"/>
              </a:ext>
            </a:extLst>
          </p:cNvPr>
          <p:cNvSpPr>
            <a:spLocks noGrp="1"/>
          </p:cNvSpPr>
          <p:nvPr>
            <p:ph type="body" sz="quarter" idx="15" hasCustomPrompt="1"/>
          </p:nvPr>
        </p:nvSpPr>
        <p:spPr>
          <a:xfrm>
            <a:off x="609600" y="2667000"/>
            <a:ext cx="3330015" cy="1292627"/>
          </a:xfrm>
        </p:spPr>
        <p:txBody>
          <a:bodyPr lIns="90000" tIns="72000" rIns="72000" bIns="36000">
            <a:noAutofit/>
          </a:bodyPr>
          <a:lstStyle>
            <a:lvl1pPr>
              <a:spcBef>
                <a:spcPts val="600"/>
              </a:spcBef>
              <a:defRPr sz="14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 name="Title top left">
            <a:extLst>
              <a:ext uri="{FF2B5EF4-FFF2-40B4-BE49-F238E27FC236}">
                <a16:creationId xmlns:a16="http://schemas.microsoft.com/office/drawing/2014/main" id="{C9820871-948A-F142-AF47-C5630615746A}"/>
              </a:ext>
            </a:extLst>
          </p:cNvPr>
          <p:cNvSpPr>
            <a:spLocks noGrp="1"/>
          </p:cNvSpPr>
          <p:nvPr>
            <p:ph type="body" sz="quarter" idx="13" hasCustomPrompt="1"/>
          </p:nvPr>
        </p:nvSpPr>
        <p:spPr>
          <a:xfrm>
            <a:off x="609600" y="2361153"/>
            <a:ext cx="3330015" cy="216470"/>
          </a:xfrm>
        </p:spPr>
        <p:txBody>
          <a:bodyPr lIns="90000" tIns="0" rIns="72000" bIns="0" anchor="b" anchorCtr="0">
            <a:noAutofit/>
          </a:bodyPr>
          <a:lstStyle>
            <a:lvl1pPr>
              <a:spcBef>
                <a:spcPts val="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4" name="% bot right">
            <a:extLst>
              <a:ext uri="{FF2B5EF4-FFF2-40B4-BE49-F238E27FC236}">
                <a16:creationId xmlns:a16="http://schemas.microsoft.com/office/drawing/2014/main" id="{C1946513-E42F-35C5-085F-BD63066846E2}"/>
              </a:ext>
            </a:extLst>
          </p:cNvPr>
          <p:cNvSpPr>
            <a:spLocks noGrp="1"/>
          </p:cNvSpPr>
          <p:nvPr>
            <p:ph type="body" sz="quarter" idx="37" hasCustomPrompt="1"/>
          </p:nvPr>
        </p:nvSpPr>
        <p:spPr>
          <a:xfrm>
            <a:off x="8238939" y="3803432"/>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27" name="% bot mid">
            <a:extLst>
              <a:ext uri="{FF2B5EF4-FFF2-40B4-BE49-F238E27FC236}">
                <a16:creationId xmlns:a16="http://schemas.microsoft.com/office/drawing/2014/main" id="{A1FDDB60-4E9F-377B-6258-895B1A42BA36}"/>
              </a:ext>
            </a:extLst>
          </p:cNvPr>
          <p:cNvSpPr>
            <a:spLocks noGrp="1"/>
          </p:cNvSpPr>
          <p:nvPr>
            <p:ph type="body" sz="quarter" idx="36" hasCustomPrompt="1"/>
          </p:nvPr>
        </p:nvSpPr>
        <p:spPr>
          <a:xfrm>
            <a:off x="4423916" y="3803432"/>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26" name="% bot left">
            <a:extLst>
              <a:ext uri="{FF2B5EF4-FFF2-40B4-BE49-F238E27FC236}">
                <a16:creationId xmlns:a16="http://schemas.microsoft.com/office/drawing/2014/main" id="{B1E8F93B-DDE6-D6BE-35E1-82550803A7D6}"/>
              </a:ext>
            </a:extLst>
          </p:cNvPr>
          <p:cNvSpPr>
            <a:spLocks noGrp="1"/>
          </p:cNvSpPr>
          <p:nvPr>
            <p:ph type="body" sz="quarter" idx="35" hasCustomPrompt="1"/>
          </p:nvPr>
        </p:nvSpPr>
        <p:spPr>
          <a:xfrm>
            <a:off x="606905" y="3803432"/>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13" name="% top right">
            <a:extLst>
              <a:ext uri="{FF2B5EF4-FFF2-40B4-BE49-F238E27FC236}">
                <a16:creationId xmlns:a16="http://schemas.microsoft.com/office/drawing/2014/main" id="{E0E89049-A386-A35C-A5EE-D65767200780}"/>
              </a:ext>
            </a:extLst>
          </p:cNvPr>
          <p:cNvSpPr>
            <a:spLocks noGrp="1"/>
          </p:cNvSpPr>
          <p:nvPr>
            <p:ph type="body" sz="quarter" idx="34" hasCustomPrompt="1"/>
          </p:nvPr>
        </p:nvSpPr>
        <p:spPr>
          <a:xfrm>
            <a:off x="8238234" y="1608518"/>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10" name="% top mid">
            <a:extLst>
              <a:ext uri="{FF2B5EF4-FFF2-40B4-BE49-F238E27FC236}">
                <a16:creationId xmlns:a16="http://schemas.microsoft.com/office/drawing/2014/main" id="{49A19AF6-EB21-CA04-906E-AFD88FFAC040}"/>
              </a:ext>
            </a:extLst>
          </p:cNvPr>
          <p:cNvSpPr>
            <a:spLocks noGrp="1"/>
          </p:cNvSpPr>
          <p:nvPr>
            <p:ph type="body" sz="quarter" idx="33" hasCustomPrompt="1"/>
          </p:nvPr>
        </p:nvSpPr>
        <p:spPr>
          <a:xfrm>
            <a:off x="4423916" y="1608518"/>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3" name="% top left">
            <a:extLst>
              <a:ext uri="{FF2B5EF4-FFF2-40B4-BE49-F238E27FC236}">
                <a16:creationId xmlns:a16="http://schemas.microsoft.com/office/drawing/2014/main" id="{95917F40-A3F4-BE78-7BDA-B6287818371A}"/>
              </a:ext>
            </a:extLst>
          </p:cNvPr>
          <p:cNvSpPr>
            <a:spLocks noGrp="1"/>
          </p:cNvSpPr>
          <p:nvPr>
            <p:ph type="body" sz="quarter" idx="32" hasCustomPrompt="1"/>
          </p:nvPr>
        </p:nvSpPr>
        <p:spPr>
          <a:xfrm>
            <a:off x="606200" y="1608518"/>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29" name="Title">
            <a:extLst>
              <a:ext uri="{FF2B5EF4-FFF2-40B4-BE49-F238E27FC236}">
                <a16:creationId xmlns:a16="http://schemas.microsoft.com/office/drawing/2014/main" id="{4B19448A-0372-07C5-16DD-49396B7E6817}"/>
              </a:ext>
            </a:extLst>
          </p:cNvPr>
          <p:cNvSpPr>
            <a:spLocks noGrp="1"/>
          </p:cNvSpPr>
          <p:nvPr>
            <p:ph type="body" sz="quarter" idx="11" hasCustomPrompt="1"/>
          </p:nvPr>
        </p:nvSpPr>
        <p:spPr>
          <a:xfrm>
            <a:off x="609600" y="774000"/>
            <a:ext cx="1099185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284683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 boxes % black">
    <p:bg>
      <p:bgPr>
        <a:solidFill>
          <a:schemeClr val="tx1"/>
        </a:solidFill>
        <a:effectLst/>
      </p:bgPr>
    </p:bg>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D601EED6-D4E3-5080-EB75-ACF0F4977A82}"/>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grpSp>
        <p:nvGrpSpPr>
          <p:cNvPr id="7" name="Background lines">
            <a:extLst>
              <a:ext uri="{FF2B5EF4-FFF2-40B4-BE49-F238E27FC236}">
                <a16:creationId xmlns:a16="http://schemas.microsoft.com/office/drawing/2014/main" id="{1F77244B-9164-D30F-2C4E-2D1EC4DDCB0E}"/>
              </a:ext>
            </a:extLst>
          </p:cNvPr>
          <p:cNvGrpSpPr/>
          <p:nvPr userDrawn="1"/>
        </p:nvGrpSpPr>
        <p:grpSpPr>
          <a:xfrm>
            <a:off x="609600" y="1914199"/>
            <a:ext cx="10991850" cy="4258001"/>
            <a:chOff x="609600" y="1914199"/>
            <a:chExt cx="10991850" cy="4258001"/>
          </a:xfrm>
        </p:grpSpPr>
        <p:cxnSp>
          <p:nvCxnSpPr>
            <p:cNvPr id="9" name="vertical line left">
              <a:extLst>
                <a:ext uri="{FF2B5EF4-FFF2-40B4-BE49-F238E27FC236}">
                  <a16:creationId xmlns:a16="http://schemas.microsoft.com/office/drawing/2014/main" id="{3677CAB5-7299-4211-FB09-DC52029FEFA5}"/>
                </a:ext>
              </a:extLst>
            </p:cNvPr>
            <p:cNvCxnSpPr>
              <a:cxnSpLocks/>
            </p:cNvCxnSpPr>
            <p:nvPr userDrawn="1"/>
          </p:nvCxnSpPr>
          <p:spPr>
            <a:xfrm>
              <a:off x="4186071" y="1929384"/>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vertical line left">
              <a:extLst>
                <a:ext uri="{FF2B5EF4-FFF2-40B4-BE49-F238E27FC236}">
                  <a16:creationId xmlns:a16="http://schemas.microsoft.com/office/drawing/2014/main" id="{7DB2070A-75F1-764C-8623-D232CDD879C5}"/>
                </a:ext>
              </a:extLst>
            </p:cNvPr>
            <p:cNvCxnSpPr>
              <a:cxnSpLocks/>
            </p:cNvCxnSpPr>
            <p:nvPr userDrawn="1"/>
          </p:nvCxnSpPr>
          <p:spPr>
            <a:xfrm>
              <a:off x="8000829" y="1914199"/>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vertical line left">
              <a:extLst>
                <a:ext uri="{FF2B5EF4-FFF2-40B4-BE49-F238E27FC236}">
                  <a16:creationId xmlns:a16="http://schemas.microsoft.com/office/drawing/2014/main" id="{E3E2D18F-6428-D36F-D629-2FFB56D7BE8B}"/>
                </a:ext>
              </a:extLst>
            </p:cNvPr>
            <p:cNvCxnSpPr>
              <a:cxnSpLocks/>
            </p:cNvCxnSpPr>
            <p:nvPr userDrawn="1"/>
          </p:nvCxnSpPr>
          <p:spPr>
            <a:xfrm flipH="1">
              <a:off x="609600" y="3959627"/>
              <a:ext cx="10991850" cy="0"/>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63878C8-6823-DDD9-CDCB-9ED19330625E}"/>
                </a:ext>
              </a:extLst>
            </p:cNvPr>
            <p:cNvSpPr>
              <a:spLocks/>
            </p:cNvSpPr>
            <p:nvPr userDrawn="1"/>
          </p:nvSpPr>
          <p:spPr>
            <a:xfrm>
              <a:off x="4034472" y="3779547"/>
              <a:ext cx="329181" cy="32918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Oval 23">
              <a:extLst>
                <a:ext uri="{FF2B5EF4-FFF2-40B4-BE49-F238E27FC236}">
                  <a16:creationId xmlns:a16="http://schemas.microsoft.com/office/drawing/2014/main" id="{D52046B1-34CC-208D-F45D-C5563187ECD9}"/>
                </a:ext>
              </a:extLst>
            </p:cNvPr>
            <p:cNvSpPr>
              <a:spLocks/>
            </p:cNvSpPr>
            <p:nvPr userDrawn="1"/>
          </p:nvSpPr>
          <p:spPr>
            <a:xfrm>
              <a:off x="7840624" y="3786684"/>
              <a:ext cx="329181" cy="32918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Copy bot right">
            <a:extLst>
              <a:ext uri="{FF2B5EF4-FFF2-40B4-BE49-F238E27FC236}">
                <a16:creationId xmlns:a16="http://schemas.microsoft.com/office/drawing/2014/main" id="{FDA569E7-E256-19B4-937A-CE748E82CC2F}"/>
              </a:ext>
            </a:extLst>
          </p:cNvPr>
          <p:cNvSpPr>
            <a:spLocks noGrp="1"/>
          </p:cNvSpPr>
          <p:nvPr>
            <p:ph type="body" sz="quarter" idx="31" hasCustomPrompt="1"/>
          </p:nvPr>
        </p:nvSpPr>
        <p:spPr>
          <a:xfrm>
            <a:off x="8238232" y="4867845"/>
            <a:ext cx="3330015" cy="1292627"/>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 name="Title bot right">
            <a:extLst>
              <a:ext uri="{FF2B5EF4-FFF2-40B4-BE49-F238E27FC236}">
                <a16:creationId xmlns:a16="http://schemas.microsoft.com/office/drawing/2014/main" id="{AE8B43E7-2BB2-926C-AD13-A86CA1580184}"/>
              </a:ext>
            </a:extLst>
          </p:cNvPr>
          <p:cNvSpPr>
            <a:spLocks noGrp="1"/>
          </p:cNvSpPr>
          <p:nvPr>
            <p:ph type="body" sz="quarter" idx="30" hasCustomPrompt="1"/>
          </p:nvPr>
        </p:nvSpPr>
        <p:spPr>
          <a:xfrm>
            <a:off x="8238232" y="4561998"/>
            <a:ext cx="3330015" cy="216470"/>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4" name="% bot right">
            <a:extLst>
              <a:ext uri="{FF2B5EF4-FFF2-40B4-BE49-F238E27FC236}">
                <a16:creationId xmlns:a16="http://schemas.microsoft.com/office/drawing/2014/main" id="{C1946513-E42F-35C5-085F-BD63066846E2}"/>
              </a:ext>
            </a:extLst>
          </p:cNvPr>
          <p:cNvSpPr>
            <a:spLocks noGrp="1"/>
          </p:cNvSpPr>
          <p:nvPr>
            <p:ph type="body" sz="quarter" idx="37" hasCustomPrompt="1"/>
          </p:nvPr>
        </p:nvSpPr>
        <p:spPr>
          <a:xfrm>
            <a:off x="8238939" y="3803432"/>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33" name="Copy bot mid">
            <a:extLst>
              <a:ext uri="{FF2B5EF4-FFF2-40B4-BE49-F238E27FC236}">
                <a16:creationId xmlns:a16="http://schemas.microsoft.com/office/drawing/2014/main" id="{B3493B72-BEE0-81E9-6912-EE56D3C9FDB8}"/>
              </a:ext>
            </a:extLst>
          </p:cNvPr>
          <p:cNvSpPr>
            <a:spLocks noGrp="1"/>
          </p:cNvSpPr>
          <p:nvPr>
            <p:ph type="body" sz="quarter" idx="29" hasCustomPrompt="1"/>
          </p:nvPr>
        </p:nvSpPr>
        <p:spPr>
          <a:xfrm>
            <a:off x="4423916" y="4864388"/>
            <a:ext cx="3330015" cy="1292627"/>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2" name="Title bot mid">
            <a:extLst>
              <a:ext uri="{FF2B5EF4-FFF2-40B4-BE49-F238E27FC236}">
                <a16:creationId xmlns:a16="http://schemas.microsoft.com/office/drawing/2014/main" id="{67AA74FD-C1F3-7747-424A-F5929B6A0437}"/>
              </a:ext>
            </a:extLst>
          </p:cNvPr>
          <p:cNvSpPr>
            <a:spLocks noGrp="1"/>
          </p:cNvSpPr>
          <p:nvPr>
            <p:ph type="body" sz="quarter" idx="28" hasCustomPrompt="1"/>
          </p:nvPr>
        </p:nvSpPr>
        <p:spPr>
          <a:xfrm>
            <a:off x="4423916" y="4558541"/>
            <a:ext cx="3330015" cy="216470"/>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7" name="% bot mid">
            <a:extLst>
              <a:ext uri="{FF2B5EF4-FFF2-40B4-BE49-F238E27FC236}">
                <a16:creationId xmlns:a16="http://schemas.microsoft.com/office/drawing/2014/main" id="{A1FDDB60-4E9F-377B-6258-895B1A42BA36}"/>
              </a:ext>
            </a:extLst>
          </p:cNvPr>
          <p:cNvSpPr>
            <a:spLocks noGrp="1"/>
          </p:cNvSpPr>
          <p:nvPr>
            <p:ph type="body" sz="quarter" idx="36" hasCustomPrompt="1"/>
          </p:nvPr>
        </p:nvSpPr>
        <p:spPr>
          <a:xfrm>
            <a:off x="4423916" y="3803432"/>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31" name="Copy bot left">
            <a:extLst>
              <a:ext uri="{FF2B5EF4-FFF2-40B4-BE49-F238E27FC236}">
                <a16:creationId xmlns:a16="http://schemas.microsoft.com/office/drawing/2014/main" id="{9D293981-9DD2-D7F4-8333-BD1F44A786CF}"/>
              </a:ext>
            </a:extLst>
          </p:cNvPr>
          <p:cNvSpPr>
            <a:spLocks noGrp="1"/>
          </p:cNvSpPr>
          <p:nvPr>
            <p:ph type="body" sz="quarter" idx="27" hasCustomPrompt="1"/>
          </p:nvPr>
        </p:nvSpPr>
        <p:spPr>
          <a:xfrm>
            <a:off x="609600" y="4864388"/>
            <a:ext cx="3330015" cy="1292627"/>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0" name="Title bot left">
            <a:extLst>
              <a:ext uri="{FF2B5EF4-FFF2-40B4-BE49-F238E27FC236}">
                <a16:creationId xmlns:a16="http://schemas.microsoft.com/office/drawing/2014/main" id="{80E4A811-ACB3-F84A-48F4-FA4E3D3C8529}"/>
              </a:ext>
            </a:extLst>
          </p:cNvPr>
          <p:cNvSpPr>
            <a:spLocks noGrp="1"/>
          </p:cNvSpPr>
          <p:nvPr>
            <p:ph type="body" sz="quarter" idx="26" hasCustomPrompt="1"/>
          </p:nvPr>
        </p:nvSpPr>
        <p:spPr>
          <a:xfrm>
            <a:off x="609600" y="4558541"/>
            <a:ext cx="3330015" cy="216470"/>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6" name="% bot left">
            <a:extLst>
              <a:ext uri="{FF2B5EF4-FFF2-40B4-BE49-F238E27FC236}">
                <a16:creationId xmlns:a16="http://schemas.microsoft.com/office/drawing/2014/main" id="{B1E8F93B-DDE6-D6BE-35E1-82550803A7D6}"/>
              </a:ext>
            </a:extLst>
          </p:cNvPr>
          <p:cNvSpPr>
            <a:spLocks noGrp="1"/>
          </p:cNvSpPr>
          <p:nvPr>
            <p:ph type="body" sz="quarter" idx="35" hasCustomPrompt="1"/>
          </p:nvPr>
        </p:nvSpPr>
        <p:spPr>
          <a:xfrm>
            <a:off x="606905" y="3803432"/>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21" name="Copy top right">
            <a:extLst>
              <a:ext uri="{FF2B5EF4-FFF2-40B4-BE49-F238E27FC236}">
                <a16:creationId xmlns:a16="http://schemas.microsoft.com/office/drawing/2014/main" id="{3188BE66-BE6C-3144-A329-D989243A3B3B}"/>
              </a:ext>
            </a:extLst>
          </p:cNvPr>
          <p:cNvSpPr>
            <a:spLocks noGrp="1"/>
          </p:cNvSpPr>
          <p:nvPr>
            <p:ph type="body" sz="quarter" idx="19" hasCustomPrompt="1"/>
          </p:nvPr>
        </p:nvSpPr>
        <p:spPr>
          <a:xfrm>
            <a:off x="8238232" y="2667000"/>
            <a:ext cx="3330015" cy="1292627"/>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0" name="Title top right">
            <a:extLst>
              <a:ext uri="{FF2B5EF4-FFF2-40B4-BE49-F238E27FC236}">
                <a16:creationId xmlns:a16="http://schemas.microsoft.com/office/drawing/2014/main" id="{B438E217-7F1D-584A-B49D-C71F29BCF20C}"/>
              </a:ext>
            </a:extLst>
          </p:cNvPr>
          <p:cNvSpPr>
            <a:spLocks noGrp="1"/>
          </p:cNvSpPr>
          <p:nvPr>
            <p:ph type="body" sz="quarter" idx="18" hasCustomPrompt="1"/>
          </p:nvPr>
        </p:nvSpPr>
        <p:spPr>
          <a:xfrm>
            <a:off x="8238232" y="2361153"/>
            <a:ext cx="3330015" cy="216470"/>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3" name="% top right">
            <a:extLst>
              <a:ext uri="{FF2B5EF4-FFF2-40B4-BE49-F238E27FC236}">
                <a16:creationId xmlns:a16="http://schemas.microsoft.com/office/drawing/2014/main" id="{E0E89049-A386-A35C-A5EE-D65767200780}"/>
              </a:ext>
            </a:extLst>
          </p:cNvPr>
          <p:cNvSpPr>
            <a:spLocks noGrp="1"/>
          </p:cNvSpPr>
          <p:nvPr>
            <p:ph type="body" sz="quarter" idx="34" hasCustomPrompt="1"/>
          </p:nvPr>
        </p:nvSpPr>
        <p:spPr>
          <a:xfrm>
            <a:off x="8238234" y="1608518"/>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18" name="Copy top mid">
            <a:extLst>
              <a:ext uri="{FF2B5EF4-FFF2-40B4-BE49-F238E27FC236}">
                <a16:creationId xmlns:a16="http://schemas.microsoft.com/office/drawing/2014/main" id="{7DA302CE-0BF2-6541-9634-7A83003F41C0}"/>
              </a:ext>
            </a:extLst>
          </p:cNvPr>
          <p:cNvSpPr>
            <a:spLocks noGrp="1"/>
          </p:cNvSpPr>
          <p:nvPr>
            <p:ph type="body" sz="quarter" idx="17" hasCustomPrompt="1"/>
          </p:nvPr>
        </p:nvSpPr>
        <p:spPr>
          <a:xfrm>
            <a:off x="4423916" y="2667000"/>
            <a:ext cx="3330015" cy="1292627"/>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7" name="Title top mid">
            <a:extLst>
              <a:ext uri="{FF2B5EF4-FFF2-40B4-BE49-F238E27FC236}">
                <a16:creationId xmlns:a16="http://schemas.microsoft.com/office/drawing/2014/main" id="{8FF5AC26-0A28-2B40-AF91-96427FA0C622}"/>
              </a:ext>
            </a:extLst>
          </p:cNvPr>
          <p:cNvSpPr>
            <a:spLocks noGrp="1"/>
          </p:cNvSpPr>
          <p:nvPr>
            <p:ph type="body" sz="quarter" idx="16" hasCustomPrompt="1"/>
          </p:nvPr>
        </p:nvSpPr>
        <p:spPr>
          <a:xfrm>
            <a:off x="4423916" y="2361153"/>
            <a:ext cx="3330015" cy="216470"/>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0" name="% top mid">
            <a:extLst>
              <a:ext uri="{FF2B5EF4-FFF2-40B4-BE49-F238E27FC236}">
                <a16:creationId xmlns:a16="http://schemas.microsoft.com/office/drawing/2014/main" id="{49A19AF6-EB21-CA04-906E-AFD88FFAC040}"/>
              </a:ext>
            </a:extLst>
          </p:cNvPr>
          <p:cNvSpPr>
            <a:spLocks noGrp="1"/>
          </p:cNvSpPr>
          <p:nvPr>
            <p:ph type="body" sz="quarter" idx="33" hasCustomPrompt="1"/>
          </p:nvPr>
        </p:nvSpPr>
        <p:spPr>
          <a:xfrm>
            <a:off x="4423916" y="1608518"/>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15" name="Copy top left">
            <a:extLst>
              <a:ext uri="{FF2B5EF4-FFF2-40B4-BE49-F238E27FC236}">
                <a16:creationId xmlns:a16="http://schemas.microsoft.com/office/drawing/2014/main" id="{46117C64-A477-EF47-88FB-3EDF8DEBAEEE}"/>
              </a:ext>
            </a:extLst>
          </p:cNvPr>
          <p:cNvSpPr>
            <a:spLocks noGrp="1"/>
          </p:cNvSpPr>
          <p:nvPr>
            <p:ph type="body" sz="quarter" idx="15" hasCustomPrompt="1"/>
          </p:nvPr>
        </p:nvSpPr>
        <p:spPr>
          <a:xfrm>
            <a:off x="609600" y="2667000"/>
            <a:ext cx="3330015" cy="1292627"/>
          </a:xfrm>
        </p:spPr>
        <p:txBody>
          <a:bodyPr lIns="90000" tIns="72000" rIns="72000" bIns="36000">
            <a:noAutofit/>
          </a:bodyPr>
          <a:lstStyle>
            <a:lvl1pPr>
              <a:spcBef>
                <a:spcPts val="600"/>
              </a:spcBef>
              <a:defRPr sz="14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 name="Title top left">
            <a:extLst>
              <a:ext uri="{FF2B5EF4-FFF2-40B4-BE49-F238E27FC236}">
                <a16:creationId xmlns:a16="http://schemas.microsoft.com/office/drawing/2014/main" id="{C9820871-948A-F142-AF47-C5630615746A}"/>
              </a:ext>
            </a:extLst>
          </p:cNvPr>
          <p:cNvSpPr>
            <a:spLocks noGrp="1"/>
          </p:cNvSpPr>
          <p:nvPr>
            <p:ph type="body" sz="quarter" idx="13" hasCustomPrompt="1"/>
          </p:nvPr>
        </p:nvSpPr>
        <p:spPr>
          <a:xfrm>
            <a:off x="609600" y="2361153"/>
            <a:ext cx="3330015" cy="216470"/>
          </a:xfrm>
        </p:spPr>
        <p:txBody>
          <a:bodyPr lIns="90000" tIns="0" rIns="72000" bIns="0" anchor="b" anchorCtr="0">
            <a:noAutofit/>
          </a:bodyPr>
          <a:lstStyle>
            <a:lvl1pPr>
              <a:spcBef>
                <a:spcPts val="0"/>
              </a:spcBef>
              <a:defRPr sz="1400" b="1">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 name="% top left">
            <a:extLst>
              <a:ext uri="{FF2B5EF4-FFF2-40B4-BE49-F238E27FC236}">
                <a16:creationId xmlns:a16="http://schemas.microsoft.com/office/drawing/2014/main" id="{95917F40-A3F4-BE78-7BDA-B6287818371A}"/>
              </a:ext>
            </a:extLst>
          </p:cNvPr>
          <p:cNvSpPr>
            <a:spLocks noGrp="1"/>
          </p:cNvSpPr>
          <p:nvPr>
            <p:ph type="body" sz="quarter" idx="32" hasCustomPrompt="1"/>
          </p:nvPr>
        </p:nvSpPr>
        <p:spPr>
          <a:xfrm>
            <a:off x="606200" y="1608518"/>
            <a:ext cx="3330013" cy="744722"/>
          </a:xfrm>
        </p:spPr>
        <p:txBody>
          <a:bodyPr anchor="b">
            <a:noAutofit/>
          </a:bodyPr>
          <a:lstStyle>
            <a:lvl1pPr>
              <a:defRPr sz="360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 or number</a:t>
            </a:r>
          </a:p>
        </p:txBody>
      </p:sp>
      <p:sp>
        <p:nvSpPr>
          <p:cNvPr id="29" name="Title">
            <a:extLst>
              <a:ext uri="{FF2B5EF4-FFF2-40B4-BE49-F238E27FC236}">
                <a16:creationId xmlns:a16="http://schemas.microsoft.com/office/drawing/2014/main" id="{4B19448A-0372-07C5-16DD-49396B7E6817}"/>
              </a:ext>
            </a:extLst>
          </p:cNvPr>
          <p:cNvSpPr>
            <a:spLocks noGrp="1"/>
          </p:cNvSpPr>
          <p:nvPr>
            <p:ph type="body" sz="quarter" idx="11" hasCustomPrompt="1"/>
          </p:nvPr>
        </p:nvSpPr>
        <p:spPr>
          <a:xfrm>
            <a:off x="609600" y="774000"/>
            <a:ext cx="10991850" cy="744722"/>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0270825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tx1"/>
        </a:solidFill>
        <a:effectLst/>
      </p:bgPr>
    </p:bg>
    <p:spTree>
      <p:nvGrpSpPr>
        <p:cNvPr id="1" name=""/>
        <p:cNvGrpSpPr/>
        <p:nvPr/>
      </p:nvGrpSpPr>
      <p:grpSpPr>
        <a:xfrm>
          <a:off x="0" y="0"/>
          <a:ext cx="0" cy="0"/>
          <a:chOff x="0" y="0"/>
          <a:chExt cx="0" cy="0"/>
        </a:xfrm>
      </p:grpSpPr>
      <p:sp>
        <p:nvSpPr>
          <p:cNvPr id="20" name="Footer">
            <a:extLst>
              <a:ext uri="{FF2B5EF4-FFF2-40B4-BE49-F238E27FC236}">
                <a16:creationId xmlns:a16="http://schemas.microsoft.com/office/drawing/2014/main" id="{00EE1FC2-FEBA-663F-892D-F943F9488659}"/>
              </a:ext>
            </a:extLst>
          </p:cNvPr>
          <p:cNvSpPr>
            <a:spLocks noGrp="1"/>
          </p:cNvSpPr>
          <p:nvPr>
            <p:ph type="body" sz="quarter" idx="31"/>
          </p:nvPr>
        </p:nvSpPr>
        <p:spPr>
          <a:xfrm>
            <a:off x="1881188" y="6332538"/>
            <a:ext cx="9029619" cy="244475"/>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9" name="savanta.com">
            <a:extLst>
              <a:ext uri="{FF2B5EF4-FFF2-40B4-BE49-F238E27FC236}">
                <a16:creationId xmlns:a16="http://schemas.microsoft.com/office/drawing/2014/main" id="{FF61DD25-F538-EF48-A1DB-0D12379C61E6}"/>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25" name="impact body">
            <a:extLst>
              <a:ext uri="{FF2B5EF4-FFF2-40B4-BE49-F238E27FC236}">
                <a16:creationId xmlns:a16="http://schemas.microsoft.com/office/drawing/2014/main" id="{72401752-F66A-094F-95CF-7F6B7BB349C6}"/>
              </a:ext>
            </a:extLst>
          </p:cNvPr>
          <p:cNvSpPr>
            <a:spLocks noGrp="1"/>
          </p:cNvSpPr>
          <p:nvPr>
            <p:ph type="body" sz="quarter" idx="23" hasCustomPrompt="1"/>
          </p:nvPr>
        </p:nvSpPr>
        <p:spPr>
          <a:xfrm>
            <a:off x="8221954" y="3624764"/>
            <a:ext cx="3330015" cy="2547435"/>
          </a:xfrm>
        </p:spPr>
        <p:txBody>
          <a:bodyPr>
            <a:noAutofit/>
          </a:bodyPr>
          <a:lstStyle>
            <a:lvl1pPr>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 name="Impact">
            <a:extLst>
              <a:ext uri="{FF2B5EF4-FFF2-40B4-BE49-F238E27FC236}">
                <a16:creationId xmlns:a16="http://schemas.microsoft.com/office/drawing/2014/main" id="{AA58B48D-79BA-544D-B38F-5BF12FE5D785}"/>
              </a:ext>
            </a:extLst>
          </p:cNvPr>
          <p:cNvSpPr/>
          <p:nvPr userDrawn="1"/>
        </p:nvSpPr>
        <p:spPr>
          <a:xfrm>
            <a:off x="8226431" y="3216170"/>
            <a:ext cx="1281120" cy="346762"/>
          </a:xfrm>
          <a:prstGeom prst="rect">
            <a:avLst/>
          </a:prstGeom>
        </p:spPr>
        <p:txBody>
          <a:bodyPr wrap="none">
            <a:spAutoFit/>
          </a:bodyPr>
          <a:lstStyle/>
          <a:p>
            <a:pPr lvl="0">
              <a:lnSpc>
                <a:spcPct val="110000"/>
              </a:lnSpc>
              <a:defRPr/>
            </a:pPr>
            <a:r>
              <a:rPr lang="en-GB" sz="1600" b="1" noProof="0">
                <a:solidFill>
                  <a:schemeClr val="tx2"/>
                </a:solidFill>
                <a:latin typeface="Roboto" panose="02000000000000000000" pitchFamily="2" charset="0"/>
                <a:ea typeface="Roboto" panose="02000000000000000000" pitchFamily="2" charset="0"/>
                <a:cs typeface="Roboto" panose="02000000000000000000" pitchFamily="2" charset="0"/>
              </a:rPr>
              <a:t>The impact:</a:t>
            </a:r>
          </a:p>
        </p:txBody>
      </p:sp>
      <p:sp>
        <p:nvSpPr>
          <p:cNvPr id="24" name="approach body">
            <a:extLst>
              <a:ext uri="{FF2B5EF4-FFF2-40B4-BE49-F238E27FC236}">
                <a16:creationId xmlns:a16="http://schemas.microsoft.com/office/drawing/2014/main" id="{0A7B1793-8D67-7548-A015-CA788C6BC61B}"/>
              </a:ext>
            </a:extLst>
          </p:cNvPr>
          <p:cNvSpPr>
            <a:spLocks noGrp="1"/>
          </p:cNvSpPr>
          <p:nvPr>
            <p:ph type="body" sz="quarter" idx="22" hasCustomPrompt="1"/>
          </p:nvPr>
        </p:nvSpPr>
        <p:spPr>
          <a:xfrm>
            <a:off x="4449030" y="3629415"/>
            <a:ext cx="3330015" cy="2547435"/>
          </a:xfrm>
        </p:spPr>
        <p:txBody>
          <a:bodyPr>
            <a:noAutofit/>
          </a:bodyPr>
          <a:lstStyle>
            <a:lvl1pPr>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3" name="Approach">
            <a:extLst>
              <a:ext uri="{FF2B5EF4-FFF2-40B4-BE49-F238E27FC236}">
                <a16:creationId xmlns:a16="http://schemas.microsoft.com/office/drawing/2014/main" id="{E9E675EA-45B6-6249-87DD-AC856AB04BE2}"/>
              </a:ext>
            </a:extLst>
          </p:cNvPr>
          <p:cNvSpPr/>
          <p:nvPr userDrawn="1"/>
        </p:nvSpPr>
        <p:spPr>
          <a:xfrm>
            <a:off x="4449030" y="3216170"/>
            <a:ext cx="1491114" cy="346762"/>
          </a:xfrm>
          <a:prstGeom prst="rect">
            <a:avLst/>
          </a:prstGeom>
        </p:spPr>
        <p:txBody>
          <a:bodyPr wrap="none">
            <a:spAutoFit/>
          </a:bodyPr>
          <a:lstStyle/>
          <a:p>
            <a:pPr lvl="0">
              <a:lnSpc>
                <a:spcPct val="110000"/>
              </a:lnSpc>
              <a:defRPr/>
            </a:pPr>
            <a:r>
              <a:rPr lang="en-GB" sz="1600" b="1" noProof="0">
                <a:solidFill>
                  <a:schemeClr val="tx2"/>
                </a:solidFill>
                <a:latin typeface="Roboto" panose="02000000000000000000" pitchFamily="2" charset="0"/>
                <a:ea typeface="Roboto" panose="02000000000000000000" pitchFamily="2" charset="0"/>
                <a:cs typeface="Roboto" panose="02000000000000000000" pitchFamily="2" charset="0"/>
              </a:rPr>
              <a:t>Our approach:</a:t>
            </a:r>
          </a:p>
        </p:txBody>
      </p:sp>
      <p:sp>
        <p:nvSpPr>
          <p:cNvPr id="23" name="challenge body">
            <a:extLst>
              <a:ext uri="{FF2B5EF4-FFF2-40B4-BE49-F238E27FC236}">
                <a16:creationId xmlns:a16="http://schemas.microsoft.com/office/drawing/2014/main" id="{C7D7CF02-AF74-FE4B-B5BF-D7BFF263BAD8}"/>
              </a:ext>
            </a:extLst>
          </p:cNvPr>
          <p:cNvSpPr>
            <a:spLocks noGrp="1"/>
          </p:cNvSpPr>
          <p:nvPr>
            <p:ph type="body" sz="quarter" idx="21" hasCustomPrompt="1"/>
          </p:nvPr>
        </p:nvSpPr>
        <p:spPr>
          <a:xfrm>
            <a:off x="644022" y="3624766"/>
            <a:ext cx="3330015" cy="2547434"/>
          </a:xfrm>
        </p:spPr>
        <p:txBody>
          <a:bodyPr>
            <a:noAutofit/>
          </a:bodyPr>
          <a:lstStyle>
            <a:lvl1pPr>
              <a:defRPr sz="1400" b="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2" name="Challenge">
            <a:extLst>
              <a:ext uri="{FF2B5EF4-FFF2-40B4-BE49-F238E27FC236}">
                <a16:creationId xmlns:a16="http://schemas.microsoft.com/office/drawing/2014/main" id="{1A586100-4086-2448-9EF4-8FD6DE3E5122}"/>
              </a:ext>
            </a:extLst>
          </p:cNvPr>
          <p:cNvSpPr/>
          <p:nvPr userDrawn="1"/>
        </p:nvSpPr>
        <p:spPr>
          <a:xfrm>
            <a:off x="609600" y="3216170"/>
            <a:ext cx="1935480" cy="346762"/>
          </a:xfrm>
          <a:prstGeom prst="rect">
            <a:avLst/>
          </a:prstGeom>
        </p:spPr>
        <p:txBody>
          <a:bodyPr wrap="square">
            <a:spAutoFit/>
          </a:bodyPr>
          <a:lstStyle/>
          <a:p>
            <a:pPr lvl="0">
              <a:lnSpc>
                <a:spcPct val="110000"/>
              </a:lnSpc>
              <a:defRPr/>
            </a:pPr>
            <a:r>
              <a:rPr lang="en-GB" sz="1600" b="1" noProof="0">
                <a:solidFill>
                  <a:schemeClr val="tx2"/>
                </a:solidFill>
                <a:latin typeface="Roboto" panose="02000000000000000000" pitchFamily="2" charset="0"/>
                <a:ea typeface="Roboto" panose="02000000000000000000" pitchFamily="2" charset="0"/>
                <a:cs typeface="Roboto" panose="02000000000000000000" pitchFamily="2" charset="0"/>
              </a:rPr>
              <a:t>The challenge:</a:t>
            </a:r>
          </a:p>
        </p:txBody>
      </p:sp>
      <p:sp>
        <p:nvSpPr>
          <p:cNvPr id="6" name="white BG">
            <a:extLst>
              <a:ext uri="{FF2B5EF4-FFF2-40B4-BE49-F238E27FC236}">
                <a16:creationId xmlns:a16="http://schemas.microsoft.com/office/drawing/2014/main" id="{71E20695-C593-D74A-AA41-49C126FA0B46}"/>
              </a:ext>
            </a:extLst>
          </p:cNvPr>
          <p:cNvSpPr>
            <a:spLocks noGrp="1" noRot="1" noMove="1" noResize="1" noEditPoints="1" noAdjustHandles="1" noChangeArrowheads="1" noChangeShapeType="1"/>
          </p:cNvSpPr>
          <p:nvPr userDrawn="1"/>
        </p:nvSpPr>
        <p:spPr>
          <a:xfrm>
            <a:off x="0" y="1"/>
            <a:ext cx="12192000" cy="2987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Image">
            <a:extLst>
              <a:ext uri="{FF2B5EF4-FFF2-40B4-BE49-F238E27FC236}">
                <a16:creationId xmlns:a16="http://schemas.microsoft.com/office/drawing/2014/main" id="{75039ECD-C976-6BBC-827F-E592B6AA3A4F}"/>
              </a:ext>
            </a:extLst>
          </p:cNvPr>
          <p:cNvSpPr>
            <a:spLocks noGrp="1"/>
          </p:cNvSpPr>
          <p:nvPr>
            <p:ph type="pic" sz="quarter" idx="35"/>
          </p:nvPr>
        </p:nvSpPr>
        <p:spPr>
          <a:xfrm>
            <a:off x="6096000" y="0"/>
            <a:ext cx="6096000" cy="2987675"/>
          </a:xfrm>
          <a:solidFill>
            <a:schemeClr val="bg2">
              <a:lumMod val="95000"/>
            </a:schemeClr>
          </a:solidFill>
        </p:spPr>
        <p:txBody>
          <a:bodyPr/>
          <a:lstStyle/>
          <a:p>
            <a:r>
              <a:rPr lang="en-US" noProof="0"/>
              <a:t>Click icon to add picture</a:t>
            </a:r>
            <a:endParaRPr lang="en-GB" noProof="0"/>
          </a:p>
        </p:txBody>
      </p:sp>
      <p:sp>
        <p:nvSpPr>
          <p:cNvPr id="59" name="Logo placeholder">
            <a:extLst>
              <a:ext uri="{FF2B5EF4-FFF2-40B4-BE49-F238E27FC236}">
                <a16:creationId xmlns:a16="http://schemas.microsoft.com/office/drawing/2014/main" id="{046007C7-D464-CF38-55FA-22ABCE607F1E}"/>
              </a:ext>
            </a:extLst>
          </p:cNvPr>
          <p:cNvSpPr>
            <a:spLocks noGrp="1"/>
          </p:cNvSpPr>
          <p:nvPr>
            <p:ph type="pic" sz="quarter" idx="34" hasCustomPrompt="1"/>
          </p:nvPr>
        </p:nvSpPr>
        <p:spPr>
          <a:xfrm>
            <a:off x="609601" y="2273244"/>
            <a:ext cx="2274794" cy="585438"/>
          </a:xfrm>
        </p:spPr>
        <p:txBody>
          <a:bodyPr anchor="ctr"/>
          <a:lstStyle>
            <a:lvl1pPr algn="l">
              <a:defRPr/>
            </a:lvl1pPr>
          </a:lstStyle>
          <a:p>
            <a:r>
              <a:rPr lang="en-GB" noProof="0"/>
              <a:t>Client logo here if allowed</a:t>
            </a:r>
          </a:p>
        </p:txBody>
      </p:sp>
      <p:sp>
        <p:nvSpPr>
          <p:cNvPr id="28" name="Sub header">
            <a:extLst>
              <a:ext uri="{FF2B5EF4-FFF2-40B4-BE49-F238E27FC236}">
                <a16:creationId xmlns:a16="http://schemas.microsoft.com/office/drawing/2014/main" id="{51243D2A-D388-F44E-B95D-DA66DB705009}"/>
              </a:ext>
            </a:extLst>
          </p:cNvPr>
          <p:cNvSpPr>
            <a:spLocks noGrp="1"/>
          </p:cNvSpPr>
          <p:nvPr>
            <p:ph type="body" sz="quarter" idx="12" hasCustomPrompt="1"/>
          </p:nvPr>
        </p:nvSpPr>
        <p:spPr>
          <a:xfrm>
            <a:off x="609601" y="1479672"/>
            <a:ext cx="4876799" cy="793572"/>
          </a:xfrm>
        </p:spPr>
        <p:txBody>
          <a:bodyPr tIns="0">
            <a:noAutofit/>
          </a:bodyPr>
          <a:lstStyle>
            <a:lvl1pPr>
              <a:defRPr sz="1800">
                <a:solidFill>
                  <a:schemeClr val="tx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Sub Header</a:t>
            </a:r>
          </a:p>
        </p:txBody>
      </p:sp>
      <p:sp>
        <p:nvSpPr>
          <p:cNvPr id="16" name="Title">
            <a:extLst>
              <a:ext uri="{FF2B5EF4-FFF2-40B4-BE49-F238E27FC236}">
                <a16:creationId xmlns:a16="http://schemas.microsoft.com/office/drawing/2014/main" id="{E210EDCF-A5D2-04B6-0E72-803D5AFE4C63}"/>
              </a:ext>
            </a:extLst>
          </p:cNvPr>
          <p:cNvSpPr>
            <a:spLocks noGrp="1"/>
          </p:cNvSpPr>
          <p:nvPr>
            <p:ph type="body" sz="quarter" idx="29" hasCustomPrompt="1"/>
          </p:nvPr>
        </p:nvSpPr>
        <p:spPr>
          <a:xfrm>
            <a:off x="609600" y="774000"/>
            <a:ext cx="5411492"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18" name="Running head">
            <a:extLst>
              <a:ext uri="{FF2B5EF4-FFF2-40B4-BE49-F238E27FC236}">
                <a16:creationId xmlns:a16="http://schemas.microsoft.com/office/drawing/2014/main" id="{D6B598DC-364B-34FE-F1C8-2A7A6AD36337}"/>
              </a:ext>
            </a:extLst>
          </p:cNvPr>
          <p:cNvSpPr>
            <a:spLocks noGrp="1"/>
          </p:cNvSpPr>
          <p:nvPr>
            <p:ph type="body" sz="quarter" idx="28" hasCustomPrompt="1"/>
          </p:nvPr>
        </p:nvSpPr>
        <p:spPr>
          <a:xfrm>
            <a:off x="609600" y="396875"/>
            <a:ext cx="5411492" cy="288925"/>
          </a:xfrm>
        </p:spPr>
        <p:txBody>
          <a:bodyPr tIns="0" bIns="36000" anchor="b" anchorCtr="0">
            <a:noAutofit/>
          </a:bodyPr>
          <a:lstStyle>
            <a:lvl1pPr>
              <a:defRPr lang="en-GB" sz="1200" b="1" kern="1200" spc="300" noProof="0" dirty="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lvl="0" algn="l" defTabSz="914400" rtl="0" eaLnBrk="1" latinLnBrk="0" hangingPunct="1">
              <a:lnSpc>
                <a:spcPct val="110000"/>
              </a:lnSpc>
              <a:defRPr/>
            </a:pPr>
            <a:r>
              <a:rPr lang="en-GB" noProof="0"/>
              <a:t> CASE STUDY</a:t>
            </a:r>
          </a:p>
        </p:txBody>
      </p:sp>
    </p:spTree>
    <p:extLst>
      <p:ext uri="{BB962C8B-B14F-4D97-AF65-F5344CB8AC3E}">
        <p14:creationId xmlns:p14="http://schemas.microsoft.com/office/powerpoint/2010/main" val="88218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ient quote">
    <p:bg>
      <p:bgPr>
        <a:solidFill>
          <a:schemeClr val="tx1"/>
        </a:solidFill>
        <a:effectLst/>
      </p:bgPr>
    </p:bg>
    <p:spTree>
      <p:nvGrpSpPr>
        <p:cNvPr id="1" name=""/>
        <p:cNvGrpSpPr/>
        <p:nvPr/>
      </p:nvGrpSpPr>
      <p:grpSpPr>
        <a:xfrm>
          <a:off x="0" y="0"/>
          <a:ext cx="0" cy="0"/>
          <a:chOff x="0" y="0"/>
          <a:chExt cx="0" cy="0"/>
        </a:xfrm>
      </p:grpSpPr>
      <p:sp>
        <p:nvSpPr>
          <p:cNvPr id="6" name="open quote">
            <a:extLst>
              <a:ext uri="{FF2B5EF4-FFF2-40B4-BE49-F238E27FC236}">
                <a16:creationId xmlns:a16="http://schemas.microsoft.com/office/drawing/2014/main" id="{00EF1042-E4C7-4C24-26B8-39ED17025639}"/>
              </a:ext>
            </a:extLst>
          </p:cNvPr>
          <p:cNvSpPr/>
          <p:nvPr userDrawn="1"/>
        </p:nvSpPr>
        <p:spPr>
          <a:xfrm>
            <a:off x="440341" y="50642"/>
            <a:ext cx="2041602" cy="3293209"/>
          </a:xfrm>
          <a:prstGeom prst="rect">
            <a:avLst/>
          </a:prstGeom>
        </p:spPr>
        <p:txBody>
          <a:bodyPr wrap="square">
            <a:spAutoFit/>
          </a:bodyPr>
          <a:lstStyle/>
          <a:p>
            <a:r>
              <a:rPr lang="en-GB" sz="20800" noProof="0">
                <a:solidFill>
                  <a:schemeClr val="tx2"/>
                </a:solidFill>
                <a:latin typeface="Georgia" panose="02040502050405020303" pitchFamily="18" charset="0"/>
              </a:rPr>
              <a:t>“</a:t>
            </a:r>
            <a:endParaRPr lang="en-GB" sz="20800" noProof="0">
              <a:latin typeface="Georgia" panose="02040502050405020303" pitchFamily="18" charset="0"/>
            </a:endParaRPr>
          </a:p>
        </p:txBody>
      </p:sp>
      <p:sp>
        <p:nvSpPr>
          <p:cNvPr id="14" name="Main picture">
            <a:extLst>
              <a:ext uri="{FF2B5EF4-FFF2-40B4-BE49-F238E27FC236}">
                <a16:creationId xmlns:a16="http://schemas.microsoft.com/office/drawing/2014/main" id="{48FCD0E1-E91E-C345-A0CB-75E5EEEC862C}"/>
              </a:ext>
            </a:extLst>
          </p:cNvPr>
          <p:cNvSpPr>
            <a:spLocks noGrp="1"/>
          </p:cNvSpPr>
          <p:nvPr>
            <p:ph type="pic" sz="quarter" idx="22"/>
          </p:nvPr>
        </p:nvSpPr>
        <p:spPr>
          <a:xfrm>
            <a:off x="6096000" y="0"/>
            <a:ext cx="6096613" cy="6858000"/>
          </a:xfrm>
          <a:prstGeom prst="rect">
            <a:avLst/>
          </a:prstGeom>
          <a:solidFill>
            <a:schemeClr val="bg1">
              <a:lumMod val="95000"/>
            </a:schemeClr>
          </a:solidFill>
        </p:spPr>
        <p:txBody>
          <a:bodyPr>
            <a:normAutofit/>
          </a:bodyPr>
          <a:lstStyle>
            <a:lvl1pP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5" name="page number">
            <a:extLst>
              <a:ext uri="{FF2B5EF4-FFF2-40B4-BE49-F238E27FC236}">
                <a16:creationId xmlns:a16="http://schemas.microsoft.com/office/drawing/2014/main" id="{5C733C99-AD05-CC10-E400-3798AF50C09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873E801D-CD84-E57D-2F1C-81F686513E09}"/>
              </a:ext>
            </a:extLst>
          </p:cNvPr>
          <p:cNvSpPr>
            <a:spLocks noGrp="1"/>
          </p:cNvSpPr>
          <p:nvPr>
            <p:ph type="body" sz="quarter" idx="23"/>
          </p:nvPr>
        </p:nvSpPr>
        <p:spPr>
          <a:xfrm>
            <a:off x="1881189" y="6336133"/>
            <a:ext cx="3605211"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6612ED82-B66F-155A-8746-B043277316D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6" name="Person picture">
            <a:extLst>
              <a:ext uri="{FF2B5EF4-FFF2-40B4-BE49-F238E27FC236}">
                <a16:creationId xmlns:a16="http://schemas.microsoft.com/office/drawing/2014/main" id="{383495DE-B05B-2349-961E-3288D750FB0B}"/>
              </a:ext>
            </a:extLst>
          </p:cNvPr>
          <p:cNvSpPr>
            <a:spLocks noGrp="1"/>
          </p:cNvSpPr>
          <p:nvPr>
            <p:ph type="pic" sz="quarter" idx="52"/>
          </p:nvPr>
        </p:nvSpPr>
        <p:spPr>
          <a:xfrm>
            <a:off x="617220" y="4977253"/>
            <a:ext cx="855663" cy="855663"/>
          </a:xfrm>
          <a:prstGeom prst="ellipse">
            <a:avLst/>
          </a:prstGeom>
          <a:solidFill>
            <a:schemeClr val="bg1">
              <a:lumMod val="95000"/>
            </a:schemeClr>
          </a:solidFill>
        </p:spPr>
        <p:txBody>
          <a:bodyPr>
            <a:normAutofit/>
          </a:bodyPr>
          <a:lstStyle>
            <a:lvl1pPr>
              <a:defRPr sz="1200"/>
            </a:lvl1pPr>
          </a:lstStyle>
          <a:p>
            <a:r>
              <a:rPr lang="en-US" noProof="0"/>
              <a:t>Click icon to add picture</a:t>
            </a:r>
            <a:endParaRPr lang="en-GB" noProof="0"/>
          </a:p>
        </p:txBody>
      </p:sp>
      <p:sp>
        <p:nvSpPr>
          <p:cNvPr id="15" name="description">
            <a:extLst>
              <a:ext uri="{FF2B5EF4-FFF2-40B4-BE49-F238E27FC236}">
                <a16:creationId xmlns:a16="http://schemas.microsoft.com/office/drawing/2014/main" id="{495E217E-3D59-1FC5-752B-0430566FEEED}"/>
              </a:ext>
            </a:extLst>
          </p:cNvPr>
          <p:cNvSpPr>
            <a:spLocks noGrp="1"/>
          </p:cNvSpPr>
          <p:nvPr>
            <p:ph type="body" sz="quarter" idx="54" hasCustomPrompt="1"/>
          </p:nvPr>
        </p:nvSpPr>
        <p:spPr>
          <a:xfrm>
            <a:off x="1557586" y="5488670"/>
            <a:ext cx="3928814" cy="479692"/>
          </a:xfrm>
          <a:prstGeom prst="rect">
            <a:avLst/>
          </a:prstGeom>
        </p:spPr>
        <p:txBody>
          <a:bodyPr lIns="72000" tIns="36000" rIns="0" bIns="36000">
            <a:noAutofit/>
          </a:bodyPr>
          <a:lstStyle>
            <a:lvl1pPr>
              <a:defRPr sz="1400" b="0" i="0">
                <a:solidFill>
                  <a:schemeClr val="bg1"/>
                </a:solidFill>
                <a:latin typeface="+mn-lt"/>
                <a:ea typeface="Roboto" panose="02000000000000000000" pitchFamily="2" charset="0"/>
                <a:cs typeface="Arial" panose="020B0604020202020204" pitchFamily="34" charset="0"/>
              </a:defRPr>
            </a:lvl1pPr>
          </a:lstStyle>
          <a:p>
            <a:pPr lvl="0"/>
            <a:r>
              <a:rPr lang="en-GB" noProof="0"/>
              <a:t>Description</a:t>
            </a:r>
          </a:p>
        </p:txBody>
      </p:sp>
      <p:sp>
        <p:nvSpPr>
          <p:cNvPr id="25" name="Name">
            <a:extLst>
              <a:ext uri="{FF2B5EF4-FFF2-40B4-BE49-F238E27FC236}">
                <a16:creationId xmlns:a16="http://schemas.microsoft.com/office/drawing/2014/main" id="{51246BDB-088C-A149-BF30-3D3BB6BA556A}"/>
              </a:ext>
            </a:extLst>
          </p:cNvPr>
          <p:cNvSpPr>
            <a:spLocks noGrp="1"/>
          </p:cNvSpPr>
          <p:nvPr>
            <p:ph type="body" sz="quarter" idx="21" hasCustomPrompt="1"/>
          </p:nvPr>
        </p:nvSpPr>
        <p:spPr>
          <a:xfrm>
            <a:off x="1557586" y="5183628"/>
            <a:ext cx="3928814" cy="282601"/>
          </a:xfrm>
          <a:prstGeom prst="rect">
            <a:avLst/>
          </a:prstGeom>
        </p:spPr>
        <p:txBody>
          <a:bodyPr lIns="72000" tIns="36000" rIns="0" bIns="36000">
            <a:noAutofit/>
          </a:bodyPr>
          <a:lstStyle>
            <a:lvl1pPr>
              <a:defRPr sz="1600" b="0" i="0">
                <a:solidFill>
                  <a:schemeClr val="bg1"/>
                </a:solidFill>
                <a:latin typeface="+mj-lt"/>
                <a:ea typeface="Roboto" panose="02000000000000000000" pitchFamily="2" charset="0"/>
                <a:cs typeface="Arial" panose="020B0604020202020204" pitchFamily="34" charset="0"/>
              </a:defRPr>
            </a:lvl1pPr>
          </a:lstStyle>
          <a:p>
            <a:pPr lvl="0"/>
            <a:r>
              <a:rPr lang="en-GB" noProof="0"/>
              <a:t>Name</a:t>
            </a:r>
          </a:p>
        </p:txBody>
      </p:sp>
      <p:sp>
        <p:nvSpPr>
          <p:cNvPr id="7" name="Main body">
            <a:extLst>
              <a:ext uri="{FF2B5EF4-FFF2-40B4-BE49-F238E27FC236}">
                <a16:creationId xmlns:a16="http://schemas.microsoft.com/office/drawing/2014/main" id="{60C853A3-9FF1-FE47-1808-914F1D33D512}"/>
              </a:ext>
            </a:extLst>
          </p:cNvPr>
          <p:cNvSpPr>
            <a:spLocks noGrp="1"/>
          </p:cNvSpPr>
          <p:nvPr>
            <p:ph type="body" sz="quarter" idx="53"/>
          </p:nvPr>
        </p:nvSpPr>
        <p:spPr>
          <a:xfrm>
            <a:off x="617220" y="1284194"/>
            <a:ext cx="4869180" cy="3585041"/>
          </a:xfrm>
        </p:spPr>
        <p:txBody>
          <a:bodyPr>
            <a:norm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92216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ient quote x 2">
    <p:bg>
      <p:bgPr>
        <a:solidFill>
          <a:schemeClr val="tx1"/>
        </a:solidFill>
        <a:effectLst/>
      </p:bgPr>
    </p:bg>
    <p:spTree>
      <p:nvGrpSpPr>
        <p:cNvPr id="1" name=""/>
        <p:cNvGrpSpPr/>
        <p:nvPr/>
      </p:nvGrpSpPr>
      <p:grpSpPr>
        <a:xfrm>
          <a:off x="0" y="0"/>
          <a:ext cx="0" cy="0"/>
          <a:chOff x="0" y="0"/>
          <a:chExt cx="0" cy="0"/>
        </a:xfrm>
      </p:grpSpPr>
      <p:sp>
        <p:nvSpPr>
          <p:cNvPr id="2" name="White background">
            <a:extLst>
              <a:ext uri="{FF2B5EF4-FFF2-40B4-BE49-F238E27FC236}">
                <a16:creationId xmlns:a16="http://schemas.microsoft.com/office/drawing/2014/main" id="{AE65950F-8775-56F7-27BD-4759C5BCF8E6}"/>
              </a:ext>
            </a:extLst>
          </p:cNvPr>
          <p:cNvSpPr>
            <a:spLocks noGrp="1" noRot="1" noMove="1" noResize="1" noEditPoints="1" noAdjustHandles="1" noChangeArrowheads="1" noChangeShapeType="1"/>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Open quote left">
            <a:extLst>
              <a:ext uri="{FF2B5EF4-FFF2-40B4-BE49-F238E27FC236}">
                <a16:creationId xmlns:a16="http://schemas.microsoft.com/office/drawing/2014/main" id="{00EF1042-E4C7-4C24-26B8-39ED17025639}"/>
              </a:ext>
            </a:extLst>
          </p:cNvPr>
          <p:cNvSpPr/>
          <p:nvPr userDrawn="1"/>
        </p:nvSpPr>
        <p:spPr>
          <a:xfrm>
            <a:off x="440341" y="50642"/>
            <a:ext cx="2041602" cy="3293209"/>
          </a:xfrm>
          <a:prstGeom prst="rect">
            <a:avLst/>
          </a:prstGeom>
        </p:spPr>
        <p:txBody>
          <a:bodyPr wrap="square">
            <a:spAutoFit/>
          </a:bodyPr>
          <a:lstStyle/>
          <a:p>
            <a:r>
              <a:rPr lang="en-GB" sz="20800" noProof="0">
                <a:solidFill>
                  <a:schemeClr val="tx2"/>
                </a:solidFill>
                <a:latin typeface="Georgia" panose="02040502050405020303" pitchFamily="18" charset="0"/>
              </a:rPr>
              <a:t>“</a:t>
            </a:r>
            <a:endParaRPr lang="en-GB" sz="20800" noProof="0">
              <a:latin typeface="Georgia" panose="02040502050405020303" pitchFamily="18" charset="0"/>
            </a:endParaRPr>
          </a:p>
        </p:txBody>
      </p:sp>
      <p:sp>
        <p:nvSpPr>
          <p:cNvPr id="8" name="Open quote right">
            <a:extLst>
              <a:ext uri="{FF2B5EF4-FFF2-40B4-BE49-F238E27FC236}">
                <a16:creationId xmlns:a16="http://schemas.microsoft.com/office/drawing/2014/main" id="{05CC8985-0EF4-4E02-9B7B-CA6B5B77397D}"/>
              </a:ext>
            </a:extLst>
          </p:cNvPr>
          <p:cNvSpPr/>
          <p:nvPr userDrawn="1"/>
        </p:nvSpPr>
        <p:spPr>
          <a:xfrm>
            <a:off x="6528721" y="50642"/>
            <a:ext cx="2041602" cy="3293209"/>
          </a:xfrm>
          <a:prstGeom prst="rect">
            <a:avLst/>
          </a:prstGeom>
        </p:spPr>
        <p:txBody>
          <a:bodyPr wrap="square">
            <a:spAutoFit/>
          </a:bodyPr>
          <a:lstStyle/>
          <a:p>
            <a:r>
              <a:rPr lang="en-GB" sz="20800" noProof="0">
                <a:solidFill>
                  <a:schemeClr val="tx2"/>
                </a:solidFill>
                <a:latin typeface="Georgia" panose="02040502050405020303" pitchFamily="18" charset="0"/>
              </a:rPr>
              <a:t>“</a:t>
            </a:r>
            <a:endParaRPr lang="en-GB" sz="20800" noProof="0">
              <a:latin typeface="Georgia" panose="02040502050405020303" pitchFamily="18" charset="0"/>
            </a:endParaRPr>
          </a:p>
        </p:txBody>
      </p:sp>
      <p:sp>
        <p:nvSpPr>
          <p:cNvPr id="5" name="page number">
            <a:extLst>
              <a:ext uri="{FF2B5EF4-FFF2-40B4-BE49-F238E27FC236}">
                <a16:creationId xmlns:a16="http://schemas.microsoft.com/office/drawing/2014/main" id="{5C733C99-AD05-CC10-E400-3798AF50C09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0" name="footer right">
            <a:extLst>
              <a:ext uri="{FF2B5EF4-FFF2-40B4-BE49-F238E27FC236}">
                <a16:creationId xmlns:a16="http://schemas.microsoft.com/office/drawing/2014/main" id="{A81CB6CB-8E5E-2A03-EEB3-16F4088E9EAB}"/>
              </a:ext>
            </a:extLst>
          </p:cNvPr>
          <p:cNvSpPr>
            <a:spLocks noGrp="1"/>
          </p:cNvSpPr>
          <p:nvPr>
            <p:ph type="body" sz="quarter" idx="55"/>
          </p:nvPr>
        </p:nvSpPr>
        <p:spPr>
          <a:xfrm>
            <a:off x="7645967" y="6336133"/>
            <a:ext cx="3427753" cy="224953"/>
          </a:xfrm>
        </p:spPr>
        <p:txBody>
          <a:bodyPr lIns="0" tIns="0" rIns="0" bIns="0" anchor="ctr">
            <a:noAutofit/>
          </a:bodyPr>
          <a:lstStyle>
            <a:lvl1pPr>
              <a:defRPr sz="1000">
                <a:solidFill>
                  <a:schemeClr val="tx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4" name="footer left">
            <a:extLst>
              <a:ext uri="{FF2B5EF4-FFF2-40B4-BE49-F238E27FC236}">
                <a16:creationId xmlns:a16="http://schemas.microsoft.com/office/drawing/2014/main" id="{873E801D-CD84-E57D-2F1C-81F686513E09}"/>
              </a:ext>
            </a:extLst>
          </p:cNvPr>
          <p:cNvSpPr>
            <a:spLocks noGrp="1"/>
          </p:cNvSpPr>
          <p:nvPr>
            <p:ph type="body" sz="quarter" idx="23"/>
          </p:nvPr>
        </p:nvSpPr>
        <p:spPr>
          <a:xfrm>
            <a:off x="1881189" y="6336133"/>
            <a:ext cx="3605211" cy="224953"/>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6612ED82-B66F-155A-8746-B043277316DB}"/>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1" name="Person picture right">
            <a:extLst>
              <a:ext uri="{FF2B5EF4-FFF2-40B4-BE49-F238E27FC236}">
                <a16:creationId xmlns:a16="http://schemas.microsoft.com/office/drawing/2014/main" id="{A4C1C789-FD34-0466-F803-020944078B7D}"/>
              </a:ext>
            </a:extLst>
          </p:cNvPr>
          <p:cNvSpPr>
            <a:spLocks noGrp="1"/>
          </p:cNvSpPr>
          <p:nvPr>
            <p:ph type="pic" sz="quarter" idx="56"/>
          </p:nvPr>
        </p:nvSpPr>
        <p:spPr>
          <a:xfrm>
            <a:off x="6705600" y="4977253"/>
            <a:ext cx="855663" cy="855663"/>
          </a:xfrm>
          <a:prstGeom prst="ellipse">
            <a:avLst/>
          </a:prstGeom>
          <a:solidFill>
            <a:schemeClr val="bg1">
              <a:lumMod val="95000"/>
            </a:schemeClr>
          </a:solidFill>
        </p:spPr>
        <p:txBody>
          <a:bodyPr>
            <a:normAutofit/>
          </a:bodyPr>
          <a:lstStyle>
            <a:lvl1pPr>
              <a:defRPr sz="1200"/>
            </a:lvl1pPr>
          </a:lstStyle>
          <a:p>
            <a:r>
              <a:rPr lang="en-US" noProof="0"/>
              <a:t>Click icon to add picture</a:t>
            </a:r>
            <a:endParaRPr lang="en-GB" noProof="0"/>
          </a:p>
        </p:txBody>
      </p:sp>
      <p:sp>
        <p:nvSpPr>
          <p:cNvPr id="12" name="description right">
            <a:extLst>
              <a:ext uri="{FF2B5EF4-FFF2-40B4-BE49-F238E27FC236}">
                <a16:creationId xmlns:a16="http://schemas.microsoft.com/office/drawing/2014/main" id="{F19B3374-A694-61DE-F708-E6DD290247A0}"/>
              </a:ext>
            </a:extLst>
          </p:cNvPr>
          <p:cNvSpPr>
            <a:spLocks noGrp="1"/>
          </p:cNvSpPr>
          <p:nvPr>
            <p:ph type="body" sz="quarter" idx="57" hasCustomPrompt="1"/>
          </p:nvPr>
        </p:nvSpPr>
        <p:spPr>
          <a:xfrm>
            <a:off x="7645966" y="5488670"/>
            <a:ext cx="3928814" cy="479692"/>
          </a:xfrm>
          <a:prstGeom prst="rect">
            <a:avLst/>
          </a:prstGeom>
        </p:spPr>
        <p:txBody>
          <a:bodyPr lIns="72000" tIns="36000" rIns="0" bIns="36000">
            <a:noAutofit/>
          </a:bodyPr>
          <a:lstStyle>
            <a:lvl1pPr>
              <a:defRPr sz="1400" b="0" i="0">
                <a:solidFill>
                  <a:schemeClr val="tx1"/>
                </a:solidFill>
                <a:latin typeface="+mn-lt"/>
                <a:ea typeface="Roboto" panose="02000000000000000000" pitchFamily="2" charset="0"/>
                <a:cs typeface="Arial" panose="020B0604020202020204" pitchFamily="34" charset="0"/>
              </a:defRPr>
            </a:lvl1pPr>
          </a:lstStyle>
          <a:p>
            <a:pPr lvl="0"/>
            <a:r>
              <a:rPr lang="en-GB" noProof="0"/>
              <a:t>Description</a:t>
            </a:r>
          </a:p>
        </p:txBody>
      </p:sp>
      <p:sp>
        <p:nvSpPr>
          <p:cNvPr id="13" name="Name right">
            <a:extLst>
              <a:ext uri="{FF2B5EF4-FFF2-40B4-BE49-F238E27FC236}">
                <a16:creationId xmlns:a16="http://schemas.microsoft.com/office/drawing/2014/main" id="{CDE9E17B-A96A-16CD-D59D-22834C5A3C8B}"/>
              </a:ext>
            </a:extLst>
          </p:cNvPr>
          <p:cNvSpPr>
            <a:spLocks noGrp="1"/>
          </p:cNvSpPr>
          <p:nvPr>
            <p:ph type="body" sz="quarter" idx="58" hasCustomPrompt="1"/>
          </p:nvPr>
        </p:nvSpPr>
        <p:spPr>
          <a:xfrm>
            <a:off x="7645966" y="5183628"/>
            <a:ext cx="3928814" cy="282601"/>
          </a:xfrm>
          <a:prstGeom prst="rect">
            <a:avLst/>
          </a:prstGeom>
        </p:spPr>
        <p:txBody>
          <a:bodyPr lIns="72000" tIns="36000" rIns="0" bIns="36000">
            <a:noAutofit/>
          </a:bodyPr>
          <a:lstStyle>
            <a:lvl1pPr>
              <a:defRPr sz="1600" b="0" i="0">
                <a:solidFill>
                  <a:schemeClr val="tx1"/>
                </a:solidFill>
                <a:latin typeface="+mj-lt"/>
                <a:ea typeface="Roboto" panose="02000000000000000000" pitchFamily="2" charset="0"/>
                <a:cs typeface="Arial" panose="020B0604020202020204" pitchFamily="34" charset="0"/>
              </a:defRPr>
            </a:lvl1pPr>
          </a:lstStyle>
          <a:p>
            <a:pPr lvl="0"/>
            <a:r>
              <a:rPr lang="en-GB" noProof="0"/>
              <a:t>Name</a:t>
            </a:r>
          </a:p>
        </p:txBody>
      </p:sp>
      <p:sp>
        <p:nvSpPr>
          <p:cNvPr id="17" name="Main body right">
            <a:extLst>
              <a:ext uri="{FF2B5EF4-FFF2-40B4-BE49-F238E27FC236}">
                <a16:creationId xmlns:a16="http://schemas.microsoft.com/office/drawing/2014/main" id="{EFDBB9C7-D233-72BA-145B-A970AF05567B}"/>
              </a:ext>
            </a:extLst>
          </p:cNvPr>
          <p:cNvSpPr>
            <a:spLocks noGrp="1"/>
          </p:cNvSpPr>
          <p:nvPr>
            <p:ph type="body" sz="quarter" idx="59"/>
          </p:nvPr>
        </p:nvSpPr>
        <p:spPr>
          <a:xfrm>
            <a:off x="6705600" y="1284194"/>
            <a:ext cx="4869180" cy="3585041"/>
          </a:xfrm>
        </p:spPr>
        <p:txBody>
          <a:bodyPr>
            <a:norm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16" name="Person picture left">
            <a:extLst>
              <a:ext uri="{FF2B5EF4-FFF2-40B4-BE49-F238E27FC236}">
                <a16:creationId xmlns:a16="http://schemas.microsoft.com/office/drawing/2014/main" id="{383495DE-B05B-2349-961E-3288D750FB0B}"/>
              </a:ext>
            </a:extLst>
          </p:cNvPr>
          <p:cNvSpPr>
            <a:spLocks noGrp="1"/>
          </p:cNvSpPr>
          <p:nvPr>
            <p:ph type="pic" sz="quarter" idx="52"/>
          </p:nvPr>
        </p:nvSpPr>
        <p:spPr>
          <a:xfrm>
            <a:off x="617220" y="4977253"/>
            <a:ext cx="855663" cy="855663"/>
          </a:xfrm>
          <a:prstGeom prst="ellipse">
            <a:avLst/>
          </a:prstGeom>
          <a:solidFill>
            <a:schemeClr val="bg1">
              <a:lumMod val="95000"/>
            </a:schemeClr>
          </a:solidFill>
        </p:spPr>
        <p:txBody>
          <a:bodyPr>
            <a:normAutofit/>
          </a:bodyPr>
          <a:lstStyle>
            <a:lvl1pPr>
              <a:defRPr sz="1200"/>
            </a:lvl1pPr>
          </a:lstStyle>
          <a:p>
            <a:r>
              <a:rPr lang="en-US" noProof="0"/>
              <a:t>Click icon to add picture</a:t>
            </a:r>
            <a:endParaRPr lang="en-GB" noProof="0"/>
          </a:p>
        </p:txBody>
      </p:sp>
      <p:sp>
        <p:nvSpPr>
          <p:cNvPr id="15" name="description left">
            <a:extLst>
              <a:ext uri="{FF2B5EF4-FFF2-40B4-BE49-F238E27FC236}">
                <a16:creationId xmlns:a16="http://schemas.microsoft.com/office/drawing/2014/main" id="{495E217E-3D59-1FC5-752B-0430566FEEED}"/>
              </a:ext>
            </a:extLst>
          </p:cNvPr>
          <p:cNvSpPr>
            <a:spLocks noGrp="1"/>
          </p:cNvSpPr>
          <p:nvPr>
            <p:ph type="body" sz="quarter" idx="54" hasCustomPrompt="1"/>
          </p:nvPr>
        </p:nvSpPr>
        <p:spPr>
          <a:xfrm>
            <a:off x="1557586" y="5488670"/>
            <a:ext cx="3928814" cy="479692"/>
          </a:xfrm>
          <a:prstGeom prst="rect">
            <a:avLst/>
          </a:prstGeom>
        </p:spPr>
        <p:txBody>
          <a:bodyPr lIns="72000" tIns="36000" rIns="0" bIns="36000">
            <a:noAutofit/>
          </a:bodyPr>
          <a:lstStyle>
            <a:lvl1pPr>
              <a:defRPr sz="1400" b="0" i="0">
                <a:solidFill>
                  <a:schemeClr val="bg1"/>
                </a:solidFill>
                <a:latin typeface="+mn-lt"/>
                <a:ea typeface="Roboto" panose="02000000000000000000" pitchFamily="2" charset="0"/>
                <a:cs typeface="Arial" panose="020B0604020202020204" pitchFamily="34" charset="0"/>
              </a:defRPr>
            </a:lvl1pPr>
          </a:lstStyle>
          <a:p>
            <a:pPr lvl="0"/>
            <a:r>
              <a:rPr lang="en-GB" noProof="0"/>
              <a:t>Description</a:t>
            </a:r>
          </a:p>
        </p:txBody>
      </p:sp>
      <p:sp>
        <p:nvSpPr>
          <p:cNvPr id="25" name="Name left">
            <a:extLst>
              <a:ext uri="{FF2B5EF4-FFF2-40B4-BE49-F238E27FC236}">
                <a16:creationId xmlns:a16="http://schemas.microsoft.com/office/drawing/2014/main" id="{51246BDB-088C-A149-BF30-3D3BB6BA556A}"/>
              </a:ext>
            </a:extLst>
          </p:cNvPr>
          <p:cNvSpPr>
            <a:spLocks noGrp="1"/>
          </p:cNvSpPr>
          <p:nvPr>
            <p:ph type="body" sz="quarter" idx="21" hasCustomPrompt="1"/>
          </p:nvPr>
        </p:nvSpPr>
        <p:spPr>
          <a:xfrm>
            <a:off x="1557586" y="5183628"/>
            <a:ext cx="3928814" cy="282601"/>
          </a:xfrm>
          <a:prstGeom prst="rect">
            <a:avLst/>
          </a:prstGeom>
        </p:spPr>
        <p:txBody>
          <a:bodyPr lIns="72000" tIns="36000" rIns="0" bIns="36000">
            <a:noAutofit/>
          </a:bodyPr>
          <a:lstStyle>
            <a:lvl1pPr>
              <a:defRPr sz="1600" b="0" i="0">
                <a:solidFill>
                  <a:schemeClr val="bg1"/>
                </a:solidFill>
                <a:latin typeface="+mj-lt"/>
                <a:ea typeface="Roboto" panose="02000000000000000000" pitchFamily="2" charset="0"/>
                <a:cs typeface="Arial" panose="020B0604020202020204" pitchFamily="34" charset="0"/>
              </a:defRPr>
            </a:lvl1pPr>
          </a:lstStyle>
          <a:p>
            <a:pPr lvl="0"/>
            <a:r>
              <a:rPr lang="en-GB" noProof="0"/>
              <a:t>Name</a:t>
            </a:r>
          </a:p>
        </p:txBody>
      </p:sp>
      <p:sp>
        <p:nvSpPr>
          <p:cNvPr id="7" name="Main body left">
            <a:extLst>
              <a:ext uri="{FF2B5EF4-FFF2-40B4-BE49-F238E27FC236}">
                <a16:creationId xmlns:a16="http://schemas.microsoft.com/office/drawing/2014/main" id="{60C853A3-9FF1-FE47-1808-914F1D33D512}"/>
              </a:ext>
            </a:extLst>
          </p:cNvPr>
          <p:cNvSpPr>
            <a:spLocks noGrp="1"/>
          </p:cNvSpPr>
          <p:nvPr>
            <p:ph type="body" sz="quarter" idx="53"/>
          </p:nvPr>
        </p:nvSpPr>
        <p:spPr>
          <a:xfrm>
            <a:off x="617220" y="1284194"/>
            <a:ext cx="4869180" cy="3585041"/>
          </a:xfrm>
        </p:spPr>
        <p:txBody>
          <a:bodyPr>
            <a:norm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862056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grpSp>
        <p:nvGrpSpPr>
          <p:cNvPr id="3" name="Background lines">
            <a:extLst>
              <a:ext uri="{FF2B5EF4-FFF2-40B4-BE49-F238E27FC236}">
                <a16:creationId xmlns:a16="http://schemas.microsoft.com/office/drawing/2014/main" id="{3D6BE9D9-8108-5B99-AA24-62A88FA06458}"/>
              </a:ext>
            </a:extLst>
          </p:cNvPr>
          <p:cNvGrpSpPr/>
          <p:nvPr userDrawn="1"/>
        </p:nvGrpSpPr>
        <p:grpSpPr>
          <a:xfrm>
            <a:off x="4265290" y="2429527"/>
            <a:ext cx="7317109" cy="2027413"/>
            <a:chOff x="4265290" y="2429527"/>
            <a:chExt cx="7317109" cy="2027413"/>
          </a:xfrm>
        </p:grpSpPr>
        <p:cxnSp>
          <p:nvCxnSpPr>
            <p:cNvPr id="17" name="Straight Connector 16">
              <a:extLst>
                <a:ext uri="{FF2B5EF4-FFF2-40B4-BE49-F238E27FC236}">
                  <a16:creationId xmlns:a16="http://schemas.microsoft.com/office/drawing/2014/main" id="{3B6E0948-D98B-2849-B660-49D8A489767D}"/>
                </a:ext>
              </a:extLst>
            </p:cNvPr>
            <p:cNvCxnSpPr/>
            <p:nvPr userDrawn="1"/>
          </p:nvCxnSpPr>
          <p:spPr>
            <a:xfrm>
              <a:off x="4265290" y="2429527"/>
              <a:ext cx="7317109"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26B72C7-DB49-3645-9A3E-B7214C4F42E6}"/>
                </a:ext>
              </a:extLst>
            </p:cNvPr>
            <p:cNvCxnSpPr/>
            <p:nvPr userDrawn="1"/>
          </p:nvCxnSpPr>
          <p:spPr>
            <a:xfrm>
              <a:off x="4265290" y="4456940"/>
              <a:ext cx="7317109"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Footer">
            <a:extLst>
              <a:ext uri="{FF2B5EF4-FFF2-40B4-BE49-F238E27FC236}">
                <a16:creationId xmlns:a16="http://schemas.microsoft.com/office/drawing/2014/main" id="{A86651A6-70FD-83DC-1BA9-122970DEF526}"/>
              </a:ext>
            </a:extLst>
          </p:cNvPr>
          <p:cNvSpPr>
            <a:spLocks noGrp="1"/>
          </p:cNvSpPr>
          <p:nvPr>
            <p:ph type="body" sz="quarter" idx="25"/>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2" name="savanta.com">
            <a:extLst>
              <a:ext uri="{FF2B5EF4-FFF2-40B4-BE49-F238E27FC236}">
                <a16:creationId xmlns:a16="http://schemas.microsoft.com/office/drawing/2014/main" id="{843EA630-8A8C-8CA1-0C0D-FF35BB4BA43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34" name="Logo 12">
            <a:extLst>
              <a:ext uri="{FF2B5EF4-FFF2-40B4-BE49-F238E27FC236}">
                <a16:creationId xmlns:a16="http://schemas.microsoft.com/office/drawing/2014/main" id="{5D4BB3A1-9183-1E43-A220-197291DE551D}"/>
              </a:ext>
            </a:extLst>
          </p:cNvPr>
          <p:cNvSpPr>
            <a:spLocks noGrp="1"/>
          </p:cNvSpPr>
          <p:nvPr userDrawn="1">
            <p:ph type="pic" sz="quarter" idx="23" hasCustomPrompt="1"/>
          </p:nvPr>
        </p:nvSpPr>
        <p:spPr>
          <a:xfrm>
            <a:off x="9771275" y="4724400"/>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33" name="Logo 11">
            <a:extLst>
              <a:ext uri="{FF2B5EF4-FFF2-40B4-BE49-F238E27FC236}">
                <a16:creationId xmlns:a16="http://schemas.microsoft.com/office/drawing/2014/main" id="{6FB23F69-AE59-324D-8B0E-3DD590DD48DD}"/>
              </a:ext>
            </a:extLst>
          </p:cNvPr>
          <p:cNvSpPr>
            <a:spLocks noGrp="1"/>
          </p:cNvSpPr>
          <p:nvPr userDrawn="1">
            <p:ph type="pic" sz="quarter" idx="22" hasCustomPrompt="1"/>
          </p:nvPr>
        </p:nvSpPr>
        <p:spPr>
          <a:xfrm>
            <a:off x="7940565" y="4721418"/>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32" name="Logo 10">
            <a:extLst>
              <a:ext uri="{FF2B5EF4-FFF2-40B4-BE49-F238E27FC236}">
                <a16:creationId xmlns:a16="http://schemas.microsoft.com/office/drawing/2014/main" id="{AD77755B-BD83-1F45-A12C-14355D7AC416}"/>
              </a:ext>
            </a:extLst>
          </p:cNvPr>
          <p:cNvSpPr>
            <a:spLocks noGrp="1"/>
          </p:cNvSpPr>
          <p:nvPr userDrawn="1">
            <p:ph type="pic" sz="quarter" idx="21" hasCustomPrompt="1"/>
          </p:nvPr>
        </p:nvSpPr>
        <p:spPr>
          <a:xfrm>
            <a:off x="6109855" y="4721418"/>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31" name="Logo 9">
            <a:extLst>
              <a:ext uri="{FF2B5EF4-FFF2-40B4-BE49-F238E27FC236}">
                <a16:creationId xmlns:a16="http://schemas.microsoft.com/office/drawing/2014/main" id="{B321B2D8-FDE1-7A4E-9921-3BB66089A31E}"/>
              </a:ext>
            </a:extLst>
          </p:cNvPr>
          <p:cNvSpPr>
            <a:spLocks noGrp="1"/>
          </p:cNvSpPr>
          <p:nvPr userDrawn="1">
            <p:ph type="pic" sz="quarter" idx="20" hasCustomPrompt="1"/>
          </p:nvPr>
        </p:nvSpPr>
        <p:spPr>
          <a:xfrm>
            <a:off x="4279145" y="4724400"/>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30" name="Logo 8">
            <a:extLst>
              <a:ext uri="{FF2B5EF4-FFF2-40B4-BE49-F238E27FC236}">
                <a16:creationId xmlns:a16="http://schemas.microsoft.com/office/drawing/2014/main" id="{A1ED491C-8043-3A43-A7F2-C60CC4E487AE}"/>
              </a:ext>
            </a:extLst>
          </p:cNvPr>
          <p:cNvSpPr>
            <a:spLocks noGrp="1"/>
          </p:cNvSpPr>
          <p:nvPr userDrawn="1">
            <p:ph type="pic" sz="quarter" idx="19" hasCustomPrompt="1"/>
          </p:nvPr>
        </p:nvSpPr>
        <p:spPr>
          <a:xfrm>
            <a:off x="9757420" y="2717360"/>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29" name="Logo 7">
            <a:extLst>
              <a:ext uri="{FF2B5EF4-FFF2-40B4-BE49-F238E27FC236}">
                <a16:creationId xmlns:a16="http://schemas.microsoft.com/office/drawing/2014/main" id="{6236E6B5-7E87-A442-BD86-AD5C88B8C964}"/>
              </a:ext>
            </a:extLst>
          </p:cNvPr>
          <p:cNvSpPr>
            <a:spLocks noGrp="1"/>
          </p:cNvSpPr>
          <p:nvPr userDrawn="1">
            <p:ph type="pic" sz="quarter" idx="18" hasCustomPrompt="1"/>
          </p:nvPr>
        </p:nvSpPr>
        <p:spPr>
          <a:xfrm>
            <a:off x="7926710" y="2739202"/>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28" name="Logo 6">
            <a:extLst>
              <a:ext uri="{FF2B5EF4-FFF2-40B4-BE49-F238E27FC236}">
                <a16:creationId xmlns:a16="http://schemas.microsoft.com/office/drawing/2014/main" id="{04435889-DC90-DF44-B24A-8FDD076CDBBE}"/>
              </a:ext>
            </a:extLst>
          </p:cNvPr>
          <p:cNvSpPr>
            <a:spLocks noGrp="1"/>
          </p:cNvSpPr>
          <p:nvPr userDrawn="1">
            <p:ph type="pic" sz="quarter" idx="17" hasCustomPrompt="1"/>
          </p:nvPr>
        </p:nvSpPr>
        <p:spPr>
          <a:xfrm>
            <a:off x="6096000" y="2739202"/>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27" name="Logo 5">
            <a:extLst>
              <a:ext uri="{FF2B5EF4-FFF2-40B4-BE49-F238E27FC236}">
                <a16:creationId xmlns:a16="http://schemas.microsoft.com/office/drawing/2014/main" id="{0A2A62F3-2055-734A-B8F3-FE3FF775F316}"/>
              </a:ext>
            </a:extLst>
          </p:cNvPr>
          <p:cNvSpPr>
            <a:spLocks noGrp="1"/>
          </p:cNvSpPr>
          <p:nvPr userDrawn="1">
            <p:ph type="pic" sz="quarter" idx="16" hasCustomPrompt="1"/>
          </p:nvPr>
        </p:nvSpPr>
        <p:spPr>
          <a:xfrm>
            <a:off x="4265290" y="2710433"/>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26" name="Logo 4">
            <a:extLst>
              <a:ext uri="{FF2B5EF4-FFF2-40B4-BE49-F238E27FC236}">
                <a16:creationId xmlns:a16="http://schemas.microsoft.com/office/drawing/2014/main" id="{9E1C63B7-A735-B34A-BB3B-BF8B650563E4}"/>
              </a:ext>
            </a:extLst>
          </p:cNvPr>
          <p:cNvSpPr>
            <a:spLocks noGrp="1"/>
          </p:cNvSpPr>
          <p:nvPr userDrawn="1">
            <p:ph type="pic" sz="quarter" idx="15" hasCustomPrompt="1"/>
          </p:nvPr>
        </p:nvSpPr>
        <p:spPr>
          <a:xfrm>
            <a:off x="9757420" y="692727"/>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25" name="Logo 3">
            <a:extLst>
              <a:ext uri="{FF2B5EF4-FFF2-40B4-BE49-F238E27FC236}">
                <a16:creationId xmlns:a16="http://schemas.microsoft.com/office/drawing/2014/main" id="{34DD4A15-592B-2948-A183-A900ED78B328}"/>
              </a:ext>
            </a:extLst>
          </p:cNvPr>
          <p:cNvSpPr>
            <a:spLocks noGrp="1"/>
          </p:cNvSpPr>
          <p:nvPr userDrawn="1">
            <p:ph type="pic" sz="quarter" idx="14" hasCustomPrompt="1"/>
          </p:nvPr>
        </p:nvSpPr>
        <p:spPr>
          <a:xfrm>
            <a:off x="7926710" y="714569"/>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24" name="Logo 2">
            <a:extLst>
              <a:ext uri="{FF2B5EF4-FFF2-40B4-BE49-F238E27FC236}">
                <a16:creationId xmlns:a16="http://schemas.microsoft.com/office/drawing/2014/main" id="{BE32FA94-A152-534B-90A4-BB822ECBDF50}"/>
              </a:ext>
            </a:extLst>
          </p:cNvPr>
          <p:cNvSpPr>
            <a:spLocks noGrp="1"/>
          </p:cNvSpPr>
          <p:nvPr userDrawn="1">
            <p:ph type="pic" sz="quarter" idx="13" hasCustomPrompt="1"/>
          </p:nvPr>
        </p:nvSpPr>
        <p:spPr>
          <a:xfrm>
            <a:off x="6096000" y="714569"/>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23" name="Logo 1">
            <a:extLst>
              <a:ext uri="{FF2B5EF4-FFF2-40B4-BE49-F238E27FC236}">
                <a16:creationId xmlns:a16="http://schemas.microsoft.com/office/drawing/2014/main" id="{C869AADC-8C7A-604D-8AB3-290BA9824E0E}"/>
              </a:ext>
            </a:extLst>
          </p:cNvPr>
          <p:cNvSpPr>
            <a:spLocks noGrp="1"/>
          </p:cNvSpPr>
          <p:nvPr userDrawn="1">
            <p:ph type="pic" sz="quarter" idx="12" hasCustomPrompt="1"/>
          </p:nvPr>
        </p:nvSpPr>
        <p:spPr>
          <a:xfrm>
            <a:off x="4265290" y="685800"/>
            <a:ext cx="1447800" cy="1447800"/>
          </a:xfrm>
          <a:solidFill>
            <a:schemeClr val="bg2"/>
          </a:solidFill>
        </p:spPr>
        <p:txBody>
          <a:bodyP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GB" noProof="0"/>
              <a:t>Logo</a:t>
            </a:r>
          </a:p>
        </p:txBody>
      </p:sp>
      <p:sp>
        <p:nvSpPr>
          <p:cNvPr id="8" name="Text">
            <a:extLst>
              <a:ext uri="{FF2B5EF4-FFF2-40B4-BE49-F238E27FC236}">
                <a16:creationId xmlns:a16="http://schemas.microsoft.com/office/drawing/2014/main" id="{750FE719-6074-3CFF-913F-5E59ED8D232E}"/>
              </a:ext>
            </a:extLst>
          </p:cNvPr>
          <p:cNvSpPr>
            <a:spLocks noGrp="1"/>
          </p:cNvSpPr>
          <p:nvPr>
            <p:ph type="body" sz="quarter" idx="27"/>
          </p:nvPr>
        </p:nvSpPr>
        <p:spPr>
          <a:xfrm>
            <a:off x="609600" y="2428875"/>
            <a:ext cx="3421063" cy="3790950"/>
          </a:xfrm>
        </p:spPr>
        <p:txBody>
          <a:bodyPr>
            <a:normAutofit/>
          </a:bodyPr>
          <a:lstStyle>
            <a:lvl1pPr>
              <a:defRPr sz="14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noProof="0"/>
              <a:t>Click to edit Master text styles</a:t>
            </a:r>
          </a:p>
        </p:txBody>
      </p:sp>
      <p:sp>
        <p:nvSpPr>
          <p:cNvPr id="6" name="Title">
            <a:extLst>
              <a:ext uri="{FF2B5EF4-FFF2-40B4-BE49-F238E27FC236}">
                <a16:creationId xmlns:a16="http://schemas.microsoft.com/office/drawing/2014/main" id="{507747C8-67FE-9A02-B636-E90957AC1763}"/>
              </a:ext>
            </a:extLst>
          </p:cNvPr>
          <p:cNvSpPr>
            <a:spLocks noGrp="1"/>
          </p:cNvSpPr>
          <p:nvPr>
            <p:ph type="body" sz="quarter" idx="26" hasCustomPrompt="1"/>
          </p:nvPr>
        </p:nvSpPr>
        <p:spPr>
          <a:xfrm>
            <a:off x="609600" y="774000"/>
            <a:ext cx="3421063" cy="1736725"/>
          </a:xfrm>
        </p:spPr>
        <p:txBody>
          <a:bodyPr>
            <a:normAutofit/>
          </a:bodyPr>
          <a:lstStyle>
            <a:lvl1pPr>
              <a:defRPr kumimoji="0" lang="en-US" sz="3000" b="0" i="0" u="none" strike="noStrike" kern="0" cap="none" spc="0" normalizeH="0" baseline="0" dirty="0" smtClean="0">
                <a:ln>
                  <a:noFill/>
                </a:ln>
                <a:solidFill>
                  <a:schemeClr val="tx1"/>
                </a:solidFill>
                <a:effectLst/>
                <a:uLnTx/>
                <a:uFillTx/>
                <a:latin typeface="Georgia" panose="02040502050405020303" pitchFamily="18" charset="0"/>
                <a:ea typeface="+mn-ea"/>
                <a:cs typeface="Arial" panose="020B0604020202020204" pitchFamily="34" charset="0"/>
              </a:defRPr>
            </a:lvl1pPr>
          </a:lstStyle>
          <a:p>
            <a:pPr lvl="0"/>
            <a:r>
              <a:rPr lang="en-US" noProof="0"/>
              <a:t>Title goes here over up to three lines</a:t>
            </a:r>
          </a:p>
        </p:txBody>
      </p:sp>
    </p:spTree>
    <p:extLst>
      <p:ext uri="{BB962C8B-B14F-4D97-AF65-F5344CB8AC3E}">
        <p14:creationId xmlns:p14="http://schemas.microsoft.com/office/powerpoint/2010/main" val="969007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tx1"/>
        </a:solidFill>
        <a:effectLst/>
      </p:bgPr>
    </p:bg>
    <p:spTree>
      <p:nvGrpSpPr>
        <p:cNvPr id="1" name=""/>
        <p:cNvGrpSpPr/>
        <p:nvPr/>
      </p:nvGrpSpPr>
      <p:grpSpPr>
        <a:xfrm>
          <a:off x="0" y="0"/>
          <a:ext cx="0" cy="0"/>
          <a:chOff x="0" y="0"/>
          <a:chExt cx="0" cy="0"/>
        </a:xfrm>
      </p:grpSpPr>
      <p:pic>
        <p:nvPicPr>
          <p:cNvPr id="5" name="Sav HUGE" descr="A white letter on a black background&#10;&#10;Description automatically generated with low confidence">
            <a:extLst>
              <a:ext uri="{FF2B5EF4-FFF2-40B4-BE49-F238E27FC236}">
                <a16:creationId xmlns:a16="http://schemas.microsoft.com/office/drawing/2014/main" id="{7F38EFAF-D6CD-0944-802C-9FA3EB4904C7}"/>
              </a:ext>
            </a:extLst>
          </p:cNvPr>
          <p:cNvPicPr>
            <a:picLocks noGrp="1" noRot="1" noChangeAspect="1" noMove="1" noResize="1" noEditPoints="1" noAdjustHandles="1" noChangeArrowheads="1" noChangeShapeType="1" noCrop="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1"/>
          <a:stretch/>
        </p:blipFill>
        <p:spPr>
          <a:xfrm rot="16200000">
            <a:off x="5924551" y="590549"/>
            <a:ext cx="6857999" cy="5676898"/>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savanta.com">
            <a:extLst>
              <a:ext uri="{FF2B5EF4-FFF2-40B4-BE49-F238E27FC236}">
                <a16:creationId xmlns:a16="http://schemas.microsoft.com/office/drawing/2014/main" id="{811A5CBD-3A4B-CD31-941B-158F8D30F8BC}"/>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grpSp>
        <p:nvGrpSpPr>
          <p:cNvPr id="40" name="Background lines">
            <a:extLst>
              <a:ext uri="{FF2B5EF4-FFF2-40B4-BE49-F238E27FC236}">
                <a16:creationId xmlns:a16="http://schemas.microsoft.com/office/drawing/2014/main" id="{E5C0D099-C487-A61E-AB7C-7BE3299ABE13}"/>
              </a:ext>
            </a:extLst>
          </p:cNvPr>
          <p:cNvGrpSpPr/>
          <p:nvPr userDrawn="1"/>
        </p:nvGrpSpPr>
        <p:grpSpPr>
          <a:xfrm>
            <a:off x="4265290" y="2429527"/>
            <a:ext cx="7317109" cy="2027413"/>
            <a:chOff x="4265290" y="2429527"/>
            <a:chExt cx="7317109" cy="2027413"/>
          </a:xfrm>
        </p:grpSpPr>
        <p:cxnSp>
          <p:nvCxnSpPr>
            <p:cNvPr id="41" name="Straight Connector 40">
              <a:extLst>
                <a:ext uri="{FF2B5EF4-FFF2-40B4-BE49-F238E27FC236}">
                  <a16:creationId xmlns:a16="http://schemas.microsoft.com/office/drawing/2014/main" id="{823550EA-BA87-EC48-A967-40961C5E0740}"/>
                </a:ext>
              </a:extLst>
            </p:cNvPr>
            <p:cNvCxnSpPr/>
            <p:nvPr userDrawn="1"/>
          </p:nvCxnSpPr>
          <p:spPr>
            <a:xfrm>
              <a:off x="4265290" y="2429527"/>
              <a:ext cx="7317109"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FB2A3F-1749-F4A4-07FF-AEC32B6292C7}"/>
                </a:ext>
              </a:extLst>
            </p:cNvPr>
            <p:cNvCxnSpPr/>
            <p:nvPr userDrawn="1"/>
          </p:nvCxnSpPr>
          <p:spPr>
            <a:xfrm>
              <a:off x="4265290" y="4456940"/>
              <a:ext cx="7317109"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rectangle 12">
            <a:extLst>
              <a:ext uri="{FF2B5EF4-FFF2-40B4-BE49-F238E27FC236}">
                <a16:creationId xmlns:a16="http://schemas.microsoft.com/office/drawing/2014/main" id="{6E4FF4AA-02DB-E713-B264-3C3326F8A85D}"/>
              </a:ext>
            </a:extLst>
          </p:cNvPr>
          <p:cNvSpPr/>
          <p:nvPr userDrawn="1"/>
        </p:nvSpPr>
        <p:spPr>
          <a:xfrm>
            <a:off x="9474361" y="4720316"/>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1">
            <a:extLst>
              <a:ext uri="{FF2B5EF4-FFF2-40B4-BE49-F238E27FC236}">
                <a16:creationId xmlns:a16="http://schemas.microsoft.com/office/drawing/2014/main" id="{4DE94EED-2E7A-B671-9693-116E008898E9}"/>
              </a:ext>
            </a:extLst>
          </p:cNvPr>
          <p:cNvSpPr/>
          <p:nvPr userDrawn="1"/>
        </p:nvSpPr>
        <p:spPr>
          <a:xfrm>
            <a:off x="6863842" y="4720316"/>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2519FFB6-7058-3BB6-2FD2-F413738DAF3F}"/>
              </a:ext>
            </a:extLst>
          </p:cNvPr>
          <p:cNvSpPr/>
          <p:nvPr userDrawn="1"/>
        </p:nvSpPr>
        <p:spPr>
          <a:xfrm>
            <a:off x="4253323" y="4720316"/>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8307E633-B73F-FF92-7F5C-FD9D17924874}"/>
              </a:ext>
            </a:extLst>
          </p:cNvPr>
          <p:cNvSpPr/>
          <p:nvPr userDrawn="1"/>
        </p:nvSpPr>
        <p:spPr>
          <a:xfrm>
            <a:off x="9474744" y="2716785"/>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
            <a:extLst>
              <a:ext uri="{FF2B5EF4-FFF2-40B4-BE49-F238E27FC236}">
                <a16:creationId xmlns:a16="http://schemas.microsoft.com/office/drawing/2014/main" id="{09107F83-989C-2B99-7FBD-C112CE0F2E10}"/>
              </a:ext>
            </a:extLst>
          </p:cNvPr>
          <p:cNvSpPr/>
          <p:nvPr userDrawn="1"/>
        </p:nvSpPr>
        <p:spPr>
          <a:xfrm>
            <a:off x="6864225" y="2716785"/>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B11CA59B-F94C-B707-7A50-0C6BDB8B2D3A}"/>
              </a:ext>
            </a:extLst>
          </p:cNvPr>
          <p:cNvSpPr/>
          <p:nvPr userDrawn="1"/>
        </p:nvSpPr>
        <p:spPr>
          <a:xfrm>
            <a:off x="4253706" y="2716785"/>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
            <a:extLst>
              <a:ext uri="{FF2B5EF4-FFF2-40B4-BE49-F238E27FC236}">
                <a16:creationId xmlns:a16="http://schemas.microsoft.com/office/drawing/2014/main" id="{0A34563F-7B1D-C7FE-AF22-EE8F673C1F52}"/>
              </a:ext>
            </a:extLst>
          </p:cNvPr>
          <p:cNvSpPr/>
          <p:nvPr userDrawn="1"/>
        </p:nvSpPr>
        <p:spPr>
          <a:xfrm>
            <a:off x="9474360" y="692152"/>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505D9F9-554A-F79F-9173-BFDDCAD54B81}"/>
              </a:ext>
            </a:extLst>
          </p:cNvPr>
          <p:cNvSpPr/>
          <p:nvPr userDrawn="1"/>
        </p:nvSpPr>
        <p:spPr>
          <a:xfrm>
            <a:off x="6863841" y="692152"/>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3DFFE867-10FE-A791-0B67-EFCF6D1AAE70}"/>
              </a:ext>
            </a:extLst>
          </p:cNvPr>
          <p:cNvSpPr/>
          <p:nvPr userDrawn="1"/>
        </p:nvSpPr>
        <p:spPr>
          <a:xfrm>
            <a:off x="4253322" y="692152"/>
            <a:ext cx="2108039" cy="144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tegory">
            <a:extLst>
              <a:ext uri="{FF2B5EF4-FFF2-40B4-BE49-F238E27FC236}">
                <a16:creationId xmlns:a16="http://schemas.microsoft.com/office/drawing/2014/main" id="{46194B8C-DEDD-A5F3-68C9-B2C0A72D3939}"/>
              </a:ext>
            </a:extLst>
          </p:cNvPr>
          <p:cNvSpPr>
            <a:spLocks noGrp="1"/>
          </p:cNvSpPr>
          <p:nvPr>
            <p:ph type="body" sz="quarter" idx="13" hasCustomPrompt="1"/>
          </p:nvPr>
        </p:nvSpPr>
        <p:spPr>
          <a:xfrm>
            <a:off x="4251943" y="1935047"/>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47" name="Result">
            <a:extLst>
              <a:ext uri="{FF2B5EF4-FFF2-40B4-BE49-F238E27FC236}">
                <a16:creationId xmlns:a16="http://schemas.microsoft.com/office/drawing/2014/main" id="{3C5F994B-A79C-C26C-9768-B8CE21B13265}"/>
              </a:ext>
            </a:extLst>
          </p:cNvPr>
          <p:cNvSpPr>
            <a:spLocks noGrp="1"/>
          </p:cNvSpPr>
          <p:nvPr>
            <p:ph type="body" sz="quarter" idx="12" hasCustomPrompt="1"/>
          </p:nvPr>
        </p:nvSpPr>
        <p:spPr>
          <a:xfrm>
            <a:off x="4251943" y="1776661"/>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48" name="Category">
            <a:extLst>
              <a:ext uri="{FF2B5EF4-FFF2-40B4-BE49-F238E27FC236}">
                <a16:creationId xmlns:a16="http://schemas.microsoft.com/office/drawing/2014/main" id="{874AF43B-2DDD-ABE1-6288-CE1DB688479C}"/>
              </a:ext>
            </a:extLst>
          </p:cNvPr>
          <p:cNvSpPr>
            <a:spLocks noGrp="1"/>
          </p:cNvSpPr>
          <p:nvPr>
            <p:ph type="body" sz="quarter" idx="16" hasCustomPrompt="1"/>
          </p:nvPr>
        </p:nvSpPr>
        <p:spPr>
          <a:xfrm>
            <a:off x="6857166" y="1934506"/>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49" name="Result">
            <a:extLst>
              <a:ext uri="{FF2B5EF4-FFF2-40B4-BE49-F238E27FC236}">
                <a16:creationId xmlns:a16="http://schemas.microsoft.com/office/drawing/2014/main" id="{51BCBACE-D450-8F05-69E8-169C2A531653}"/>
              </a:ext>
            </a:extLst>
          </p:cNvPr>
          <p:cNvSpPr>
            <a:spLocks noGrp="1"/>
          </p:cNvSpPr>
          <p:nvPr>
            <p:ph type="body" sz="quarter" idx="17" hasCustomPrompt="1"/>
          </p:nvPr>
        </p:nvSpPr>
        <p:spPr>
          <a:xfrm>
            <a:off x="6857166" y="1776120"/>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50" name="Category">
            <a:extLst>
              <a:ext uri="{FF2B5EF4-FFF2-40B4-BE49-F238E27FC236}">
                <a16:creationId xmlns:a16="http://schemas.microsoft.com/office/drawing/2014/main" id="{6F2F051B-347C-10F6-E760-BCF7903CD364}"/>
              </a:ext>
            </a:extLst>
          </p:cNvPr>
          <p:cNvSpPr>
            <a:spLocks noGrp="1"/>
          </p:cNvSpPr>
          <p:nvPr>
            <p:ph type="body" sz="quarter" idx="18" hasCustomPrompt="1"/>
          </p:nvPr>
        </p:nvSpPr>
        <p:spPr>
          <a:xfrm>
            <a:off x="9469063" y="1933965"/>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51" name="Result">
            <a:extLst>
              <a:ext uri="{FF2B5EF4-FFF2-40B4-BE49-F238E27FC236}">
                <a16:creationId xmlns:a16="http://schemas.microsoft.com/office/drawing/2014/main" id="{87932B10-6247-B69B-C9CE-27A07013B8C1}"/>
              </a:ext>
            </a:extLst>
          </p:cNvPr>
          <p:cNvSpPr>
            <a:spLocks noGrp="1"/>
          </p:cNvSpPr>
          <p:nvPr>
            <p:ph type="body" sz="quarter" idx="19" hasCustomPrompt="1"/>
          </p:nvPr>
        </p:nvSpPr>
        <p:spPr>
          <a:xfrm>
            <a:off x="9469063" y="1775579"/>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53" name="Category">
            <a:extLst>
              <a:ext uri="{FF2B5EF4-FFF2-40B4-BE49-F238E27FC236}">
                <a16:creationId xmlns:a16="http://schemas.microsoft.com/office/drawing/2014/main" id="{FC752CB5-0F4A-932A-89E9-D65B470C9954}"/>
              </a:ext>
            </a:extLst>
          </p:cNvPr>
          <p:cNvSpPr>
            <a:spLocks noGrp="1"/>
          </p:cNvSpPr>
          <p:nvPr>
            <p:ph type="body" sz="quarter" idx="20" hasCustomPrompt="1"/>
          </p:nvPr>
        </p:nvSpPr>
        <p:spPr>
          <a:xfrm>
            <a:off x="4251943" y="3946595"/>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54" name="Result">
            <a:extLst>
              <a:ext uri="{FF2B5EF4-FFF2-40B4-BE49-F238E27FC236}">
                <a16:creationId xmlns:a16="http://schemas.microsoft.com/office/drawing/2014/main" id="{E0BC7020-D7D5-B344-AB7F-EF384444ACFE}"/>
              </a:ext>
            </a:extLst>
          </p:cNvPr>
          <p:cNvSpPr>
            <a:spLocks noGrp="1"/>
          </p:cNvSpPr>
          <p:nvPr>
            <p:ph type="body" sz="quarter" idx="21" hasCustomPrompt="1"/>
          </p:nvPr>
        </p:nvSpPr>
        <p:spPr>
          <a:xfrm>
            <a:off x="4251943" y="3788209"/>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55" name="Category">
            <a:extLst>
              <a:ext uri="{FF2B5EF4-FFF2-40B4-BE49-F238E27FC236}">
                <a16:creationId xmlns:a16="http://schemas.microsoft.com/office/drawing/2014/main" id="{07D4CF9E-3176-01CF-5B53-A5D95F7B209A}"/>
              </a:ext>
            </a:extLst>
          </p:cNvPr>
          <p:cNvSpPr>
            <a:spLocks noGrp="1"/>
          </p:cNvSpPr>
          <p:nvPr>
            <p:ph type="body" sz="quarter" idx="22" hasCustomPrompt="1"/>
          </p:nvPr>
        </p:nvSpPr>
        <p:spPr>
          <a:xfrm>
            <a:off x="6857166" y="3946054"/>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56" name="Result">
            <a:extLst>
              <a:ext uri="{FF2B5EF4-FFF2-40B4-BE49-F238E27FC236}">
                <a16:creationId xmlns:a16="http://schemas.microsoft.com/office/drawing/2014/main" id="{71CF8432-2046-F406-AE25-2E626CC69BDF}"/>
              </a:ext>
            </a:extLst>
          </p:cNvPr>
          <p:cNvSpPr>
            <a:spLocks noGrp="1"/>
          </p:cNvSpPr>
          <p:nvPr>
            <p:ph type="body" sz="quarter" idx="23" hasCustomPrompt="1"/>
          </p:nvPr>
        </p:nvSpPr>
        <p:spPr>
          <a:xfrm>
            <a:off x="6857166" y="3787668"/>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57" name="Category">
            <a:extLst>
              <a:ext uri="{FF2B5EF4-FFF2-40B4-BE49-F238E27FC236}">
                <a16:creationId xmlns:a16="http://schemas.microsoft.com/office/drawing/2014/main" id="{1EDB074B-10EB-8CB1-8ED7-D4F35902FF9F}"/>
              </a:ext>
            </a:extLst>
          </p:cNvPr>
          <p:cNvSpPr>
            <a:spLocks noGrp="1"/>
          </p:cNvSpPr>
          <p:nvPr>
            <p:ph type="body" sz="quarter" idx="24" hasCustomPrompt="1"/>
          </p:nvPr>
        </p:nvSpPr>
        <p:spPr>
          <a:xfrm>
            <a:off x="9469063" y="3945513"/>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58" name="Result">
            <a:extLst>
              <a:ext uri="{FF2B5EF4-FFF2-40B4-BE49-F238E27FC236}">
                <a16:creationId xmlns:a16="http://schemas.microsoft.com/office/drawing/2014/main" id="{88FD7724-A0B5-CB63-B553-FFF23D89FF68}"/>
              </a:ext>
            </a:extLst>
          </p:cNvPr>
          <p:cNvSpPr>
            <a:spLocks noGrp="1"/>
          </p:cNvSpPr>
          <p:nvPr>
            <p:ph type="body" sz="quarter" idx="25" hasCustomPrompt="1"/>
          </p:nvPr>
        </p:nvSpPr>
        <p:spPr>
          <a:xfrm>
            <a:off x="9469063" y="3787127"/>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59" name="Category">
            <a:extLst>
              <a:ext uri="{FF2B5EF4-FFF2-40B4-BE49-F238E27FC236}">
                <a16:creationId xmlns:a16="http://schemas.microsoft.com/office/drawing/2014/main" id="{E8C2FF44-2BDB-C578-34C1-DF626DADC5F8}"/>
              </a:ext>
            </a:extLst>
          </p:cNvPr>
          <p:cNvSpPr>
            <a:spLocks noGrp="1"/>
          </p:cNvSpPr>
          <p:nvPr>
            <p:ph type="body" sz="quarter" idx="26" hasCustomPrompt="1"/>
          </p:nvPr>
        </p:nvSpPr>
        <p:spPr>
          <a:xfrm>
            <a:off x="4251943" y="5958143"/>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60" name="Result">
            <a:extLst>
              <a:ext uri="{FF2B5EF4-FFF2-40B4-BE49-F238E27FC236}">
                <a16:creationId xmlns:a16="http://schemas.microsoft.com/office/drawing/2014/main" id="{E3DF54E0-A81C-AD7B-05AF-57E982552F0C}"/>
              </a:ext>
            </a:extLst>
          </p:cNvPr>
          <p:cNvSpPr>
            <a:spLocks noGrp="1"/>
          </p:cNvSpPr>
          <p:nvPr>
            <p:ph type="body" sz="quarter" idx="27" hasCustomPrompt="1"/>
          </p:nvPr>
        </p:nvSpPr>
        <p:spPr>
          <a:xfrm>
            <a:off x="4251943" y="5799757"/>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61" name="Category">
            <a:extLst>
              <a:ext uri="{FF2B5EF4-FFF2-40B4-BE49-F238E27FC236}">
                <a16:creationId xmlns:a16="http://schemas.microsoft.com/office/drawing/2014/main" id="{1F0EA5D4-0643-1DEB-751D-B2EEB6B023D6}"/>
              </a:ext>
            </a:extLst>
          </p:cNvPr>
          <p:cNvSpPr>
            <a:spLocks noGrp="1"/>
          </p:cNvSpPr>
          <p:nvPr>
            <p:ph type="body" sz="quarter" idx="28" hasCustomPrompt="1"/>
          </p:nvPr>
        </p:nvSpPr>
        <p:spPr>
          <a:xfrm>
            <a:off x="6857166" y="5957602"/>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62" name="Result">
            <a:extLst>
              <a:ext uri="{FF2B5EF4-FFF2-40B4-BE49-F238E27FC236}">
                <a16:creationId xmlns:a16="http://schemas.microsoft.com/office/drawing/2014/main" id="{373A55BD-D468-99A7-84A9-B449BCAAD03B}"/>
              </a:ext>
            </a:extLst>
          </p:cNvPr>
          <p:cNvSpPr>
            <a:spLocks noGrp="1"/>
          </p:cNvSpPr>
          <p:nvPr>
            <p:ph type="body" sz="quarter" idx="29" hasCustomPrompt="1"/>
          </p:nvPr>
        </p:nvSpPr>
        <p:spPr>
          <a:xfrm>
            <a:off x="6857166" y="5799216"/>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63" name="Category">
            <a:extLst>
              <a:ext uri="{FF2B5EF4-FFF2-40B4-BE49-F238E27FC236}">
                <a16:creationId xmlns:a16="http://schemas.microsoft.com/office/drawing/2014/main" id="{A35D2C4E-8C51-ED6C-E2C6-624F088D8BF1}"/>
              </a:ext>
            </a:extLst>
          </p:cNvPr>
          <p:cNvSpPr>
            <a:spLocks noGrp="1"/>
          </p:cNvSpPr>
          <p:nvPr>
            <p:ph type="body" sz="quarter" idx="30" hasCustomPrompt="1"/>
          </p:nvPr>
        </p:nvSpPr>
        <p:spPr>
          <a:xfrm>
            <a:off x="9469063" y="5957061"/>
            <a:ext cx="2108040" cy="158927"/>
          </a:xfrm>
        </p:spPr>
        <p:txBody>
          <a:bodyPr tIns="0" rIns="72000" bIns="0" anchor="ctr">
            <a:noAutofit/>
          </a:bodyPr>
          <a:lstStyle>
            <a:lvl1pPr>
              <a:defRPr sz="8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Category</a:t>
            </a:r>
          </a:p>
        </p:txBody>
      </p:sp>
      <p:sp>
        <p:nvSpPr>
          <p:cNvPr id="64" name="Result">
            <a:extLst>
              <a:ext uri="{FF2B5EF4-FFF2-40B4-BE49-F238E27FC236}">
                <a16:creationId xmlns:a16="http://schemas.microsoft.com/office/drawing/2014/main" id="{2AB99F8B-DA13-A793-85FA-63277E88F797}"/>
              </a:ext>
            </a:extLst>
          </p:cNvPr>
          <p:cNvSpPr>
            <a:spLocks noGrp="1"/>
          </p:cNvSpPr>
          <p:nvPr>
            <p:ph type="body" sz="quarter" idx="31" hasCustomPrompt="1"/>
          </p:nvPr>
        </p:nvSpPr>
        <p:spPr>
          <a:xfrm>
            <a:off x="9469063" y="5798675"/>
            <a:ext cx="2108040" cy="158927"/>
          </a:xfrm>
        </p:spPr>
        <p:txBody>
          <a:bodyPr tIns="0" rIns="72000" bIns="0" anchor="ctr">
            <a:noAutofit/>
          </a:bodyPr>
          <a:lstStyle>
            <a:lvl1pPr>
              <a:defRPr sz="11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Result</a:t>
            </a:r>
          </a:p>
        </p:txBody>
      </p:sp>
      <p:sp>
        <p:nvSpPr>
          <p:cNvPr id="4" name="Title">
            <a:extLst>
              <a:ext uri="{FF2B5EF4-FFF2-40B4-BE49-F238E27FC236}">
                <a16:creationId xmlns:a16="http://schemas.microsoft.com/office/drawing/2014/main" id="{66ED4E4E-105F-7CE0-C9BF-752CCC6E08B8}"/>
              </a:ext>
            </a:extLst>
          </p:cNvPr>
          <p:cNvSpPr>
            <a:spLocks noGrp="1"/>
          </p:cNvSpPr>
          <p:nvPr>
            <p:ph type="body" sz="quarter" idx="11" hasCustomPrompt="1"/>
          </p:nvPr>
        </p:nvSpPr>
        <p:spPr>
          <a:xfrm>
            <a:off x="609600" y="774000"/>
            <a:ext cx="3421063" cy="1736724"/>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up to three lines</a:t>
            </a:r>
          </a:p>
        </p:txBody>
      </p:sp>
      <p:sp>
        <p:nvSpPr>
          <p:cNvPr id="2" name="Running head">
            <a:extLst>
              <a:ext uri="{FF2B5EF4-FFF2-40B4-BE49-F238E27FC236}">
                <a16:creationId xmlns:a16="http://schemas.microsoft.com/office/drawing/2014/main" id="{68D59AD3-E6E6-8D14-1F09-8E1C200C0EC5}"/>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591296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pic>
        <p:nvPicPr>
          <p:cNvPr id="5" name="Sa HUGE" descr="A white letter on a black background&#10;&#10;Description automatically generated with low confidence">
            <a:extLst>
              <a:ext uri="{FF2B5EF4-FFF2-40B4-BE49-F238E27FC236}">
                <a16:creationId xmlns:a16="http://schemas.microsoft.com/office/drawing/2014/main" id="{8C7F8AE7-F266-B94F-A83E-F22781A72D4F}"/>
              </a:ext>
            </a:extLst>
          </p:cNvPr>
          <p:cNvPicPr>
            <a:picLocks noGrp="1" noRot="1" noChangeAspect="1" noMove="1" noResize="1" noEditPoints="1" noAdjustHandles="1" noChangeArrowheads="1" noChangeShapeType="1" noCrop="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a:xfrm>
            <a:off x="13138" y="1473"/>
            <a:ext cx="12178862" cy="6861508"/>
          </a:xfrm>
          <a:prstGeom prst="rect">
            <a:avLst/>
          </a:prstGeom>
        </p:spPr>
      </p:pic>
      <p:cxnSp>
        <p:nvCxnSpPr>
          <p:cNvPr id="9" name="Straight Connector 8">
            <a:extLst>
              <a:ext uri="{FF2B5EF4-FFF2-40B4-BE49-F238E27FC236}">
                <a16:creationId xmlns:a16="http://schemas.microsoft.com/office/drawing/2014/main" id="{2392772B-E3E8-484E-9DAA-6EEE7410563B}"/>
              </a:ext>
            </a:extLst>
          </p:cNvPr>
          <p:cNvCxnSpPr>
            <a:cxnSpLocks/>
          </p:cNvCxnSpPr>
          <p:nvPr/>
        </p:nvCxnSpPr>
        <p:spPr>
          <a:xfrm>
            <a:off x="1534886" y="4867910"/>
            <a:ext cx="2286000" cy="0"/>
          </a:xfrm>
          <a:prstGeom prst="line">
            <a:avLst/>
          </a:prstGeom>
          <a:ln w="63500">
            <a:solidFill>
              <a:srgbClr val="F7A6AB"/>
            </a:solidFill>
          </a:ln>
        </p:spPr>
        <p:style>
          <a:lnRef idx="1">
            <a:schemeClr val="accent1"/>
          </a:lnRef>
          <a:fillRef idx="0">
            <a:schemeClr val="accent1"/>
          </a:fillRef>
          <a:effectRef idx="0">
            <a:schemeClr val="accent1"/>
          </a:effectRef>
          <a:fontRef idx="minor">
            <a:schemeClr val="tx1"/>
          </a:fontRef>
        </p:style>
      </p:cxnSp>
      <p:sp>
        <p:nvSpPr>
          <p:cNvPr id="10" name="Open quote">
            <a:extLst>
              <a:ext uri="{FF2B5EF4-FFF2-40B4-BE49-F238E27FC236}">
                <a16:creationId xmlns:a16="http://schemas.microsoft.com/office/drawing/2014/main" id="{25DF42C1-E67A-AF49-A628-2F3E9A5E00F9}"/>
              </a:ext>
            </a:extLst>
          </p:cNvPr>
          <p:cNvSpPr/>
          <p:nvPr userDrawn="1"/>
        </p:nvSpPr>
        <p:spPr>
          <a:xfrm>
            <a:off x="440341" y="50642"/>
            <a:ext cx="2041602" cy="3293209"/>
          </a:xfrm>
          <a:prstGeom prst="rect">
            <a:avLst/>
          </a:prstGeom>
        </p:spPr>
        <p:txBody>
          <a:bodyPr wrap="square">
            <a:spAutoFit/>
          </a:bodyPr>
          <a:lstStyle/>
          <a:p>
            <a:r>
              <a:rPr lang="en-GB" sz="20800" noProof="0">
                <a:solidFill>
                  <a:schemeClr val="tx2"/>
                </a:solidFill>
                <a:latin typeface="Georgia" panose="02040502050405020303" pitchFamily="18" charset="0"/>
              </a:rPr>
              <a:t>“</a:t>
            </a:r>
            <a:endParaRPr lang="en-GB" sz="20800" noProof="0">
              <a:latin typeface="Georgia" panose="02040502050405020303" pitchFamily="18" charset="0"/>
            </a:endParaRPr>
          </a:p>
        </p:txBody>
      </p:sp>
      <p:sp>
        <p:nvSpPr>
          <p:cNvPr id="6" name="Page  number">
            <a:extLst>
              <a:ext uri="{FF2B5EF4-FFF2-40B4-BE49-F238E27FC236}">
                <a16:creationId xmlns:a16="http://schemas.microsoft.com/office/drawing/2014/main" id="{9162DB70-B393-7932-C7D5-A6AA06CF681B}"/>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Footer">
            <a:extLst>
              <a:ext uri="{FF2B5EF4-FFF2-40B4-BE49-F238E27FC236}">
                <a16:creationId xmlns:a16="http://schemas.microsoft.com/office/drawing/2014/main" id="{618E5D68-AC53-8D1F-ACDF-79F38BB08FB9}"/>
              </a:ext>
            </a:extLst>
          </p:cNvPr>
          <p:cNvSpPr>
            <a:spLocks noGrp="1"/>
          </p:cNvSpPr>
          <p:nvPr>
            <p:ph type="body" sz="quarter" idx="23"/>
          </p:nvPr>
        </p:nvSpPr>
        <p:spPr>
          <a:xfrm>
            <a:off x="1881187" y="6332539"/>
            <a:ext cx="9273147" cy="22854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8" name="savanta.com">
            <a:extLst>
              <a:ext uri="{FF2B5EF4-FFF2-40B4-BE49-F238E27FC236}">
                <a16:creationId xmlns:a16="http://schemas.microsoft.com/office/drawing/2014/main" id="{142E5F18-ED43-97E8-8364-4CAA783302A5}"/>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7" name="Job title">
            <a:extLst>
              <a:ext uri="{FF2B5EF4-FFF2-40B4-BE49-F238E27FC236}">
                <a16:creationId xmlns:a16="http://schemas.microsoft.com/office/drawing/2014/main" id="{5C70E974-BBCC-674B-AA30-1B137D1E2C02}"/>
              </a:ext>
            </a:extLst>
          </p:cNvPr>
          <p:cNvSpPr>
            <a:spLocks noGrp="1"/>
          </p:cNvSpPr>
          <p:nvPr>
            <p:ph type="body" sz="quarter" idx="13" hasCustomPrompt="1"/>
          </p:nvPr>
        </p:nvSpPr>
        <p:spPr>
          <a:xfrm>
            <a:off x="1534885" y="5434813"/>
            <a:ext cx="5233307" cy="490424"/>
          </a:xfrm>
        </p:spPr>
        <p:txBody>
          <a:bodyPr tIns="72000" rIns="72000" bIns="72000">
            <a:normAutofit/>
          </a:bodyPr>
          <a:lstStyle>
            <a:lvl1pPr>
              <a:defRPr sz="14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4" name="Name">
            <a:extLst>
              <a:ext uri="{FF2B5EF4-FFF2-40B4-BE49-F238E27FC236}">
                <a16:creationId xmlns:a16="http://schemas.microsoft.com/office/drawing/2014/main" id="{BBDCDEFE-6813-F64E-BD3A-4609BEAE1808}"/>
              </a:ext>
            </a:extLst>
          </p:cNvPr>
          <p:cNvSpPr>
            <a:spLocks noGrp="1"/>
          </p:cNvSpPr>
          <p:nvPr>
            <p:ph type="body" sz="quarter" idx="12" hasCustomPrompt="1"/>
          </p:nvPr>
        </p:nvSpPr>
        <p:spPr>
          <a:xfrm>
            <a:off x="1534885" y="5050349"/>
            <a:ext cx="5233307" cy="384464"/>
          </a:xfrm>
        </p:spPr>
        <p:txBody>
          <a:bodyPr tIns="72000" rIns="72000" bIns="72000" anchor="b">
            <a:noAutofit/>
          </a:bodyPr>
          <a:lstStyle>
            <a:lvl1pPr>
              <a:defRPr sz="1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Name</a:t>
            </a:r>
          </a:p>
        </p:txBody>
      </p:sp>
      <p:sp>
        <p:nvSpPr>
          <p:cNvPr id="12" name="Main quote">
            <a:extLst>
              <a:ext uri="{FF2B5EF4-FFF2-40B4-BE49-F238E27FC236}">
                <a16:creationId xmlns:a16="http://schemas.microsoft.com/office/drawing/2014/main" id="{342B1128-8294-FB4B-AF9D-060EBC25A7D1}"/>
              </a:ext>
            </a:extLst>
          </p:cNvPr>
          <p:cNvSpPr>
            <a:spLocks noGrp="1"/>
          </p:cNvSpPr>
          <p:nvPr>
            <p:ph type="body" sz="quarter" idx="11" hasCustomPrompt="1"/>
          </p:nvPr>
        </p:nvSpPr>
        <p:spPr>
          <a:xfrm>
            <a:off x="1534886" y="696952"/>
            <a:ext cx="10047513" cy="3926941"/>
          </a:xfr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a:solidFill>
                  <a:schemeClr val="bg1"/>
                </a:solidFill>
                <a:latin typeface="Georgia" panose="02040502050405020303" pitchFamily="18" charset="0"/>
              </a:defRPr>
            </a:lvl1pPr>
            <a:lvl2pPr>
              <a:defRPr sz="6000">
                <a:solidFill>
                  <a:schemeClr val="bg1"/>
                </a:solidFill>
                <a:latin typeface="Georgia" panose="02040502050405020303" pitchFamily="18" charset="0"/>
              </a:defRPr>
            </a:lvl2pPr>
            <a:lvl3pPr>
              <a:defRPr sz="6000">
                <a:solidFill>
                  <a:schemeClr val="bg1"/>
                </a:solidFill>
                <a:latin typeface="Georgia" panose="02040502050405020303" pitchFamily="18" charset="0"/>
              </a:defRPr>
            </a:lvl3pPr>
            <a:lvl4pPr>
              <a:defRPr sz="6000">
                <a:solidFill>
                  <a:schemeClr val="bg1"/>
                </a:solidFill>
                <a:latin typeface="Georgia" panose="02040502050405020303" pitchFamily="18" charset="0"/>
              </a:defRPr>
            </a:lvl4pPr>
            <a:lvl5pPr>
              <a:defRPr sz="6000">
                <a:solidFill>
                  <a:schemeClr val="bg1"/>
                </a:solidFill>
                <a:latin typeface="Georgia" panose="02040502050405020303" pitchFamily="18"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Insert quote to back up your proposal…</a:t>
            </a:r>
          </a:p>
        </p:txBody>
      </p:sp>
    </p:spTree>
    <p:extLst>
      <p:ext uri="{BB962C8B-B14F-4D97-AF65-F5344CB8AC3E}">
        <p14:creationId xmlns:p14="http://schemas.microsoft.com/office/powerpoint/2010/main" val="2405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detail - 4 black">
    <p:bg>
      <p:bgRef idx="1001">
        <a:schemeClr val="bg1"/>
      </p:bgRef>
    </p:bg>
    <p:spTree>
      <p:nvGrpSpPr>
        <p:cNvPr id="1" name=""/>
        <p:cNvGrpSpPr/>
        <p:nvPr/>
      </p:nvGrpSpPr>
      <p:grpSpPr>
        <a:xfrm>
          <a:off x="0" y="0"/>
          <a:ext cx="0" cy="0"/>
          <a:chOff x="0" y="0"/>
          <a:chExt cx="0" cy="0"/>
        </a:xfrm>
      </p:grpSpPr>
      <p:sp>
        <p:nvSpPr>
          <p:cNvPr id="24" name="page number">
            <a:extLst>
              <a:ext uri="{FF2B5EF4-FFF2-40B4-BE49-F238E27FC236}">
                <a16:creationId xmlns:a16="http://schemas.microsoft.com/office/drawing/2014/main" id="{664BFD80-26E3-74F4-05B8-CAD30F83C063}"/>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 name="Footer">
            <a:extLst>
              <a:ext uri="{FF2B5EF4-FFF2-40B4-BE49-F238E27FC236}">
                <a16:creationId xmlns:a16="http://schemas.microsoft.com/office/drawing/2014/main" id="{D1BB6ABE-2AF1-26DD-BAD6-D93E369337BC}"/>
              </a:ext>
            </a:extLst>
          </p:cNvPr>
          <p:cNvSpPr>
            <a:spLocks noGrp="1"/>
          </p:cNvSpPr>
          <p:nvPr>
            <p:ph type="body" sz="quarter" idx="23"/>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3" name="savanta.com">
            <a:extLst>
              <a:ext uri="{FF2B5EF4-FFF2-40B4-BE49-F238E27FC236}">
                <a16:creationId xmlns:a16="http://schemas.microsoft.com/office/drawing/2014/main" id="{E5177FEC-D692-EEFE-2B7A-91304F465D42}"/>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grpSp>
        <p:nvGrpSpPr>
          <p:cNvPr id="18" name="Lines">
            <a:extLst>
              <a:ext uri="{FF2B5EF4-FFF2-40B4-BE49-F238E27FC236}">
                <a16:creationId xmlns:a16="http://schemas.microsoft.com/office/drawing/2014/main" id="{91EAA411-A0E6-3A6D-2278-D99BF7B110A5}"/>
              </a:ext>
            </a:extLst>
          </p:cNvPr>
          <p:cNvGrpSpPr/>
          <p:nvPr userDrawn="1"/>
        </p:nvGrpSpPr>
        <p:grpSpPr>
          <a:xfrm>
            <a:off x="609600" y="1995902"/>
            <a:ext cx="10975975" cy="1441206"/>
            <a:chOff x="609600" y="1995902"/>
            <a:chExt cx="10975975" cy="1441206"/>
          </a:xfrm>
        </p:grpSpPr>
        <p:cxnSp>
          <p:nvCxnSpPr>
            <p:cNvPr id="4" name="Straight Connector 3">
              <a:extLst>
                <a:ext uri="{FF2B5EF4-FFF2-40B4-BE49-F238E27FC236}">
                  <a16:creationId xmlns:a16="http://schemas.microsoft.com/office/drawing/2014/main" id="{4F8F47ED-313A-591C-DC99-D672EB29DBC5}"/>
                </a:ext>
              </a:extLst>
            </p:cNvPr>
            <p:cNvCxnSpPr>
              <a:cxnSpLocks/>
            </p:cNvCxnSpPr>
            <p:nvPr userDrawn="1"/>
          </p:nvCxnSpPr>
          <p:spPr>
            <a:xfrm flipH="1">
              <a:off x="609600" y="1995902"/>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E579EC-ECCC-F1C0-5279-F355E659B735}"/>
                </a:ext>
              </a:extLst>
            </p:cNvPr>
            <p:cNvCxnSpPr>
              <a:cxnSpLocks/>
            </p:cNvCxnSpPr>
            <p:nvPr userDrawn="1"/>
          </p:nvCxnSpPr>
          <p:spPr>
            <a:xfrm flipH="1">
              <a:off x="1773568" y="1995902"/>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D33811-5822-9385-5BB6-B0765E873FB9}"/>
                </a:ext>
              </a:extLst>
            </p:cNvPr>
            <p:cNvCxnSpPr>
              <a:cxnSpLocks/>
            </p:cNvCxnSpPr>
            <p:nvPr userDrawn="1"/>
          </p:nvCxnSpPr>
          <p:spPr>
            <a:xfrm flipH="1">
              <a:off x="609600" y="3436731"/>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0FC933-36A7-3A7D-BE4F-A9BB8CFCCD15}"/>
                </a:ext>
              </a:extLst>
            </p:cNvPr>
            <p:cNvCxnSpPr>
              <a:cxnSpLocks/>
            </p:cNvCxnSpPr>
            <p:nvPr userDrawn="1"/>
          </p:nvCxnSpPr>
          <p:spPr>
            <a:xfrm flipH="1">
              <a:off x="1773568" y="3436731"/>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A4A95E-AEDF-D18E-A3D8-BCE3773E58A7}"/>
                </a:ext>
              </a:extLst>
            </p:cNvPr>
            <p:cNvCxnSpPr>
              <a:cxnSpLocks/>
            </p:cNvCxnSpPr>
            <p:nvPr userDrawn="1"/>
          </p:nvCxnSpPr>
          <p:spPr>
            <a:xfrm flipH="1">
              <a:off x="6708775" y="1995902"/>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91B5DC-094B-23DE-BA0C-664A6C38D15E}"/>
                </a:ext>
              </a:extLst>
            </p:cNvPr>
            <p:cNvCxnSpPr>
              <a:cxnSpLocks/>
            </p:cNvCxnSpPr>
            <p:nvPr userDrawn="1"/>
          </p:nvCxnSpPr>
          <p:spPr>
            <a:xfrm flipH="1">
              <a:off x="7872743" y="1995902"/>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76D1CB-E480-801F-DDC3-6F65B70518B0}"/>
                </a:ext>
              </a:extLst>
            </p:cNvPr>
            <p:cNvCxnSpPr>
              <a:cxnSpLocks/>
            </p:cNvCxnSpPr>
            <p:nvPr userDrawn="1"/>
          </p:nvCxnSpPr>
          <p:spPr>
            <a:xfrm flipH="1">
              <a:off x="6708775" y="3436731"/>
              <a:ext cx="1163968" cy="0"/>
            </a:xfrm>
            <a:prstGeom prst="line">
              <a:avLst/>
            </a:prstGeom>
            <a:ln w="7620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CD7010-710B-2DC6-194B-50B38799D9FC}"/>
                </a:ext>
              </a:extLst>
            </p:cNvPr>
            <p:cNvCxnSpPr>
              <a:cxnSpLocks/>
            </p:cNvCxnSpPr>
            <p:nvPr userDrawn="1"/>
          </p:nvCxnSpPr>
          <p:spPr>
            <a:xfrm flipH="1">
              <a:off x="7872743" y="3436731"/>
              <a:ext cx="3712832" cy="377"/>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32" name="Copy 4">
            <a:extLst>
              <a:ext uri="{FF2B5EF4-FFF2-40B4-BE49-F238E27FC236}">
                <a16:creationId xmlns:a16="http://schemas.microsoft.com/office/drawing/2014/main" id="{9E4C47EC-DF86-DB74-AD60-8557D0E41A0D}"/>
              </a:ext>
            </a:extLst>
          </p:cNvPr>
          <p:cNvSpPr>
            <a:spLocks noGrp="1"/>
          </p:cNvSpPr>
          <p:nvPr>
            <p:ph type="body" sz="quarter" idx="38" hasCustomPrompt="1"/>
          </p:nvPr>
        </p:nvSpPr>
        <p:spPr>
          <a:xfrm>
            <a:off x="7872743" y="3834042"/>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28" name="Sub title 4">
            <a:extLst>
              <a:ext uri="{FF2B5EF4-FFF2-40B4-BE49-F238E27FC236}">
                <a16:creationId xmlns:a16="http://schemas.microsoft.com/office/drawing/2014/main" id="{48001C3B-EAF4-6CD9-EF25-C7520E282E0B}"/>
              </a:ext>
            </a:extLst>
          </p:cNvPr>
          <p:cNvSpPr>
            <a:spLocks noGrp="1"/>
          </p:cNvSpPr>
          <p:nvPr>
            <p:ph type="body" sz="quarter" idx="36" hasCustomPrompt="1"/>
          </p:nvPr>
        </p:nvSpPr>
        <p:spPr>
          <a:xfrm>
            <a:off x="7872743" y="3436731"/>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0" name="04">
            <a:extLst>
              <a:ext uri="{FF2B5EF4-FFF2-40B4-BE49-F238E27FC236}">
                <a16:creationId xmlns:a16="http://schemas.microsoft.com/office/drawing/2014/main" id="{904D5030-C2E9-F7C1-1173-C829B4B348C9}"/>
              </a:ext>
            </a:extLst>
          </p:cNvPr>
          <p:cNvSpPr>
            <a:spLocks noGrp="1"/>
          </p:cNvSpPr>
          <p:nvPr>
            <p:ph type="body" sz="quarter" idx="37" hasCustomPrompt="1"/>
          </p:nvPr>
        </p:nvSpPr>
        <p:spPr>
          <a:xfrm>
            <a:off x="6708775" y="3437108"/>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04</a:t>
            </a:r>
          </a:p>
        </p:txBody>
      </p:sp>
      <p:sp>
        <p:nvSpPr>
          <p:cNvPr id="27" name="Copy 3">
            <a:extLst>
              <a:ext uri="{FF2B5EF4-FFF2-40B4-BE49-F238E27FC236}">
                <a16:creationId xmlns:a16="http://schemas.microsoft.com/office/drawing/2014/main" id="{FA31DEF1-1625-BD68-972E-17FF1C6462EC}"/>
              </a:ext>
            </a:extLst>
          </p:cNvPr>
          <p:cNvSpPr>
            <a:spLocks noGrp="1"/>
          </p:cNvSpPr>
          <p:nvPr>
            <p:ph type="body" sz="quarter" idx="35" hasCustomPrompt="1"/>
          </p:nvPr>
        </p:nvSpPr>
        <p:spPr>
          <a:xfrm>
            <a:off x="7872743" y="2393213"/>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9" name="Sub title 3">
            <a:extLst>
              <a:ext uri="{FF2B5EF4-FFF2-40B4-BE49-F238E27FC236}">
                <a16:creationId xmlns:a16="http://schemas.microsoft.com/office/drawing/2014/main" id="{2A56F98D-7351-2F57-09EB-79E4332E9E48}"/>
              </a:ext>
            </a:extLst>
          </p:cNvPr>
          <p:cNvSpPr>
            <a:spLocks noGrp="1"/>
          </p:cNvSpPr>
          <p:nvPr>
            <p:ph type="body" sz="quarter" idx="33" hasCustomPrompt="1"/>
          </p:nvPr>
        </p:nvSpPr>
        <p:spPr>
          <a:xfrm>
            <a:off x="7872743" y="1995902"/>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5" name="03">
            <a:extLst>
              <a:ext uri="{FF2B5EF4-FFF2-40B4-BE49-F238E27FC236}">
                <a16:creationId xmlns:a16="http://schemas.microsoft.com/office/drawing/2014/main" id="{3AACFA24-E25A-BBF1-5253-6D221FFB2D3C}"/>
              </a:ext>
            </a:extLst>
          </p:cNvPr>
          <p:cNvSpPr>
            <a:spLocks noGrp="1"/>
          </p:cNvSpPr>
          <p:nvPr>
            <p:ph type="body" sz="quarter" idx="34" hasCustomPrompt="1"/>
          </p:nvPr>
        </p:nvSpPr>
        <p:spPr>
          <a:xfrm>
            <a:off x="6708775" y="1996279"/>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03</a:t>
            </a:r>
          </a:p>
        </p:txBody>
      </p:sp>
      <p:sp>
        <p:nvSpPr>
          <p:cNvPr id="17" name="Copy 2">
            <a:extLst>
              <a:ext uri="{FF2B5EF4-FFF2-40B4-BE49-F238E27FC236}">
                <a16:creationId xmlns:a16="http://schemas.microsoft.com/office/drawing/2014/main" id="{83C75B75-F9F0-FF15-9B16-4ECB67A976B7}"/>
              </a:ext>
            </a:extLst>
          </p:cNvPr>
          <p:cNvSpPr>
            <a:spLocks noGrp="1"/>
          </p:cNvSpPr>
          <p:nvPr>
            <p:ph type="body" sz="quarter" idx="29" hasCustomPrompt="1"/>
          </p:nvPr>
        </p:nvSpPr>
        <p:spPr>
          <a:xfrm>
            <a:off x="1773568" y="3834042"/>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13" name="Sub title 2">
            <a:extLst>
              <a:ext uri="{FF2B5EF4-FFF2-40B4-BE49-F238E27FC236}">
                <a16:creationId xmlns:a16="http://schemas.microsoft.com/office/drawing/2014/main" id="{1CFAEE5B-1AE3-E3B3-B9B4-5A9702F86E92}"/>
              </a:ext>
            </a:extLst>
          </p:cNvPr>
          <p:cNvSpPr>
            <a:spLocks noGrp="1"/>
          </p:cNvSpPr>
          <p:nvPr>
            <p:ph type="body" sz="quarter" idx="27" hasCustomPrompt="1"/>
          </p:nvPr>
        </p:nvSpPr>
        <p:spPr>
          <a:xfrm>
            <a:off x="1773568" y="3436731"/>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5" name="02">
            <a:extLst>
              <a:ext uri="{FF2B5EF4-FFF2-40B4-BE49-F238E27FC236}">
                <a16:creationId xmlns:a16="http://schemas.microsoft.com/office/drawing/2014/main" id="{620A8F57-55F1-7B1E-7572-C53E2A3ECE63}"/>
              </a:ext>
            </a:extLst>
          </p:cNvPr>
          <p:cNvSpPr>
            <a:spLocks noGrp="1"/>
          </p:cNvSpPr>
          <p:nvPr>
            <p:ph type="body" sz="quarter" idx="28" hasCustomPrompt="1"/>
          </p:nvPr>
        </p:nvSpPr>
        <p:spPr>
          <a:xfrm>
            <a:off x="609600" y="3437108"/>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02</a:t>
            </a:r>
          </a:p>
        </p:txBody>
      </p:sp>
      <p:sp>
        <p:nvSpPr>
          <p:cNvPr id="12" name="Copy 1">
            <a:extLst>
              <a:ext uri="{FF2B5EF4-FFF2-40B4-BE49-F238E27FC236}">
                <a16:creationId xmlns:a16="http://schemas.microsoft.com/office/drawing/2014/main" id="{DE89B196-00B9-9F02-5C10-63F75DB169C8}"/>
              </a:ext>
            </a:extLst>
          </p:cNvPr>
          <p:cNvSpPr>
            <a:spLocks noGrp="1"/>
          </p:cNvSpPr>
          <p:nvPr>
            <p:ph type="body" sz="quarter" idx="26" hasCustomPrompt="1"/>
          </p:nvPr>
        </p:nvSpPr>
        <p:spPr>
          <a:xfrm>
            <a:off x="1773568" y="2393213"/>
            <a:ext cx="3712832" cy="711315"/>
          </a:xfrm>
        </p:spPr>
        <p:txBody>
          <a:bodyPr lIns="90000" tIns="72000" rIns="72000" bIns="36000" anchor="t">
            <a:noAutofit/>
          </a:bodyPr>
          <a:lstStyle>
            <a:lvl1pPr>
              <a:spcBef>
                <a:spcPts val="600"/>
              </a:spcBef>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Detail goes here</a:t>
            </a:r>
          </a:p>
        </p:txBody>
      </p:sp>
      <p:sp>
        <p:nvSpPr>
          <p:cNvPr id="5" name="Sub title 1">
            <a:extLst>
              <a:ext uri="{FF2B5EF4-FFF2-40B4-BE49-F238E27FC236}">
                <a16:creationId xmlns:a16="http://schemas.microsoft.com/office/drawing/2014/main" id="{4B45F523-BC05-2743-138D-9C916925234F}"/>
              </a:ext>
            </a:extLst>
          </p:cNvPr>
          <p:cNvSpPr>
            <a:spLocks noGrp="1"/>
          </p:cNvSpPr>
          <p:nvPr>
            <p:ph type="body" sz="quarter" idx="24" hasCustomPrompt="1"/>
          </p:nvPr>
        </p:nvSpPr>
        <p:spPr>
          <a:xfrm>
            <a:off x="1773568" y="1995902"/>
            <a:ext cx="3712832" cy="397500"/>
          </a:xfrm>
        </p:spPr>
        <p:txBody>
          <a:bodyPr lIns="90000" tIns="72000" rIns="72000" bIns="36000" anchor="b">
            <a:noAutofit/>
          </a:bodyPr>
          <a:lstStyle>
            <a:lvl1pPr>
              <a:spcBef>
                <a:spcPts val="600"/>
              </a:spcBef>
              <a:defRPr sz="14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8" name="01">
            <a:extLst>
              <a:ext uri="{FF2B5EF4-FFF2-40B4-BE49-F238E27FC236}">
                <a16:creationId xmlns:a16="http://schemas.microsoft.com/office/drawing/2014/main" id="{F1DCDFDE-0515-1F00-DB3E-B16F97A9E68F}"/>
              </a:ext>
            </a:extLst>
          </p:cNvPr>
          <p:cNvSpPr>
            <a:spLocks noGrp="1"/>
          </p:cNvSpPr>
          <p:nvPr>
            <p:ph type="body" sz="quarter" idx="25" hasCustomPrompt="1"/>
          </p:nvPr>
        </p:nvSpPr>
        <p:spPr>
          <a:xfrm>
            <a:off x="609600" y="1996279"/>
            <a:ext cx="1163968" cy="397500"/>
          </a:xfrm>
        </p:spPr>
        <p:txBody>
          <a:bodyPr lIns="90000" tIns="72000" rIns="72000" bIns="36000">
            <a:noAutofit/>
          </a:bodyPr>
          <a:lstStyle>
            <a:lvl1pPr algn="ctr">
              <a:spcBef>
                <a:spcPts val="600"/>
              </a:spcBef>
              <a:defRPr sz="2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01</a:t>
            </a:r>
          </a:p>
        </p:txBody>
      </p:sp>
      <p:sp>
        <p:nvSpPr>
          <p:cNvPr id="6" name="Title">
            <a:extLst>
              <a:ext uri="{FF2B5EF4-FFF2-40B4-BE49-F238E27FC236}">
                <a16:creationId xmlns:a16="http://schemas.microsoft.com/office/drawing/2014/main" id="{7CF9D880-44ED-27F9-6C30-35FA0FD413BB}"/>
              </a:ext>
            </a:extLst>
          </p:cNvPr>
          <p:cNvSpPr>
            <a:spLocks noGrp="1"/>
          </p:cNvSpPr>
          <p:nvPr>
            <p:ph type="body" sz="quarter" idx="11"/>
          </p:nvPr>
        </p:nvSpPr>
        <p:spPr>
          <a:xfrm>
            <a:off x="609600" y="774000"/>
            <a:ext cx="1097280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7" name="Running head">
            <a:extLst>
              <a:ext uri="{FF2B5EF4-FFF2-40B4-BE49-F238E27FC236}">
                <a16:creationId xmlns:a16="http://schemas.microsoft.com/office/drawing/2014/main" id="{633AD611-9125-9B60-3624-98B3C9B57632}"/>
              </a:ext>
            </a:extLst>
          </p:cNvPr>
          <p:cNvSpPr>
            <a:spLocks noGrp="1"/>
          </p:cNvSpPr>
          <p:nvPr>
            <p:ph type="body" sz="quarter" idx="15" hasCustomPrompt="1"/>
          </p:nvPr>
        </p:nvSpPr>
        <p:spPr>
          <a:xfrm>
            <a:off x="609600" y="396875"/>
            <a:ext cx="5486400" cy="288925"/>
          </a:xfrm>
        </p:spPr>
        <p:txBody>
          <a:bodyPr>
            <a:noAutofit/>
          </a:bodyPr>
          <a:lstStyle>
            <a:lvl1pPr>
              <a:defRPr sz="1100" b="1">
                <a:latin typeface="+mn-lt"/>
              </a:defRPr>
            </a:lvl1pPr>
          </a:lstStyle>
          <a:p>
            <a:pPr lvl="0"/>
            <a:r>
              <a:rPr lang="en-GB" noProof="0"/>
              <a:t>Project name or section name here</a:t>
            </a:r>
          </a:p>
        </p:txBody>
      </p:sp>
    </p:spTree>
    <p:extLst>
      <p:ext uri="{BB962C8B-B14F-4D97-AF65-F5344CB8AC3E}">
        <p14:creationId xmlns:p14="http://schemas.microsoft.com/office/powerpoint/2010/main" val="3677905191"/>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1"/>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31FE3705-320A-28FC-5AE6-1961424AD2CB}"/>
              </a:ext>
            </a:extLst>
          </p:cNvPr>
          <p:cNvSpPr>
            <a:spLocks noGrp="1"/>
          </p:cNvSpPr>
          <p:nvPr>
            <p:ph type="pic" sz="quarter" idx="25"/>
          </p:nvPr>
        </p:nvSpPr>
        <p:spPr>
          <a:xfrm>
            <a:off x="0" y="0"/>
            <a:ext cx="12192000" cy="6858000"/>
          </a:xfrm>
        </p:spPr>
        <p:txBody>
          <a:bodyPr/>
          <a:lstStyle/>
          <a:p>
            <a:r>
              <a:rPr lang="en-US" noProof="0"/>
              <a:t>Click icon to add picture</a:t>
            </a:r>
            <a:endParaRPr lang="en-GB" noProof="0"/>
          </a:p>
        </p:txBody>
      </p:sp>
      <p:sp>
        <p:nvSpPr>
          <p:cNvPr id="4" name="Page  number">
            <a:extLst>
              <a:ext uri="{FF2B5EF4-FFF2-40B4-BE49-F238E27FC236}">
                <a16:creationId xmlns:a16="http://schemas.microsoft.com/office/drawing/2014/main" id="{DB8FBFC8-6A2E-8085-3F3C-C2CD82B3AA97}"/>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 name="Footer">
            <a:extLst>
              <a:ext uri="{FF2B5EF4-FFF2-40B4-BE49-F238E27FC236}">
                <a16:creationId xmlns:a16="http://schemas.microsoft.com/office/drawing/2014/main" id="{9AE86940-2870-1871-DFDC-2BC05D360FF0}"/>
              </a:ext>
            </a:extLst>
          </p:cNvPr>
          <p:cNvSpPr>
            <a:spLocks noGrp="1"/>
          </p:cNvSpPr>
          <p:nvPr>
            <p:ph type="body" sz="quarter" idx="23"/>
          </p:nvPr>
        </p:nvSpPr>
        <p:spPr>
          <a:xfrm>
            <a:off x="1881188" y="6332539"/>
            <a:ext cx="9192532" cy="228548"/>
          </a:xfrm>
        </p:spPr>
        <p:txBody>
          <a:bodyPr lIns="0" tIns="0" rIns="0" bIns="0" anchor="ctr">
            <a:noAutofit/>
          </a:bodyPr>
          <a:lstStyle>
            <a:lvl1pPr>
              <a:defRPr sz="1000">
                <a:solidFill>
                  <a:schemeClr val="bg1"/>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A8A450CE-08C9-AF14-28D1-DCCB3417E469}"/>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23" name="Title">
            <a:extLst>
              <a:ext uri="{FF2B5EF4-FFF2-40B4-BE49-F238E27FC236}">
                <a16:creationId xmlns:a16="http://schemas.microsoft.com/office/drawing/2014/main" id="{DD58F70D-30EF-2A42-9E14-CD866D60A846}"/>
              </a:ext>
            </a:extLst>
          </p:cNvPr>
          <p:cNvSpPr>
            <a:spLocks noGrp="1"/>
          </p:cNvSpPr>
          <p:nvPr>
            <p:ph type="body" sz="quarter" idx="11" hasCustomPrompt="1"/>
          </p:nvPr>
        </p:nvSpPr>
        <p:spPr>
          <a:xfrm>
            <a:off x="609599" y="1264024"/>
            <a:ext cx="4876801" cy="2071433"/>
          </a:xfrm>
        </p:spPr>
        <p:txBody>
          <a:bodyPr tIns="36000" bIns="36000" anchor="b">
            <a:noAutofit/>
          </a:bodyPr>
          <a:lstStyle>
            <a:lvl1pPr>
              <a:defRPr sz="3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several lines</a:t>
            </a:r>
          </a:p>
        </p:txBody>
      </p:sp>
      <p:sp>
        <p:nvSpPr>
          <p:cNvPr id="2" name="Running head">
            <a:extLst>
              <a:ext uri="{FF2B5EF4-FFF2-40B4-BE49-F238E27FC236}">
                <a16:creationId xmlns:a16="http://schemas.microsoft.com/office/drawing/2014/main" id="{DAAAF747-C7D9-5F21-D0DE-78251A48C6F3}"/>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5778258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column teams">
    <p:spTree>
      <p:nvGrpSpPr>
        <p:cNvPr id="1" name=""/>
        <p:cNvGrpSpPr/>
        <p:nvPr/>
      </p:nvGrpSpPr>
      <p:grpSpPr>
        <a:xfrm>
          <a:off x="0" y="0"/>
          <a:ext cx="0" cy="0"/>
          <a:chOff x="0" y="0"/>
          <a:chExt cx="0" cy="0"/>
        </a:xfrm>
      </p:grpSpPr>
      <p:grpSp>
        <p:nvGrpSpPr>
          <p:cNvPr id="31" name="Background colour blocks">
            <a:extLst>
              <a:ext uri="{FF2B5EF4-FFF2-40B4-BE49-F238E27FC236}">
                <a16:creationId xmlns:a16="http://schemas.microsoft.com/office/drawing/2014/main" id="{C734582D-E562-144A-5486-172AA3280BA9}"/>
              </a:ext>
            </a:extLst>
          </p:cNvPr>
          <p:cNvGrpSpPr/>
          <p:nvPr userDrawn="1"/>
        </p:nvGrpSpPr>
        <p:grpSpPr>
          <a:xfrm>
            <a:off x="609600" y="1523046"/>
            <a:ext cx="10995174" cy="4649153"/>
            <a:chOff x="609600" y="1523046"/>
            <a:chExt cx="10995174" cy="4649153"/>
          </a:xfrm>
        </p:grpSpPr>
        <p:sp>
          <p:nvSpPr>
            <p:cNvPr id="30" name="Rectangle 29">
              <a:extLst>
                <a:ext uri="{FF2B5EF4-FFF2-40B4-BE49-F238E27FC236}">
                  <a16:creationId xmlns:a16="http://schemas.microsoft.com/office/drawing/2014/main" id="{A6F493C8-31BC-1F48-8E0C-D856A46941CF}"/>
                </a:ext>
              </a:extLst>
            </p:cNvPr>
            <p:cNvSpPr/>
            <p:nvPr userDrawn="1"/>
          </p:nvSpPr>
          <p:spPr>
            <a:xfrm>
              <a:off x="609600" y="1523046"/>
              <a:ext cx="1794510" cy="1401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3FFF502F-1E84-9D4C-8778-A05819C7BE89}"/>
                </a:ext>
              </a:extLst>
            </p:cNvPr>
            <p:cNvSpPr/>
            <p:nvPr userDrawn="1"/>
          </p:nvSpPr>
          <p:spPr>
            <a:xfrm>
              <a:off x="2445258" y="1523046"/>
              <a:ext cx="1794510" cy="1401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1F3DF222-2877-6B4B-A3E3-F69291202633}"/>
                </a:ext>
              </a:extLst>
            </p:cNvPr>
            <p:cNvSpPr/>
            <p:nvPr userDrawn="1"/>
          </p:nvSpPr>
          <p:spPr>
            <a:xfrm>
              <a:off x="4294167" y="1523046"/>
              <a:ext cx="1794510" cy="1401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7C608B34-30DE-8742-A859-872141ABADA8}"/>
                </a:ext>
              </a:extLst>
            </p:cNvPr>
            <p:cNvSpPr/>
            <p:nvPr userDrawn="1"/>
          </p:nvSpPr>
          <p:spPr>
            <a:xfrm>
              <a:off x="6138947" y="1523046"/>
              <a:ext cx="1794510" cy="1401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07DB560-E887-7D4B-8F1B-A1D9C8990AB2}"/>
                </a:ext>
              </a:extLst>
            </p:cNvPr>
            <p:cNvSpPr/>
            <p:nvPr userDrawn="1"/>
          </p:nvSpPr>
          <p:spPr>
            <a:xfrm>
              <a:off x="7974604" y="1523046"/>
              <a:ext cx="1794510" cy="1401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62250B5D-2EE9-6D46-B259-4C5FAE9770A6}"/>
                </a:ext>
              </a:extLst>
            </p:cNvPr>
            <p:cNvSpPr/>
            <p:nvPr userDrawn="1"/>
          </p:nvSpPr>
          <p:spPr>
            <a:xfrm>
              <a:off x="609600" y="2924414"/>
              <a:ext cx="1794510" cy="324778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5E7ACB4F-B8DD-2647-AB8C-8ADB7F6D19A3}"/>
                </a:ext>
              </a:extLst>
            </p:cNvPr>
            <p:cNvSpPr/>
            <p:nvPr userDrawn="1"/>
          </p:nvSpPr>
          <p:spPr>
            <a:xfrm>
              <a:off x="2445258" y="2924414"/>
              <a:ext cx="1794510" cy="324778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446F9050-5B5E-954B-9632-0501924FA137}"/>
                </a:ext>
              </a:extLst>
            </p:cNvPr>
            <p:cNvSpPr/>
            <p:nvPr userDrawn="1"/>
          </p:nvSpPr>
          <p:spPr>
            <a:xfrm>
              <a:off x="4294167" y="2924414"/>
              <a:ext cx="1794510" cy="324778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29B1D4C2-862A-A646-93ED-051495F9713C}"/>
                </a:ext>
              </a:extLst>
            </p:cNvPr>
            <p:cNvSpPr/>
            <p:nvPr userDrawn="1"/>
          </p:nvSpPr>
          <p:spPr>
            <a:xfrm>
              <a:off x="6138947" y="2924414"/>
              <a:ext cx="1794510" cy="324778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FEE065F2-0D96-3B4A-ABD9-DB8B1D2C5F51}"/>
                </a:ext>
              </a:extLst>
            </p:cNvPr>
            <p:cNvSpPr/>
            <p:nvPr userDrawn="1"/>
          </p:nvSpPr>
          <p:spPr>
            <a:xfrm>
              <a:off x="7974604" y="2924414"/>
              <a:ext cx="1794510" cy="324778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3D730C7B-276F-834B-8711-300D6DBC302E}"/>
                </a:ext>
              </a:extLst>
            </p:cNvPr>
            <p:cNvSpPr/>
            <p:nvPr userDrawn="1"/>
          </p:nvSpPr>
          <p:spPr>
            <a:xfrm>
              <a:off x="9810264" y="2924414"/>
              <a:ext cx="1794510" cy="3247785"/>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CAD04DC-40EC-4E4E-B63D-AE1D2857F63C}"/>
                </a:ext>
              </a:extLst>
            </p:cNvPr>
            <p:cNvSpPr/>
            <p:nvPr userDrawn="1"/>
          </p:nvSpPr>
          <p:spPr>
            <a:xfrm>
              <a:off x="9810264" y="1523046"/>
              <a:ext cx="1794510" cy="1401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cs typeface="Arial" panose="020B0604020202020204" pitchFamily="34" charset="0"/>
              </a:endParaRPr>
            </a:p>
          </p:txBody>
        </p:sp>
      </p:grpSp>
      <p:sp>
        <p:nvSpPr>
          <p:cNvPr id="5" name="Footer">
            <a:extLst>
              <a:ext uri="{FF2B5EF4-FFF2-40B4-BE49-F238E27FC236}">
                <a16:creationId xmlns:a16="http://schemas.microsoft.com/office/drawing/2014/main" id="{C1531F68-AE17-9C6E-2592-06DDC59ADE5D}"/>
              </a:ext>
            </a:extLst>
          </p:cNvPr>
          <p:cNvSpPr>
            <a:spLocks noGrp="1"/>
          </p:cNvSpPr>
          <p:nvPr userDrawn="1">
            <p:ph type="body" sz="quarter" idx="85"/>
          </p:nvPr>
        </p:nvSpPr>
        <p:spPr>
          <a:xfrm>
            <a:off x="1881188" y="6332538"/>
            <a:ext cx="9329737" cy="244475"/>
          </a:xfrm>
        </p:spPr>
        <p:txBody>
          <a:bodyPr lIns="0" tIns="0" rIns="0" bIns="0" anchor="ctr">
            <a:noAutofit/>
          </a:bodyPr>
          <a:lstStyle>
            <a:lvl1pPr>
              <a:defRPr sz="100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2" name="savanta.com">
            <a:extLst>
              <a:ext uri="{FF2B5EF4-FFF2-40B4-BE49-F238E27FC236}">
                <a16:creationId xmlns:a16="http://schemas.microsoft.com/office/drawing/2014/main" id="{7C124A00-1ACF-250A-E8CA-E859B16AEDAE}"/>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tx1"/>
                </a:solidFill>
                <a:latin typeface="+mn-lt"/>
                <a:cs typeface="SangBleuVersailles-Medium"/>
              </a:rPr>
              <a:t>savanta.com</a:t>
            </a:r>
            <a:endParaRPr lang="en-GB" sz="1400" b="1" noProof="0">
              <a:solidFill>
                <a:schemeClr val="tx1"/>
              </a:solidFill>
              <a:latin typeface="+mn-lt"/>
              <a:cs typeface="SangBleuVersailles-Medium"/>
            </a:endParaRPr>
          </a:p>
        </p:txBody>
      </p:sp>
      <p:sp>
        <p:nvSpPr>
          <p:cNvPr id="84" name="Copy 6 bot">
            <a:extLst>
              <a:ext uri="{FF2B5EF4-FFF2-40B4-BE49-F238E27FC236}">
                <a16:creationId xmlns:a16="http://schemas.microsoft.com/office/drawing/2014/main" id="{AACC652C-ED89-2C89-EE20-000F7CE09637}"/>
              </a:ext>
            </a:extLst>
          </p:cNvPr>
          <p:cNvSpPr>
            <a:spLocks noGrp="1"/>
          </p:cNvSpPr>
          <p:nvPr userDrawn="1">
            <p:ph type="body" sz="quarter" idx="136" hasCustomPrompt="1"/>
          </p:nvPr>
        </p:nvSpPr>
        <p:spPr>
          <a:xfrm>
            <a:off x="10388414" y="5467676"/>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83" name="Title 6 bot">
            <a:extLst>
              <a:ext uri="{FF2B5EF4-FFF2-40B4-BE49-F238E27FC236}">
                <a16:creationId xmlns:a16="http://schemas.microsoft.com/office/drawing/2014/main" id="{F813304B-A670-6FF2-1899-0B2539A7528D}"/>
              </a:ext>
            </a:extLst>
          </p:cNvPr>
          <p:cNvSpPr>
            <a:spLocks noGrp="1"/>
          </p:cNvSpPr>
          <p:nvPr userDrawn="1">
            <p:ph type="body" sz="quarter" idx="135" hasCustomPrompt="1"/>
          </p:nvPr>
        </p:nvSpPr>
        <p:spPr>
          <a:xfrm>
            <a:off x="10388414" y="5081928"/>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82" name="image 6 bot">
            <a:extLst>
              <a:ext uri="{FF2B5EF4-FFF2-40B4-BE49-F238E27FC236}">
                <a16:creationId xmlns:a16="http://schemas.microsoft.com/office/drawing/2014/main" id="{D73F1C15-EBEA-10E8-A514-AC2F262FF237}"/>
              </a:ext>
            </a:extLst>
          </p:cNvPr>
          <p:cNvSpPr>
            <a:spLocks noGrp="1"/>
          </p:cNvSpPr>
          <p:nvPr userDrawn="1">
            <p:ph type="pic" sz="quarter" idx="134"/>
          </p:nvPr>
        </p:nvSpPr>
        <p:spPr>
          <a:xfrm>
            <a:off x="9913287" y="5258330"/>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86" name="Copy 6 mid">
            <a:extLst>
              <a:ext uri="{FF2B5EF4-FFF2-40B4-BE49-F238E27FC236}">
                <a16:creationId xmlns:a16="http://schemas.microsoft.com/office/drawing/2014/main" id="{195FF41B-6BFA-3A8B-E6BB-73D766A9A15A}"/>
              </a:ext>
            </a:extLst>
          </p:cNvPr>
          <p:cNvSpPr>
            <a:spLocks noGrp="1"/>
          </p:cNvSpPr>
          <p:nvPr userDrawn="1">
            <p:ph type="body" sz="quarter" idx="138" hasCustomPrompt="1"/>
          </p:nvPr>
        </p:nvSpPr>
        <p:spPr>
          <a:xfrm>
            <a:off x="10388414" y="4408312"/>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85" name="Title 6 mid">
            <a:extLst>
              <a:ext uri="{FF2B5EF4-FFF2-40B4-BE49-F238E27FC236}">
                <a16:creationId xmlns:a16="http://schemas.microsoft.com/office/drawing/2014/main" id="{FE87F576-E38E-BA51-9DAD-11A7771ACA75}"/>
              </a:ext>
            </a:extLst>
          </p:cNvPr>
          <p:cNvSpPr>
            <a:spLocks noGrp="1"/>
          </p:cNvSpPr>
          <p:nvPr userDrawn="1">
            <p:ph type="body" sz="quarter" idx="137" hasCustomPrompt="1"/>
          </p:nvPr>
        </p:nvSpPr>
        <p:spPr>
          <a:xfrm>
            <a:off x="10388414" y="4022564"/>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81" name="image 6 mid">
            <a:extLst>
              <a:ext uri="{FF2B5EF4-FFF2-40B4-BE49-F238E27FC236}">
                <a16:creationId xmlns:a16="http://schemas.microsoft.com/office/drawing/2014/main" id="{AF29AC59-D710-0BB4-E371-B7180A92E68F}"/>
              </a:ext>
            </a:extLst>
          </p:cNvPr>
          <p:cNvSpPr>
            <a:spLocks noGrp="1"/>
          </p:cNvSpPr>
          <p:nvPr userDrawn="1">
            <p:ph type="pic" sz="quarter" idx="133"/>
          </p:nvPr>
        </p:nvSpPr>
        <p:spPr>
          <a:xfrm>
            <a:off x="9918202" y="4208304"/>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88" name="Copy 6 top">
            <a:extLst>
              <a:ext uri="{FF2B5EF4-FFF2-40B4-BE49-F238E27FC236}">
                <a16:creationId xmlns:a16="http://schemas.microsoft.com/office/drawing/2014/main" id="{CE8D18C4-0FE6-3EFC-7A6D-001884E3686A}"/>
              </a:ext>
            </a:extLst>
          </p:cNvPr>
          <p:cNvSpPr>
            <a:spLocks noGrp="1"/>
          </p:cNvSpPr>
          <p:nvPr userDrawn="1">
            <p:ph type="body" sz="quarter" idx="140" hasCustomPrompt="1"/>
          </p:nvPr>
        </p:nvSpPr>
        <p:spPr>
          <a:xfrm>
            <a:off x="10388414" y="3351723"/>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87" name="Title 6 top">
            <a:extLst>
              <a:ext uri="{FF2B5EF4-FFF2-40B4-BE49-F238E27FC236}">
                <a16:creationId xmlns:a16="http://schemas.microsoft.com/office/drawing/2014/main" id="{38DA7222-3605-2B77-554C-B6A0CBB29815}"/>
              </a:ext>
            </a:extLst>
          </p:cNvPr>
          <p:cNvSpPr>
            <a:spLocks noGrp="1"/>
          </p:cNvSpPr>
          <p:nvPr userDrawn="1">
            <p:ph type="body" sz="quarter" idx="139" hasCustomPrompt="1"/>
          </p:nvPr>
        </p:nvSpPr>
        <p:spPr>
          <a:xfrm>
            <a:off x="10388414" y="2965975"/>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80" name="image 6 top">
            <a:extLst>
              <a:ext uri="{FF2B5EF4-FFF2-40B4-BE49-F238E27FC236}">
                <a16:creationId xmlns:a16="http://schemas.microsoft.com/office/drawing/2014/main" id="{B0A9F410-2BDD-BE22-9D00-D0FD98C9E8E1}"/>
              </a:ext>
            </a:extLst>
          </p:cNvPr>
          <p:cNvSpPr>
            <a:spLocks noGrp="1"/>
          </p:cNvSpPr>
          <p:nvPr userDrawn="1">
            <p:ph type="pic" sz="quarter" idx="132"/>
          </p:nvPr>
        </p:nvSpPr>
        <p:spPr>
          <a:xfrm>
            <a:off x="9913287" y="3133725"/>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4" name="Title 6">
            <a:extLst>
              <a:ext uri="{FF2B5EF4-FFF2-40B4-BE49-F238E27FC236}">
                <a16:creationId xmlns:a16="http://schemas.microsoft.com/office/drawing/2014/main" id="{3279EB05-964F-6DC5-C918-8DC414FE4A3C}"/>
              </a:ext>
            </a:extLst>
          </p:cNvPr>
          <p:cNvSpPr>
            <a:spLocks noGrp="1"/>
          </p:cNvSpPr>
          <p:nvPr userDrawn="1">
            <p:ph type="body" sz="quarter" idx="91"/>
          </p:nvPr>
        </p:nvSpPr>
        <p:spPr>
          <a:xfrm>
            <a:off x="9924447" y="2344992"/>
            <a:ext cx="1547829" cy="558800"/>
          </a:xfrm>
        </p:spPr>
        <p:txBody>
          <a:bodyPr lIns="0" tIns="0" rIns="0" bIns="72000"/>
          <a:lstStyle>
            <a:lvl1pPr marL="0" algn="l" defTabSz="914400" rtl="0" eaLnBrk="1" latinLnBrk="0" hangingPunct="1">
              <a:defRPr lang="en-US" sz="12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a:t>Click to edit Master text styles</a:t>
            </a:r>
          </a:p>
        </p:txBody>
      </p:sp>
      <p:sp>
        <p:nvSpPr>
          <p:cNvPr id="69" name="Copy 5 bot">
            <a:extLst>
              <a:ext uri="{FF2B5EF4-FFF2-40B4-BE49-F238E27FC236}">
                <a16:creationId xmlns:a16="http://schemas.microsoft.com/office/drawing/2014/main" id="{F44561EC-2026-9F3E-6EED-459465874993}"/>
              </a:ext>
            </a:extLst>
          </p:cNvPr>
          <p:cNvSpPr>
            <a:spLocks noGrp="1"/>
          </p:cNvSpPr>
          <p:nvPr userDrawn="1">
            <p:ph type="body" sz="quarter" idx="127" hasCustomPrompt="1"/>
          </p:nvPr>
        </p:nvSpPr>
        <p:spPr>
          <a:xfrm>
            <a:off x="8589860" y="5467676"/>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8" name="Title 5 bot">
            <a:extLst>
              <a:ext uri="{FF2B5EF4-FFF2-40B4-BE49-F238E27FC236}">
                <a16:creationId xmlns:a16="http://schemas.microsoft.com/office/drawing/2014/main" id="{D15C46D4-5C0E-FFF6-9366-E3D19F7A7232}"/>
              </a:ext>
            </a:extLst>
          </p:cNvPr>
          <p:cNvSpPr>
            <a:spLocks noGrp="1"/>
          </p:cNvSpPr>
          <p:nvPr userDrawn="1">
            <p:ph type="body" sz="quarter" idx="126" hasCustomPrompt="1"/>
          </p:nvPr>
        </p:nvSpPr>
        <p:spPr>
          <a:xfrm>
            <a:off x="8589860" y="5081928"/>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67" name="image 5 bot">
            <a:extLst>
              <a:ext uri="{FF2B5EF4-FFF2-40B4-BE49-F238E27FC236}">
                <a16:creationId xmlns:a16="http://schemas.microsoft.com/office/drawing/2014/main" id="{D02FF625-CEE1-C7F9-B501-03B3BF0C33A5}"/>
              </a:ext>
            </a:extLst>
          </p:cNvPr>
          <p:cNvSpPr>
            <a:spLocks noGrp="1"/>
          </p:cNvSpPr>
          <p:nvPr userDrawn="1">
            <p:ph type="pic" sz="quarter" idx="125"/>
          </p:nvPr>
        </p:nvSpPr>
        <p:spPr>
          <a:xfrm>
            <a:off x="8114733" y="5258330"/>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71" name="Copy 5 mid">
            <a:extLst>
              <a:ext uri="{FF2B5EF4-FFF2-40B4-BE49-F238E27FC236}">
                <a16:creationId xmlns:a16="http://schemas.microsoft.com/office/drawing/2014/main" id="{404F959A-2DA4-32AD-C793-C1EA324D4AE5}"/>
              </a:ext>
            </a:extLst>
          </p:cNvPr>
          <p:cNvSpPr>
            <a:spLocks noGrp="1"/>
          </p:cNvSpPr>
          <p:nvPr userDrawn="1">
            <p:ph type="body" sz="quarter" idx="129" hasCustomPrompt="1"/>
          </p:nvPr>
        </p:nvSpPr>
        <p:spPr>
          <a:xfrm>
            <a:off x="8589860" y="4408312"/>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70" name="Title 5 mid">
            <a:extLst>
              <a:ext uri="{FF2B5EF4-FFF2-40B4-BE49-F238E27FC236}">
                <a16:creationId xmlns:a16="http://schemas.microsoft.com/office/drawing/2014/main" id="{13ACF2D0-D4B9-840A-C9D4-BED7E41F5C32}"/>
              </a:ext>
            </a:extLst>
          </p:cNvPr>
          <p:cNvSpPr>
            <a:spLocks noGrp="1"/>
          </p:cNvSpPr>
          <p:nvPr userDrawn="1">
            <p:ph type="body" sz="quarter" idx="128" hasCustomPrompt="1"/>
          </p:nvPr>
        </p:nvSpPr>
        <p:spPr>
          <a:xfrm>
            <a:off x="8589860" y="4022564"/>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66" name="image 5 mid">
            <a:extLst>
              <a:ext uri="{FF2B5EF4-FFF2-40B4-BE49-F238E27FC236}">
                <a16:creationId xmlns:a16="http://schemas.microsoft.com/office/drawing/2014/main" id="{AC66379C-236E-9345-0D23-604890DD356D}"/>
              </a:ext>
            </a:extLst>
          </p:cNvPr>
          <p:cNvSpPr>
            <a:spLocks noGrp="1"/>
          </p:cNvSpPr>
          <p:nvPr userDrawn="1">
            <p:ph type="pic" sz="quarter" idx="124"/>
          </p:nvPr>
        </p:nvSpPr>
        <p:spPr>
          <a:xfrm>
            <a:off x="8119648" y="4208304"/>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79" name="Copy 5 top">
            <a:extLst>
              <a:ext uri="{FF2B5EF4-FFF2-40B4-BE49-F238E27FC236}">
                <a16:creationId xmlns:a16="http://schemas.microsoft.com/office/drawing/2014/main" id="{D456018B-151F-1DCE-5D8B-02D0D0BCB805}"/>
              </a:ext>
            </a:extLst>
          </p:cNvPr>
          <p:cNvSpPr>
            <a:spLocks noGrp="1"/>
          </p:cNvSpPr>
          <p:nvPr userDrawn="1">
            <p:ph type="body" sz="quarter" idx="131" hasCustomPrompt="1"/>
          </p:nvPr>
        </p:nvSpPr>
        <p:spPr>
          <a:xfrm>
            <a:off x="8589860" y="3351723"/>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78" name="Title 5 top">
            <a:extLst>
              <a:ext uri="{FF2B5EF4-FFF2-40B4-BE49-F238E27FC236}">
                <a16:creationId xmlns:a16="http://schemas.microsoft.com/office/drawing/2014/main" id="{008779AF-9E48-7A14-3B73-55205E431F62}"/>
              </a:ext>
            </a:extLst>
          </p:cNvPr>
          <p:cNvSpPr>
            <a:spLocks noGrp="1"/>
          </p:cNvSpPr>
          <p:nvPr userDrawn="1">
            <p:ph type="body" sz="quarter" idx="130" hasCustomPrompt="1"/>
          </p:nvPr>
        </p:nvSpPr>
        <p:spPr>
          <a:xfrm>
            <a:off x="8589860" y="2965975"/>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65" name="image 5 top">
            <a:extLst>
              <a:ext uri="{FF2B5EF4-FFF2-40B4-BE49-F238E27FC236}">
                <a16:creationId xmlns:a16="http://schemas.microsoft.com/office/drawing/2014/main" id="{DD93209C-748C-30A1-603A-466800459230}"/>
              </a:ext>
            </a:extLst>
          </p:cNvPr>
          <p:cNvSpPr>
            <a:spLocks noGrp="1"/>
          </p:cNvSpPr>
          <p:nvPr userDrawn="1">
            <p:ph type="pic" sz="quarter" idx="123"/>
          </p:nvPr>
        </p:nvSpPr>
        <p:spPr>
          <a:xfrm>
            <a:off x="8114733" y="3133725"/>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3" name="Title 5">
            <a:extLst>
              <a:ext uri="{FF2B5EF4-FFF2-40B4-BE49-F238E27FC236}">
                <a16:creationId xmlns:a16="http://schemas.microsoft.com/office/drawing/2014/main" id="{628086E5-9887-ACA5-BA33-EB0606FD584F}"/>
              </a:ext>
            </a:extLst>
          </p:cNvPr>
          <p:cNvSpPr>
            <a:spLocks noGrp="1"/>
          </p:cNvSpPr>
          <p:nvPr userDrawn="1">
            <p:ph type="body" sz="quarter" idx="90"/>
          </p:nvPr>
        </p:nvSpPr>
        <p:spPr>
          <a:xfrm>
            <a:off x="8125893" y="2344992"/>
            <a:ext cx="1547829" cy="558800"/>
          </a:xfrm>
        </p:spPr>
        <p:txBody>
          <a:bodyPr lIns="0" tIns="0" rIns="0" bIns="72000"/>
          <a:lstStyle>
            <a:lvl1pPr marL="0" algn="l" defTabSz="914400" rtl="0" eaLnBrk="1" latinLnBrk="0" hangingPunct="1">
              <a:defRPr lang="en-US" sz="12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a:t>Click to edit Master text styles</a:t>
            </a:r>
          </a:p>
        </p:txBody>
      </p:sp>
      <p:sp>
        <p:nvSpPr>
          <p:cNvPr id="60" name="Copy 4 bot">
            <a:extLst>
              <a:ext uri="{FF2B5EF4-FFF2-40B4-BE49-F238E27FC236}">
                <a16:creationId xmlns:a16="http://schemas.microsoft.com/office/drawing/2014/main" id="{3F7954F1-CEA6-6A16-E855-B3005F0F454C}"/>
              </a:ext>
            </a:extLst>
          </p:cNvPr>
          <p:cNvSpPr>
            <a:spLocks noGrp="1"/>
          </p:cNvSpPr>
          <p:nvPr userDrawn="1">
            <p:ph type="body" sz="quarter" idx="118" hasCustomPrompt="1"/>
          </p:nvPr>
        </p:nvSpPr>
        <p:spPr>
          <a:xfrm>
            <a:off x="6735721" y="5467676"/>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59" name="Title 4 bot">
            <a:extLst>
              <a:ext uri="{FF2B5EF4-FFF2-40B4-BE49-F238E27FC236}">
                <a16:creationId xmlns:a16="http://schemas.microsoft.com/office/drawing/2014/main" id="{86FC9867-6889-123A-CE5A-B7A1F96DBBC8}"/>
              </a:ext>
            </a:extLst>
          </p:cNvPr>
          <p:cNvSpPr>
            <a:spLocks noGrp="1"/>
          </p:cNvSpPr>
          <p:nvPr userDrawn="1">
            <p:ph type="body" sz="quarter" idx="117" hasCustomPrompt="1"/>
          </p:nvPr>
        </p:nvSpPr>
        <p:spPr>
          <a:xfrm>
            <a:off x="6735721" y="5081928"/>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42" name="image bot4">
            <a:extLst>
              <a:ext uri="{FF2B5EF4-FFF2-40B4-BE49-F238E27FC236}">
                <a16:creationId xmlns:a16="http://schemas.microsoft.com/office/drawing/2014/main" id="{889880D2-411B-2548-2140-8BEEA590B525}"/>
              </a:ext>
            </a:extLst>
          </p:cNvPr>
          <p:cNvSpPr>
            <a:spLocks noGrp="1"/>
          </p:cNvSpPr>
          <p:nvPr userDrawn="1">
            <p:ph type="pic" sz="quarter" idx="116"/>
          </p:nvPr>
        </p:nvSpPr>
        <p:spPr>
          <a:xfrm>
            <a:off x="6260594" y="5258330"/>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62" name="Copy 4 mid">
            <a:extLst>
              <a:ext uri="{FF2B5EF4-FFF2-40B4-BE49-F238E27FC236}">
                <a16:creationId xmlns:a16="http://schemas.microsoft.com/office/drawing/2014/main" id="{32C32D09-6A57-DB03-9AC9-9F9F7B090D1C}"/>
              </a:ext>
            </a:extLst>
          </p:cNvPr>
          <p:cNvSpPr>
            <a:spLocks noGrp="1"/>
          </p:cNvSpPr>
          <p:nvPr userDrawn="1">
            <p:ph type="body" sz="quarter" idx="120" hasCustomPrompt="1"/>
          </p:nvPr>
        </p:nvSpPr>
        <p:spPr>
          <a:xfrm>
            <a:off x="6735721" y="4408312"/>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1" name="Title 4 mid">
            <a:extLst>
              <a:ext uri="{FF2B5EF4-FFF2-40B4-BE49-F238E27FC236}">
                <a16:creationId xmlns:a16="http://schemas.microsoft.com/office/drawing/2014/main" id="{F8F8E93D-1971-6830-01D6-912CF2D52283}"/>
              </a:ext>
            </a:extLst>
          </p:cNvPr>
          <p:cNvSpPr>
            <a:spLocks noGrp="1"/>
          </p:cNvSpPr>
          <p:nvPr userDrawn="1">
            <p:ph type="body" sz="quarter" idx="119" hasCustomPrompt="1"/>
          </p:nvPr>
        </p:nvSpPr>
        <p:spPr>
          <a:xfrm>
            <a:off x="6735721" y="4022564"/>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41" name="image 4 mid">
            <a:extLst>
              <a:ext uri="{FF2B5EF4-FFF2-40B4-BE49-F238E27FC236}">
                <a16:creationId xmlns:a16="http://schemas.microsoft.com/office/drawing/2014/main" id="{8F3BE2D0-5422-03B1-9939-0791AFBCB6FA}"/>
              </a:ext>
            </a:extLst>
          </p:cNvPr>
          <p:cNvSpPr>
            <a:spLocks noGrp="1"/>
          </p:cNvSpPr>
          <p:nvPr userDrawn="1">
            <p:ph type="pic" sz="quarter" idx="115"/>
          </p:nvPr>
        </p:nvSpPr>
        <p:spPr>
          <a:xfrm>
            <a:off x="6265509" y="4208304"/>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64" name="Copy 4 top">
            <a:extLst>
              <a:ext uri="{FF2B5EF4-FFF2-40B4-BE49-F238E27FC236}">
                <a16:creationId xmlns:a16="http://schemas.microsoft.com/office/drawing/2014/main" id="{614798FB-2714-8CD1-7436-F52DB336EDC7}"/>
              </a:ext>
            </a:extLst>
          </p:cNvPr>
          <p:cNvSpPr>
            <a:spLocks noGrp="1"/>
          </p:cNvSpPr>
          <p:nvPr userDrawn="1">
            <p:ph type="body" sz="quarter" idx="122" hasCustomPrompt="1"/>
          </p:nvPr>
        </p:nvSpPr>
        <p:spPr>
          <a:xfrm>
            <a:off x="6735721" y="3351723"/>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63" name="Title 4 top">
            <a:extLst>
              <a:ext uri="{FF2B5EF4-FFF2-40B4-BE49-F238E27FC236}">
                <a16:creationId xmlns:a16="http://schemas.microsoft.com/office/drawing/2014/main" id="{2F00F7DE-F98F-D79F-B245-0D983C0D4328}"/>
              </a:ext>
            </a:extLst>
          </p:cNvPr>
          <p:cNvSpPr>
            <a:spLocks noGrp="1"/>
          </p:cNvSpPr>
          <p:nvPr userDrawn="1">
            <p:ph type="body" sz="quarter" idx="121" hasCustomPrompt="1"/>
          </p:nvPr>
        </p:nvSpPr>
        <p:spPr>
          <a:xfrm>
            <a:off x="6735721" y="2965975"/>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40" name="image 4 top">
            <a:extLst>
              <a:ext uri="{FF2B5EF4-FFF2-40B4-BE49-F238E27FC236}">
                <a16:creationId xmlns:a16="http://schemas.microsoft.com/office/drawing/2014/main" id="{F887D6E6-F09F-223B-B157-4603A8639428}"/>
              </a:ext>
            </a:extLst>
          </p:cNvPr>
          <p:cNvSpPr>
            <a:spLocks noGrp="1"/>
          </p:cNvSpPr>
          <p:nvPr userDrawn="1">
            <p:ph type="pic" sz="quarter" idx="114"/>
          </p:nvPr>
        </p:nvSpPr>
        <p:spPr>
          <a:xfrm>
            <a:off x="6260594" y="3133725"/>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2" name="Title 4">
            <a:extLst>
              <a:ext uri="{FF2B5EF4-FFF2-40B4-BE49-F238E27FC236}">
                <a16:creationId xmlns:a16="http://schemas.microsoft.com/office/drawing/2014/main" id="{5127AEE5-5DAD-10E6-DB45-109C0171751F}"/>
              </a:ext>
            </a:extLst>
          </p:cNvPr>
          <p:cNvSpPr>
            <a:spLocks noGrp="1"/>
          </p:cNvSpPr>
          <p:nvPr userDrawn="1">
            <p:ph type="body" sz="quarter" idx="89"/>
          </p:nvPr>
        </p:nvSpPr>
        <p:spPr>
          <a:xfrm>
            <a:off x="6260594" y="2344992"/>
            <a:ext cx="1547829" cy="558800"/>
          </a:xfrm>
        </p:spPr>
        <p:txBody>
          <a:bodyPr lIns="0" tIns="0" rIns="0" bIns="72000"/>
          <a:lstStyle>
            <a:lvl1pPr marL="0" algn="l" defTabSz="914400" rtl="0" eaLnBrk="1" latinLnBrk="0" hangingPunct="1">
              <a:defRPr lang="en-US" sz="12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a:t>Click to edit Master text styles</a:t>
            </a:r>
          </a:p>
        </p:txBody>
      </p:sp>
      <p:sp>
        <p:nvSpPr>
          <p:cNvPr id="35" name="Copy 3 bot">
            <a:extLst>
              <a:ext uri="{FF2B5EF4-FFF2-40B4-BE49-F238E27FC236}">
                <a16:creationId xmlns:a16="http://schemas.microsoft.com/office/drawing/2014/main" id="{78B1B520-6CE2-3AEC-32E8-84141CE2AC76}"/>
              </a:ext>
            </a:extLst>
          </p:cNvPr>
          <p:cNvSpPr>
            <a:spLocks noGrp="1"/>
          </p:cNvSpPr>
          <p:nvPr userDrawn="1">
            <p:ph type="body" sz="quarter" idx="109" hasCustomPrompt="1"/>
          </p:nvPr>
        </p:nvSpPr>
        <p:spPr>
          <a:xfrm>
            <a:off x="4848522" y="5467676"/>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4" name="Title 3 bot">
            <a:extLst>
              <a:ext uri="{FF2B5EF4-FFF2-40B4-BE49-F238E27FC236}">
                <a16:creationId xmlns:a16="http://schemas.microsoft.com/office/drawing/2014/main" id="{614693AD-2AA8-B9F9-81D6-7FA77B7940BA}"/>
              </a:ext>
            </a:extLst>
          </p:cNvPr>
          <p:cNvSpPr>
            <a:spLocks noGrp="1"/>
          </p:cNvSpPr>
          <p:nvPr userDrawn="1">
            <p:ph type="body" sz="quarter" idx="108" hasCustomPrompt="1"/>
          </p:nvPr>
        </p:nvSpPr>
        <p:spPr>
          <a:xfrm>
            <a:off x="4848522" y="5081928"/>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3" name="image 3 bot">
            <a:extLst>
              <a:ext uri="{FF2B5EF4-FFF2-40B4-BE49-F238E27FC236}">
                <a16:creationId xmlns:a16="http://schemas.microsoft.com/office/drawing/2014/main" id="{AF944FAA-8705-A313-A3D7-A78D3627B4BA}"/>
              </a:ext>
            </a:extLst>
          </p:cNvPr>
          <p:cNvSpPr>
            <a:spLocks noGrp="1"/>
          </p:cNvSpPr>
          <p:nvPr userDrawn="1">
            <p:ph type="pic" sz="quarter" idx="107"/>
          </p:nvPr>
        </p:nvSpPr>
        <p:spPr>
          <a:xfrm>
            <a:off x="4373395" y="5258330"/>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37" name="Copy 3 mid">
            <a:extLst>
              <a:ext uri="{FF2B5EF4-FFF2-40B4-BE49-F238E27FC236}">
                <a16:creationId xmlns:a16="http://schemas.microsoft.com/office/drawing/2014/main" id="{F361F1C4-E541-7925-5708-0FEDBF00C4CF}"/>
              </a:ext>
            </a:extLst>
          </p:cNvPr>
          <p:cNvSpPr>
            <a:spLocks noGrp="1"/>
          </p:cNvSpPr>
          <p:nvPr userDrawn="1">
            <p:ph type="body" sz="quarter" idx="111" hasCustomPrompt="1"/>
          </p:nvPr>
        </p:nvSpPr>
        <p:spPr>
          <a:xfrm>
            <a:off x="4848522" y="4408312"/>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6" name="Title 3 mid">
            <a:extLst>
              <a:ext uri="{FF2B5EF4-FFF2-40B4-BE49-F238E27FC236}">
                <a16:creationId xmlns:a16="http://schemas.microsoft.com/office/drawing/2014/main" id="{183C7CFF-0F37-F07A-3FA3-ABEF1179AFC9}"/>
              </a:ext>
            </a:extLst>
          </p:cNvPr>
          <p:cNvSpPr>
            <a:spLocks noGrp="1"/>
          </p:cNvSpPr>
          <p:nvPr userDrawn="1">
            <p:ph type="body" sz="quarter" idx="110" hasCustomPrompt="1"/>
          </p:nvPr>
        </p:nvSpPr>
        <p:spPr>
          <a:xfrm>
            <a:off x="4848522" y="4022564"/>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9" name="image 3 mid">
            <a:extLst>
              <a:ext uri="{FF2B5EF4-FFF2-40B4-BE49-F238E27FC236}">
                <a16:creationId xmlns:a16="http://schemas.microsoft.com/office/drawing/2014/main" id="{9C523F49-0186-DDC9-B3F2-8755454900F9}"/>
              </a:ext>
            </a:extLst>
          </p:cNvPr>
          <p:cNvSpPr>
            <a:spLocks noGrp="1"/>
          </p:cNvSpPr>
          <p:nvPr userDrawn="1">
            <p:ph type="pic" sz="quarter" idx="106"/>
          </p:nvPr>
        </p:nvSpPr>
        <p:spPr>
          <a:xfrm>
            <a:off x="4378310" y="4208304"/>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39" name="Copy 3 top">
            <a:extLst>
              <a:ext uri="{FF2B5EF4-FFF2-40B4-BE49-F238E27FC236}">
                <a16:creationId xmlns:a16="http://schemas.microsoft.com/office/drawing/2014/main" id="{A3DDF77E-62A1-94E0-88A0-77D632573364}"/>
              </a:ext>
            </a:extLst>
          </p:cNvPr>
          <p:cNvSpPr>
            <a:spLocks noGrp="1"/>
          </p:cNvSpPr>
          <p:nvPr userDrawn="1">
            <p:ph type="body" sz="quarter" idx="113" hasCustomPrompt="1"/>
          </p:nvPr>
        </p:nvSpPr>
        <p:spPr>
          <a:xfrm>
            <a:off x="4848522" y="3351723"/>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8" name="Title 3 top">
            <a:extLst>
              <a:ext uri="{FF2B5EF4-FFF2-40B4-BE49-F238E27FC236}">
                <a16:creationId xmlns:a16="http://schemas.microsoft.com/office/drawing/2014/main" id="{CEAD1C35-05B3-828E-17C7-3849719D7D66}"/>
              </a:ext>
            </a:extLst>
          </p:cNvPr>
          <p:cNvSpPr>
            <a:spLocks noGrp="1"/>
          </p:cNvSpPr>
          <p:nvPr userDrawn="1">
            <p:ph type="body" sz="quarter" idx="112" hasCustomPrompt="1"/>
          </p:nvPr>
        </p:nvSpPr>
        <p:spPr>
          <a:xfrm>
            <a:off x="4848522" y="2965975"/>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8" name="image 3 top">
            <a:extLst>
              <a:ext uri="{FF2B5EF4-FFF2-40B4-BE49-F238E27FC236}">
                <a16:creationId xmlns:a16="http://schemas.microsoft.com/office/drawing/2014/main" id="{A611F894-B47E-4DF2-1EF4-4A17043B8297}"/>
              </a:ext>
            </a:extLst>
          </p:cNvPr>
          <p:cNvSpPr>
            <a:spLocks noGrp="1"/>
          </p:cNvSpPr>
          <p:nvPr userDrawn="1">
            <p:ph type="pic" sz="quarter" idx="105"/>
          </p:nvPr>
        </p:nvSpPr>
        <p:spPr>
          <a:xfrm>
            <a:off x="4373395" y="3133725"/>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1" name="Title 3">
            <a:extLst>
              <a:ext uri="{FF2B5EF4-FFF2-40B4-BE49-F238E27FC236}">
                <a16:creationId xmlns:a16="http://schemas.microsoft.com/office/drawing/2014/main" id="{84A94A98-665D-D54B-8D3C-8E0657443FBD}"/>
              </a:ext>
            </a:extLst>
          </p:cNvPr>
          <p:cNvSpPr>
            <a:spLocks noGrp="1"/>
          </p:cNvSpPr>
          <p:nvPr userDrawn="1">
            <p:ph type="body" sz="quarter" idx="88"/>
          </p:nvPr>
        </p:nvSpPr>
        <p:spPr>
          <a:xfrm>
            <a:off x="4391714" y="2344992"/>
            <a:ext cx="1547829" cy="558800"/>
          </a:xfrm>
        </p:spPr>
        <p:txBody>
          <a:bodyPr lIns="0" tIns="0" rIns="0" bIns="72000"/>
          <a:lstStyle>
            <a:lvl1pPr marL="0" algn="l" defTabSz="914400" rtl="0" eaLnBrk="1" latinLnBrk="0" hangingPunct="1">
              <a:defRPr lang="en-US" sz="12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a:t>Click to edit Master text styles</a:t>
            </a:r>
          </a:p>
        </p:txBody>
      </p:sp>
      <p:sp>
        <p:nvSpPr>
          <p:cNvPr id="23" name="Copy 2 bot">
            <a:extLst>
              <a:ext uri="{FF2B5EF4-FFF2-40B4-BE49-F238E27FC236}">
                <a16:creationId xmlns:a16="http://schemas.microsoft.com/office/drawing/2014/main" id="{720F5CE0-5B62-8D9C-5DB8-3D368D09BF9A}"/>
              </a:ext>
            </a:extLst>
          </p:cNvPr>
          <p:cNvSpPr>
            <a:spLocks noGrp="1"/>
          </p:cNvSpPr>
          <p:nvPr userDrawn="1">
            <p:ph type="body" sz="quarter" idx="100" hasCustomPrompt="1"/>
          </p:nvPr>
        </p:nvSpPr>
        <p:spPr>
          <a:xfrm>
            <a:off x="3054012" y="5467676"/>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2" name="Title 2 bot">
            <a:extLst>
              <a:ext uri="{FF2B5EF4-FFF2-40B4-BE49-F238E27FC236}">
                <a16:creationId xmlns:a16="http://schemas.microsoft.com/office/drawing/2014/main" id="{117C9186-079D-AF28-EFA5-63AB59B90AE6}"/>
              </a:ext>
            </a:extLst>
          </p:cNvPr>
          <p:cNvSpPr>
            <a:spLocks noGrp="1"/>
          </p:cNvSpPr>
          <p:nvPr userDrawn="1">
            <p:ph type="body" sz="quarter" idx="99" hasCustomPrompt="1"/>
          </p:nvPr>
        </p:nvSpPr>
        <p:spPr>
          <a:xfrm>
            <a:off x="3054012" y="5081928"/>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1" name="image 2 bot">
            <a:extLst>
              <a:ext uri="{FF2B5EF4-FFF2-40B4-BE49-F238E27FC236}">
                <a16:creationId xmlns:a16="http://schemas.microsoft.com/office/drawing/2014/main" id="{DD1B8746-1B3B-42CE-D8EC-5EED336B813B}"/>
              </a:ext>
            </a:extLst>
          </p:cNvPr>
          <p:cNvSpPr>
            <a:spLocks noGrp="1"/>
          </p:cNvSpPr>
          <p:nvPr userDrawn="1">
            <p:ph type="pic" sz="quarter" idx="98"/>
          </p:nvPr>
        </p:nvSpPr>
        <p:spPr>
          <a:xfrm>
            <a:off x="2578885" y="5258330"/>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5" name="Copy 2 mid">
            <a:extLst>
              <a:ext uri="{FF2B5EF4-FFF2-40B4-BE49-F238E27FC236}">
                <a16:creationId xmlns:a16="http://schemas.microsoft.com/office/drawing/2014/main" id="{342ACC44-55F1-FD61-5461-EA10A662F393}"/>
              </a:ext>
            </a:extLst>
          </p:cNvPr>
          <p:cNvSpPr>
            <a:spLocks noGrp="1"/>
          </p:cNvSpPr>
          <p:nvPr userDrawn="1">
            <p:ph type="body" sz="quarter" idx="102" hasCustomPrompt="1"/>
          </p:nvPr>
        </p:nvSpPr>
        <p:spPr>
          <a:xfrm>
            <a:off x="3054012" y="4408312"/>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4" name="Title 2 mid">
            <a:extLst>
              <a:ext uri="{FF2B5EF4-FFF2-40B4-BE49-F238E27FC236}">
                <a16:creationId xmlns:a16="http://schemas.microsoft.com/office/drawing/2014/main" id="{426C4A97-70AD-4636-9A9C-EA9E67C534C2}"/>
              </a:ext>
            </a:extLst>
          </p:cNvPr>
          <p:cNvSpPr>
            <a:spLocks noGrp="1"/>
          </p:cNvSpPr>
          <p:nvPr userDrawn="1">
            <p:ph type="body" sz="quarter" idx="101" hasCustomPrompt="1"/>
          </p:nvPr>
        </p:nvSpPr>
        <p:spPr>
          <a:xfrm>
            <a:off x="3054012" y="4022564"/>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0" name="image 2 mid">
            <a:extLst>
              <a:ext uri="{FF2B5EF4-FFF2-40B4-BE49-F238E27FC236}">
                <a16:creationId xmlns:a16="http://schemas.microsoft.com/office/drawing/2014/main" id="{EAA39897-A561-3E87-FD49-06A035E0BDCD}"/>
              </a:ext>
            </a:extLst>
          </p:cNvPr>
          <p:cNvSpPr>
            <a:spLocks noGrp="1"/>
          </p:cNvSpPr>
          <p:nvPr userDrawn="1">
            <p:ph type="pic" sz="quarter" idx="97"/>
          </p:nvPr>
        </p:nvSpPr>
        <p:spPr>
          <a:xfrm>
            <a:off x="2583800" y="4208304"/>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27" name="Copy 2 top">
            <a:extLst>
              <a:ext uri="{FF2B5EF4-FFF2-40B4-BE49-F238E27FC236}">
                <a16:creationId xmlns:a16="http://schemas.microsoft.com/office/drawing/2014/main" id="{55DD34A3-F6BE-01EB-B201-FFE2F1A3226F}"/>
              </a:ext>
            </a:extLst>
          </p:cNvPr>
          <p:cNvSpPr>
            <a:spLocks noGrp="1"/>
          </p:cNvSpPr>
          <p:nvPr userDrawn="1">
            <p:ph type="body" sz="quarter" idx="104" hasCustomPrompt="1"/>
          </p:nvPr>
        </p:nvSpPr>
        <p:spPr>
          <a:xfrm>
            <a:off x="3054012" y="3351723"/>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6" name="Title 2 top">
            <a:extLst>
              <a:ext uri="{FF2B5EF4-FFF2-40B4-BE49-F238E27FC236}">
                <a16:creationId xmlns:a16="http://schemas.microsoft.com/office/drawing/2014/main" id="{3F311D4D-4895-1294-D8D9-9212BBB527D5}"/>
              </a:ext>
            </a:extLst>
          </p:cNvPr>
          <p:cNvSpPr>
            <a:spLocks noGrp="1"/>
          </p:cNvSpPr>
          <p:nvPr userDrawn="1">
            <p:ph type="body" sz="quarter" idx="103" hasCustomPrompt="1"/>
          </p:nvPr>
        </p:nvSpPr>
        <p:spPr>
          <a:xfrm>
            <a:off x="3054012" y="2965975"/>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9" name="image 2 top">
            <a:extLst>
              <a:ext uri="{FF2B5EF4-FFF2-40B4-BE49-F238E27FC236}">
                <a16:creationId xmlns:a16="http://schemas.microsoft.com/office/drawing/2014/main" id="{7A02ED70-008A-2885-5988-2E58F7E48920}"/>
              </a:ext>
            </a:extLst>
          </p:cNvPr>
          <p:cNvSpPr>
            <a:spLocks noGrp="1"/>
          </p:cNvSpPr>
          <p:nvPr userDrawn="1">
            <p:ph type="pic" sz="quarter" idx="96"/>
          </p:nvPr>
        </p:nvSpPr>
        <p:spPr>
          <a:xfrm>
            <a:off x="2578885" y="3133725"/>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0" name="Title 2">
            <a:extLst>
              <a:ext uri="{FF2B5EF4-FFF2-40B4-BE49-F238E27FC236}">
                <a16:creationId xmlns:a16="http://schemas.microsoft.com/office/drawing/2014/main" id="{FC673C45-C40A-6979-618A-6758752A3470}"/>
              </a:ext>
            </a:extLst>
          </p:cNvPr>
          <p:cNvSpPr>
            <a:spLocks noGrp="1"/>
          </p:cNvSpPr>
          <p:nvPr userDrawn="1">
            <p:ph type="body" sz="quarter" idx="87"/>
          </p:nvPr>
        </p:nvSpPr>
        <p:spPr>
          <a:xfrm>
            <a:off x="2578885" y="2344992"/>
            <a:ext cx="1547829" cy="558800"/>
          </a:xfrm>
        </p:spPr>
        <p:txBody>
          <a:bodyPr lIns="0" tIns="0" rIns="0" bIns="72000"/>
          <a:lstStyle>
            <a:lvl1pPr marL="0" algn="l" defTabSz="914400" rtl="0" eaLnBrk="1" latinLnBrk="0" hangingPunct="1">
              <a:defRPr lang="en-US" sz="12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a:t>Click to edit Master text styles</a:t>
            </a:r>
          </a:p>
        </p:txBody>
      </p:sp>
      <p:sp>
        <p:nvSpPr>
          <p:cNvPr id="145" name="Copy 1 bot">
            <a:extLst>
              <a:ext uri="{FF2B5EF4-FFF2-40B4-BE49-F238E27FC236}">
                <a16:creationId xmlns:a16="http://schemas.microsoft.com/office/drawing/2014/main" id="{BCE4829C-5016-9240-AEB8-DC589FDBE131}"/>
              </a:ext>
            </a:extLst>
          </p:cNvPr>
          <p:cNvSpPr>
            <a:spLocks noGrp="1"/>
          </p:cNvSpPr>
          <p:nvPr userDrawn="1">
            <p:ph type="body" sz="quarter" idx="21" hasCustomPrompt="1"/>
          </p:nvPr>
        </p:nvSpPr>
        <p:spPr>
          <a:xfrm>
            <a:off x="1223707" y="5467676"/>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44" name="Title 1 bot">
            <a:extLst>
              <a:ext uri="{FF2B5EF4-FFF2-40B4-BE49-F238E27FC236}">
                <a16:creationId xmlns:a16="http://schemas.microsoft.com/office/drawing/2014/main" id="{C29D4CF1-A82C-AF4C-BAB0-8F82F587CDBD}"/>
              </a:ext>
            </a:extLst>
          </p:cNvPr>
          <p:cNvSpPr>
            <a:spLocks noGrp="1"/>
          </p:cNvSpPr>
          <p:nvPr userDrawn="1">
            <p:ph type="body" sz="quarter" idx="20" hasCustomPrompt="1"/>
          </p:nvPr>
        </p:nvSpPr>
        <p:spPr>
          <a:xfrm>
            <a:off x="1223707" y="5081928"/>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39" name="image 1 bot">
            <a:extLst>
              <a:ext uri="{FF2B5EF4-FFF2-40B4-BE49-F238E27FC236}">
                <a16:creationId xmlns:a16="http://schemas.microsoft.com/office/drawing/2014/main" id="{A810F02E-BEBE-D44F-BE91-B02E97FA22DF}"/>
              </a:ext>
            </a:extLst>
          </p:cNvPr>
          <p:cNvSpPr>
            <a:spLocks noGrp="1"/>
          </p:cNvSpPr>
          <p:nvPr userDrawn="1">
            <p:ph type="pic" sz="quarter" idx="14"/>
          </p:nvPr>
        </p:nvSpPr>
        <p:spPr>
          <a:xfrm>
            <a:off x="748580" y="5258330"/>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6" name="Copy 1 mid">
            <a:extLst>
              <a:ext uri="{FF2B5EF4-FFF2-40B4-BE49-F238E27FC236}">
                <a16:creationId xmlns:a16="http://schemas.microsoft.com/office/drawing/2014/main" id="{83853FF1-396E-D91A-2D70-D363905DAA29}"/>
              </a:ext>
            </a:extLst>
          </p:cNvPr>
          <p:cNvSpPr>
            <a:spLocks noGrp="1"/>
          </p:cNvSpPr>
          <p:nvPr userDrawn="1">
            <p:ph type="body" sz="quarter" idx="93" hasCustomPrompt="1"/>
          </p:nvPr>
        </p:nvSpPr>
        <p:spPr>
          <a:xfrm>
            <a:off x="1223707" y="4408312"/>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5" name="Title 1 mid">
            <a:extLst>
              <a:ext uri="{FF2B5EF4-FFF2-40B4-BE49-F238E27FC236}">
                <a16:creationId xmlns:a16="http://schemas.microsoft.com/office/drawing/2014/main" id="{866A606A-3BC7-7948-B7B8-1C60EEF1D433}"/>
              </a:ext>
            </a:extLst>
          </p:cNvPr>
          <p:cNvSpPr>
            <a:spLocks noGrp="1"/>
          </p:cNvSpPr>
          <p:nvPr userDrawn="1">
            <p:ph type="body" sz="quarter" idx="92" hasCustomPrompt="1"/>
          </p:nvPr>
        </p:nvSpPr>
        <p:spPr>
          <a:xfrm>
            <a:off x="1223707" y="4022564"/>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38" name="image 1 mid">
            <a:extLst>
              <a:ext uri="{FF2B5EF4-FFF2-40B4-BE49-F238E27FC236}">
                <a16:creationId xmlns:a16="http://schemas.microsoft.com/office/drawing/2014/main" id="{1929F80A-337A-384C-9973-210A1E50D650}"/>
              </a:ext>
            </a:extLst>
          </p:cNvPr>
          <p:cNvSpPr>
            <a:spLocks noGrp="1"/>
          </p:cNvSpPr>
          <p:nvPr userDrawn="1">
            <p:ph type="pic" sz="quarter" idx="13"/>
          </p:nvPr>
        </p:nvSpPr>
        <p:spPr>
          <a:xfrm>
            <a:off x="753495" y="4215179"/>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18" name="Copy 1 top">
            <a:extLst>
              <a:ext uri="{FF2B5EF4-FFF2-40B4-BE49-F238E27FC236}">
                <a16:creationId xmlns:a16="http://schemas.microsoft.com/office/drawing/2014/main" id="{1941650A-EE97-7B25-783E-257F3B18D14E}"/>
              </a:ext>
            </a:extLst>
          </p:cNvPr>
          <p:cNvSpPr>
            <a:spLocks noGrp="1"/>
          </p:cNvSpPr>
          <p:nvPr userDrawn="1">
            <p:ph type="body" sz="quarter" idx="95" hasCustomPrompt="1"/>
          </p:nvPr>
        </p:nvSpPr>
        <p:spPr>
          <a:xfrm>
            <a:off x="1223707" y="3351723"/>
            <a:ext cx="1083862" cy="629208"/>
          </a:xfrm>
        </p:spPr>
        <p:txBody>
          <a:bodyPr lIns="36000" tIns="0" rIns="0" bIns="0" anchor="t" anchorCtr="0">
            <a:noAutofit/>
          </a:bodyPr>
          <a:lstStyle>
            <a:lvl1pPr>
              <a:defRPr sz="800" b="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7" name="Title 1 top">
            <a:extLst>
              <a:ext uri="{FF2B5EF4-FFF2-40B4-BE49-F238E27FC236}">
                <a16:creationId xmlns:a16="http://schemas.microsoft.com/office/drawing/2014/main" id="{B2FD069C-EFB7-0862-69A7-6E3061E23F47}"/>
              </a:ext>
            </a:extLst>
          </p:cNvPr>
          <p:cNvSpPr>
            <a:spLocks noGrp="1"/>
          </p:cNvSpPr>
          <p:nvPr userDrawn="1">
            <p:ph type="body" sz="quarter" idx="94" hasCustomPrompt="1"/>
          </p:nvPr>
        </p:nvSpPr>
        <p:spPr>
          <a:xfrm>
            <a:off x="1223707" y="2965975"/>
            <a:ext cx="1083862" cy="380623"/>
          </a:xfrm>
        </p:spPr>
        <p:txBody>
          <a:bodyPr lIns="36000" tIns="0" rIns="0" bIns="0" anchor="b" anchorCtr="0">
            <a:noAutofit/>
          </a:bodyPr>
          <a:lstStyle>
            <a:lvl1pPr>
              <a:defRPr sz="1000" b="1">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 name="image 1 top">
            <a:extLst>
              <a:ext uri="{FF2B5EF4-FFF2-40B4-BE49-F238E27FC236}">
                <a16:creationId xmlns:a16="http://schemas.microsoft.com/office/drawing/2014/main" id="{F54A5DB1-CE3E-514E-8788-1131CEF6B43C}"/>
              </a:ext>
            </a:extLst>
          </p:cNvPr>
          <p:cNvSpPr>
            <a:spLocks noGrp="1"/>
          </p:cNvSpPr>
          <p:nvPr userDrawn="1">
            <p:ph type="pic" sz="quarter" idx="12"/>
          </p:nvPr>
        </p:nvSpPr>
        <p:spPr>
          <a:xfrm>
            <a:off x="748580" y="3133725"/>
            <a:ext cx="424857" cy="424857"/>
          </a:xfrm>
          <a:prstGeom prst="ellipse">
            <a:avLst/>
          </a:prstGeom>
          <a:solidFill>
            <a:schemeClr val="bg1"/>
          </a:solidFill>
        </p:spPr>
        <p:txBody>
          <a:bodyPr anchor="ctr">
            <a:normAutofit/>
          </a:bodyPr>
          <a:lstStyle>
            <a:lvl1pPr algn="ctr">
              <a:defRPr sz="25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picture</a:t>
            </a:r>
            <a:endParaRPr lang="en-GB" noProof="0"/>
          </a:p>
        </p:txBody>
      </p:sp>
      <p:sp>
        <p:nvSpPr>
          <p:cNvPr id="9" name="Title 1">
            <a:extLst>
              <a:ext uri="{FF2B5EF4-FFF2-40B4-BE49-F238E27FC236}">
                <a16:creationId xmlns:a16="http://schemas.microsoft.com/office/drawing/2014/main" id="{32CA938F-9C12-D2E4-C2C5-C946CF38522D}"/>
              </a:ext>
            </a:extLst>
          </p:cNvPr>
          <p:cNvSpPr>
            <a:spLocks noGrp="1"/>
          </p:cNvSpPr>
          <p:nvPr userDrawn="1">
            <p:ph type="body" sz="quarter" idx="86"/>
          </p:nvPr>
        </p:nvSpPr>
        <p:spPr>
          <a:xfrm>
            <a:off x="744196" y="2344992"/>
            <a:ext cx="1547829" cy="558800"/>
          </a:xfrm>
        </p:spPr>
        <p:txBody>
          <a:bodyPr lIns="0" tIns="0" rIns="0" bIns="72000"/>
          <a:lstStyle>
            <a:lvl1pPr marL="0" algn="l" defTabSz="914400" rtl="0" eaLnBrk="1" latinLnBrk="0" hangingPunct="1">
              <a:defRPr lang="en-US" sz="1200" b="1"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0"/>
              <a:t>Click to edit Master text styles</a:t>
            </a:r>
          </a:p>
        </p:txBody>
      </p:sp>
      <p:sp>
        <p:nvSpPr>
          <p:cNvPr id="7" name="Title">
            <a:extLst>
              <a:ext uri="{FF2B5EF4-FFF2-40B4-BE49-F238E27FC236}">
                <a16:creationId xmlns:a16="http://schemas.microsoft.com/office/drawing/2014/main" id="{5B624C66-BF20-5600-9AC7-CFB62B7E5DAC}"/>
              </a:ext>
            </a:extLst>
          </p:cNvPr>
          <p:cNvSpPr>
            <a:spLocks noGrp="1"/>
          </p:cNvSpPr>
          <p:nvPr userDrawn="1">
            <p:ph type="body" sz="quarter" idx="11" hasCustomPrompt="1"/>
          </p:nvPr>
        </p:nvSpPr>
        <p:spPr>
          <a:xfrm>
            <a:off x="609600" y="774000"/>
            <a:ext cx="10991850" cy="744722"/>
          </a:xfrm>
        </p:spPr>
        <p:txBody>
          <a:bodyPr anchor="t">
            <a:noAutofit/>
          </a:bodyPr>
          <a:lstStyle>
            <a:lvl1pPr>
              <a:defRPr sz="3000">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Title goes here over one line</a:t>
            </a:r>
          </a:p>
        </p:txBody>
      </p:sp>
      <p:sp>
        <p:nvSpPr>
          <p:cNvPr id="6" name="Running head">
            <a:extLst>
              <a:ext uri="{FF2B5EF4-FFF2-40B4-BE49-F238E27FC236}">
                <a16:creationId xmlns:a16="http://schemas.microsoft.com/office/drawing/2014/main" id="{0B0373DE-9714-E204-33AC-7B07F81CEBC3}"/>
              </a:ext>
            </a:extLst>
          </p:cNvPr>
          <p:cNvSpPr>
            <a:spLocks noGrp="1"/>
          </p:cNvSpPr>
          <p:nvPr userDrawn="1">
            <p:ph type="body" sz="quarter" idx="15" hasCustomPrompt="1"/>
          </p:nvPr>
        </p:nvSpPr>
        <p:spPr>
          <a:xfrm>
            <a:off x="609600" y="396875"/>
            <a:ext cx="5486400" cy="288925"/>
          </a:xfrm>
        </p:spPr>
        <p:txBody>
          <a:bodyPr>
            <a:noAutofit/>
          </a:bodyPr>
          <a:lstStyle>
            <a:lvl1pPr>
              <a:defRPr sz="1100" b="1">
                <a:solidFill>
                  <a:schemeClr val="tx1"/>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20918835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ckground">
    <p:bg>
      <p:bgPr>
        <a:solidFill>
          <a:schemeClr val="tx1"/>
        </a:solidFill>
        <a:effectLst/>
      </p:bgPr>
    </p:bg>
    <p:spTree>
      <p:nvGrpSpPr>
        <p:cNvPr id="1" name=""/>
        <p:cNvGrpSpPr/>
        <p:nvPr/>
      </p:nvGrpSpPr>
      <p:grpSpPr>
        <a:xfrm>
          <a:off x="0" y="0"/>
          <a:ext cx="0" cy="0"/>
          <a:chOff x="0" y="0"/>
          <a:chExt cx="0" cy="0"/>
        </a:xfrm>
      </p:grpSpPr>
      <p:pic>
        <p:nvPicPr>
          <p:cNvPr id="17" name="Sa HUGE">
            <a:extLst>
              <a:ext uri="{FF2B5EF4-FFF2-40B4-BE49-F238E27FC236}">
                <a16:creationId xmlns:a16="http://schemas.microsoft.com/office/drawing/2014/main" id="{D8CA8ED2-AB54-4299-B2E8-035A57DC6454}"/>
              </a:ext>
            </a:extLst>
          </p:cNvPr>
          <p:cNvPicPr>
            <a:picLocks noGrp="1" noRot="1" noChangeAspect="1" noMove="1" noResize="1" noEditPoints="1" noAdjustHandles="1" noChangeArrowheads="1" noChangeShapeType="1" noCrop="1"/>
          </p:cNvPicPr>
          <p:nvPr userDrawn="1"/>
        </p:nvPicPr>
        <p:blipFill rotWithShape="1">
          <a:blip r:embed="rId2" cstate="print">
            <a:alphaModFix amt="15000"/>
            <a:extLst>
              <a:ext uri="{28A0092B-C50C-407E-A947-70E740481C1C}">
                <a14:useLocalDpi xmlns:a14="http://schemas.microsoft.com/office/drawing/2010/main" val="0"/>
              </a:ext>
            </a:extLst>
          </a:blip>
          <a:srcRect t="1219" r="256" b="1219"/>
          <a:stretch/>
        </p:blipFill>
        <p:spPr>
          <a:xfrm>
            <a:off x="-31400" y="-1"/>
            <a:ext cx="12223400" cy="6858001"/>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Footer">
            <a:extLst>
              <a:ext uri="{FF2B5EF4-FFF2-40B4-BE49-F238E27FC236}">
                <a16:creationId xmlns:a16="http://schemas.microsoft.com/office/drawing/2014/main" id="{2B978440-3817-F006-A628-7D814419B989}"/>
              </a:ext>
            </a:extLst>
          </p:cNvPr>
          <p:cNvSpPr>
            <a:spLocks noGrp="1"/>
          </p:cNvSpPr>
          <p:nvPr>
            <p:ph type="body" sz="quarter" idx="11"/>
          </p:nvPr>
        </p:nvSpPr>
        <p:spPr>
          <a:xfrm>
            <a:off x="2057400" y="6322121"/>
            <a:ext cx="8877300" cy="202504"/>
          </a:xfrm>
        </p:spPr>
        <p:txBody>
          <a:bodyPr anchor="ctr">
            <a:noAutofit/>
          </a:bodyPr>
          <a:lstStyle>
            <a:lvl1pPr>
              <a:defRPr sz="1100">
                <a:solidFill>
                  <a:schemeClr val="bg1"/>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noProof="0"/>
              <a:t>Click to edit Master text styles</a:t>
            </a:r>
          </a:p>
        </p:txBody>
      </p:sp>
      <p:sp>
        <p:nvSpPr>
          <p:cNvPr id="7" name="savanta.com">
            <a:extLst>
              <a:ext uri="{FF2B5EF4-FFF2-40B4-BE49-F238E27FC236}">
                <a16:creationId xmlns:a16="http://schemas.microsoft.com/office/drawing/2014/main" id="{1050B726-A981-47CC-4824-611111B64326}"/>
              </a:ext>
            </a:extLst>
          </p:cNvPr>
          <p:cNvSpPr txBox="1"/>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4" name="Title">
            <a:extLst>
              <a:ext uri="{FF2B5EF4-FFF2-40B4-BE49-F238E27FC236}">
                <a16:creationId xmlns:a16="http://schemas.microsoft.com/office/drawing/2014/main" id="{8BC172AB-04CE-E9B3-3DB9-7E3CADFDBD59}"/>
              </a:ext>
            </a:extLst>
          </p:cNvPr>
          <p:cNvSpPr>
            <a:spLocks noGrp="1"/>
          </p:cNvSpPr>
          <p:nvPr>
            <p:ph type="body" sz="quarter" idx="16"/>
          </p:nvPr>
        </p:nvSpPr>
        <p:spPr>
          <a:xfrm>
            <a:off x="609600" y="774000"/>
            <a:ext cx="10991850" cy="744722"/>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 name="Running head">
            <a:extLst>
              <a:ext uri="{FF2B5EF4-FFF2-40B4-BE49-F238E27FC236}">
                <a16:creationId xmlns:a16="http://schemas.microsoft.com/office/drawing/2014/main" id="{920F0C1B-81AD-CFF7-E42E-C3180C9F6B2D}"/>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1665153811"/>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1933" userDrawn="1">
          <p15:clr>
            <a:srgbClr val="FBAE40"/>
          </p15:clr>
        </p15:guide>
        <p15:guide id="3" pos="506"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ckground vertical">
    <p:bg>
      <p:bgPr>
        <a:solidFill>
          <a:schemeClr val="tx1"/>
        </a:solidFill>
        <a:effectLst/>
      </p:bgPr>
    </p:bg>
    <p:spTree>
      <p:nvGrpSpPr>
        <p:cNvPr id="1" name=""/>
        <p:cNvGrpSpPr/>
        <p:nvPr/>
      </p:nvGrpSpPr>
      <p:grpSpPr>
        <a:xfrm>
          <a:off x="0" y="0"/>
          <a:ext cx="0" cy="0"/>
          <a:chOff x="0" y="0"/>
          <a:chExt cx="0" cy="0"/>
        </a:xfrm>
      </p:grpSpPr>
      <p:pic>
        <p:nvPicPr>
          <p:cNvPr id="5" name="Sav HUGE" descr="A white letter on a black background&#10;&#10;Description automatically generated with low confidence">
            <a:extLst>
              <a:ext uri="{FF2B5EF4-FFF2-40B4-BE49-F238E27FC236}">
                <a16:creationId xmlns:a16="http://schemas.microsoft.com/office/drawing/2014/main" id="{7F38EFAF-D6CD-0944-802C-9FA3EB4904C7}"/>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1"/>
          <a:stretch/>
        </p:blipFill>
        <p:spPr>
          <a:xfrm rot="16200000">
            <a:off x="5924551" y="590549"/>
            <a:ext cx="6857999" cy="5676898"/>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savanta.com">
            <a:extLst>
              <a:ext uri="{FF2B5EF4-FFF2-40B4-BE49-F238E27FC236}">
                <a16:creationId xmlns:a16="http://schemas.microsoft.com/office/drawing/2014/main" id="{811A5CBD-3A4B-CD31-941B-158F8D30F8BC}"/>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4" name="Title">
            <a:extLst>
              <a:ext uri="{FF2B5EF4-FFF2-40B4-BE49-F238E27FC236}">
                <a16:creationId xmlns:a16="http://schemas.microsoft.com/office/drawing/2014/main" id="{66ED4E4E-105F-7CE0-C9BF-752CCC6E08B8}"/>
              </a:ext>
            </a:extLst>
          </p:cNvPr>
          <p:cNvSpPr>
            <a:spLocks noGrp="1"/>
          </p:cNvSpPr>
          <p:nvPr>
            <p:ph type="body" sz="quarter" idx="11"/>
          </p:nvPr>
        </p:nvSpPr>
        <p:spPr>
          <a:xfrm>
            <a:off x="609600" y="774000"/>
            <a:ext cx="10991850" cy="744722"/>
          </a:xfrm>
        </p:spPr>
        <p:txBody>
          <a:bodyPr anchor="t">
            <a:noAutofit/>
          </a:bodyPr>
          <a:lstStyle>
            <a:lvl1pPr>
              <a:defRPr sz="3000">
                <a:solidFill>
                  <a:schemeClr val="bg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 name="Running head">
            <a:extLst>
              <a:ext uri="{FF2B5EF4-FFF2-40B4-BE49-F238E27FC236}">
                <a16:creationId xmlns:a16="http://schemas.microsoft.com/office/drawing/2014/main" id="{68D59AD3-E6E6-8D14-1F09-8E1C200C0EC5}"/>
              </a:ext>
            </a:extLst>
          </p:cNvPr>
          <p:cNvSpPr>
            <a:spLocks noGrp="1"/>
          </p:cNvSpPr>
          <p:nvPr>
            <p:ph type="body" sz="quarter" idx="1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40015764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ake Better Decisions">
    <p:bg>
      <p:bgPr>
        <a:solidFill>
          <a:schemeClr val="tx1"/>
        </a:solidFill>
        <a:effectLst/>
      </p:bgPr>
    </p:bg>
    <p:spTree>
      <p:nvGrpSpPr>
        <p:cNvPr id="1" name=""/>
        <p:cNvGrpSpPr/>
        <p:nvPr/>
      </p:nvGrpSpPr>
      <p:grpSpPr>
        <a:xfrm>
          <a:off x="0" y="0"/>
          <a:ext cx="0" cy="0"/>
          <a:chOff x="0" y="0"/>
          <a:chExt cx="0" cy="0"/>
        </a:xfrm>
      </p:grpSpPr>
      <p:pic>
        <p:nvPicPr>
          <p:cNvPr id="17" name="Sa HUGE">
            <a:extLst>
              <a:ext uri="{FF2B5EF4-FFF2-40B4-BE49-F238E27FC236}">
                <a16:creationId xmlns:a16="http://schemas.microsoft.com/office/drawing/2014/main" id="{D8CA8ED2-AB54-4299-B2E8-035A57DC6454}"/>
              </a:ext>
            </a:extLst>
          </p:cNvPr>
          <p:cNvPicPr>
            <a:picLocks noGrp="1" noRot="1" noChangeAspect="1" noMove="1" noResize="1" noEditPoints="1" noAdjustHandles="1" noChangeArrowheads="1" noChangeShapeType="1" noCrop="1"/>
          </p:cNvPicPr>
          <p:nvPr userDrawn="1"/>
        </p:nvPicPr>
        <p:blipFill rotWithShape="1">
          <a:blip r:embed="rId2" cstate="print">
            <a:alphaModFix amt="15000"/>
            <a:extLst>
              <a:ext uri="{28A0092B-C50C-407E-A947-70E740481C1C}">
                <a14:useLocalDpi xmlns:a14="http://schemas.microsoft.com/office/drawing/2010/main" val="0"/>
              </a:ext>
            </a:extLst>
          </a:blip>
          <a:srcRect t="1219" r="256" b="1219"/>
          <a:stretch/>
        </p:blipFill>
        <p:spPr>
          <a:xfrm>
            <a:off x="-31400" y="-1"/>
            <a:ext cx="12223400" cy="6858001"/>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Footer">
            <a:extLst>
              <a:ext uri="{FF2B5EF4-FFF2-40B4-BE49-F238E27FC236}">
                <a16:creationId xmlns:a16="http://schemas.microsoft.com/office/drawing/2014/main" id="{2B978440-3817-F006-A628-7D814419B989}"/>
              </a:ext>
            </a:extLst>
          </p:cNvPr>
          <p:cNvSpPr>
            <a:spLocks noGrp="1"/>
          </p:cNvSpPr>
          <p:nvPr>
            <p:ph type="body" sz="quarter" idx="11"/>
          </p:nvPr>
        </p:nvSpPr>
        <p:spPr>
          <a:xfrm>
            <a:off x="2057400" y="6322121"/>
            <a:ext cx="8877300" cy="202504"/>
          </a:xfrm>
        </p:spPr>
        <p:txBody>
          <a:bodyPr anchor="ctr">
            <a:noAutofit/>
          </a:bodyPr>
          <a:lstStyle>
            <a:lvl1pPr>
              <a:defRPr sz="1100">
                <a:solidFill>
                  <a:schemeClr val="bg1"/>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noProof="0"/>
              <a:t>Click to edit Master text styles</a:t>
            </a:r>
          </a:p>
        </p:txBody>
      </p:sp>
      <p:sp>
        <p:nvSpPr>
          <p:cNvPr id="7" name="savanta.com">
            <a:extLst>
              <a:ext uri="{FF2B5EF4-FFF2-40B4-BE49-F238E27FC236}">
                <a16:creationId xmlns:a16="http://schemas.microsoft.com/office/drawing/2014/main" id="{1050B726-A981-47CC-4824-611111B64326}"/>
              </a:ext>
            </a:extLst>
          </p:cNvPr>
          <p:cNvSpPr txBox="1"/>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41" name="Body copy">
            <a:extLst>
              <a:ext uri="{FF2B5EF4-FFF2-40B4-BE49-F238E27FC236}">
                <a16:creationId xmlns:a16="http://schemas.microsoft.com/office/drawing/2014/main" id="{8B2F4222-80D7-1FF0-3888-3880F4649D41}"/>
              </a:ext>
            </a:extLst>
          </p:cNvPr>
          <p:cNvSpPr>
            <a:spLocks noGrp="1"/>
          </p:cNvSpPr>
          <p:nvPr>
            <p:ph type="body" sz="quarter" idx="12"/>
          </p:nvPr>
        </p:nvSpPr>
        <p:spPr>
          <a:xfrm>
            <a:off x="803275" y="3068638"/>
            <a:ext cx="5905500" cy="2985892"/>
          </a:xfrm>
        </p:spPr>
        <p:txBody>
          <a:bodyPr lIns="0" tIns="180000" rIns="0" bIns="0">
            <a:noAutofit/>
          </a:bodyPr>
          <a:lstStyle>
            <a:lvl1pPr>
              <a:lnSpc>
                <a:spcPct val="150000"/>
              </a:lnSpc>
              <a:defRPr sz="1800">
                <a:solidFill>
                  <a:schemeClr val="bg2"/>
                </a:solidFill>
                <a:latin typeface="+mn-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noProof="0"/>
              <a:t>Click to edit Master text styles</a:t>
            </a:r>
          </a:p>
        </p:txBody>
      </p:sp>
      <p:pic>
        <p:nvPicPr>
          <p:cNvPr id="6" name="MBD tag line">
            <a:extLst>
              <a:ext uri="{FF2B5EF4-FFF2-40B4-BE49-F238E27FC236}">
                <a16:creationId xmlns:a16="http://schemas.microsoft.com/office/drawing/2014/main" id="{46A1EA8B-FEBB-49FF-DC47-375A7B5769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275" y="2617477"/>
            <a:ext cx="5905500" cy="656707"/>
          </a:xfrm>
          <a:prstGeom prst="rect">
            <a:avLst/>
          </a:prstGeom>
        </p:spPr>
      </p:pic>
    </p:spTree>
    <p:extLst>
      <p:ext uri="{BB962C8B-B14F-4D97-AF65-F5344CB8AC3E}">
        <p14:creationId xmlns:p14="http://schemas.microsoft.com/office/powerpoint/2010/main" val="1188103985"/>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1933" userDrawn="1">
          <p15:clr>
            <a:srgbClr val="FBAE40"/>
          </p15:clr>
        </p15:guide>
        <p15:guide id="3" pos="506"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 &amp; inspire">
    <p:bg>
      <p:bgPr>
        <a:solidFill>
          <a:srgbClr val="060606"/>
        </a:solidFill>
        <a:effectLst/>
      </p:bgPr>
    </p:bg>
    <p:spTree>
      <p:nvGrpSpPr>
        <p:cNvPr id="1" name=""/>
        <p:cNvGrpSpPr/>
        <p:nvPr/>
      </p:nvGrpSpPr>
      <p:grpSpPr>
        <a:xfrm>
          <a:off x="0" y="0"/>
          <a:ext cx="0" cy="0"/>
          <a:chOff x="0" y="0"/>
          <a:chExt cx="0" cy="0"/>
        </a:xfrm>
      </p:grpSpPr>
      <p:pic>
        <p:nvPicPr>
          <p:cNvPr id="8" name="lightbulb image" descr="A light bulb with sparks coming out of it&#10;&#10;Description automatically generated">
            <a:extLst>
              <a:ext uri="{FF2B5EF4-FFF2-40B4-BE49-F238E27FC236}">
                <a16:creationId xmlns:a16="http://schemas.microsoft.com/office/drawing/2014/main" id="{7361C842-2C13-9128-A1A6-CAB2C468D1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757352" y="0"/>
            <a:ext cx="7434648" cy="6858000"/>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1" name="Footer">
            <a:extLst>
              <a:ext uri="{FF2B5EF4-FFF2-40B4-BE49-F238E27FC236}">
                <a16:creationId xmlns:a16="http://schemas.microsoft.com/office/drawing/2014/main" id="{2B978440-3817-F006-A628-7D814419B989}"/>
              </a:ext>
            </a:extLst>
          </p:cNvPr>
          <p:cNvSpPr>
            <a:spLocks noGrp="1"/>
          </p:cNvSpPr>
          <p:nvPr>
            <p:ph type="body" sz="quarter" idx="11"/>
          </p:nvPr>
        </p:nvSpPr>
        <p:spPr>
          <a:xfrm>
            <a:off x="2057400" y="6322121"/>
            <a:ext cx="8877300" cy="202504"/>
          </a:xfrm>
        </p:spPr>
        <p:txBody>
          <a:bodyPr anchor="ctr">
            <a:noAutofit/>
          </a:bodyPr>
          <a:lstStyle>
            <a:lvl1pPr>
              <a:defRPr sz="1100">
                <a:solidFill>
                  <a:schemeClr val="bg1"/>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noProof="0"/>
              <a:t>Click to edit Master text styles</a:t>
            </a:r>
          </a:p>
        </p:txBody>
      </p:sp>
      <p:sp>
        <p:nvSpPr>
          <p:cNvPr id="7" name="savanta.com">
            <a:extLst>
              <a:ext uri="{FF2B5EF4-FFF2-40B4-BE49-F238E27FC236}">
                <a16:creationId xmlns:a16="http://schemas.microsoft.com/office/drawing/2014/main" id="{1050B726-A981-47CC-4824-611111B64326}"/>
              </a:ext>
            </a:extLst>
          </p:cNvPr>
          <p:cNvSpPr txBox="1"/>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13" name="Inform + inspire">
            <a:extLst>
              <a:ext uri="{FF2B5EF4-FFF2-40B4-BE49-F238E27FC236}">
                <a16:creationId xmlns:a16="http://schemas.microsoft.com/office/drawing/2014/main" id="{EB607662-9880-EBE1-E7AE-CA309682A8AF}"/>
              </a:ext>
            </a:extLst>
          </p:cNvPr>
          <p:cNvSpPr txBox="1">
            <a:spLocks/>
          </p:cNvSpPr>
          <p:nvPr userDrawn="1"/>
        </p:nvSpPr>
        <p:spPr>
          <a:xfrm>
            <a:off x="609599" y="2818062"/>
            <a:ext cx="5486401" cy="11371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GB" sz="4800" b="0" noProof="0">
                <a:solidFill>
                  <a:schemeClr val="tx2"/>
                </a:solidFill>
                <a:latin typeface="+mj-lt"/>
              </a:rPr>
              <a:t>Inform + Inspire</a:t>
            </a:r>
            <a:endParaRPr lang="en-GB" sz="7200" b="0" noProof="0">
              <a:solidFill>
                <a:schemeClr val="tx2"/>
              </a:solidFill>
              <a:latin typeface="+mj-lt"/>
              <a:ea typeface="Roboto" panose="02000000000000000000" pitchFamily="2" charset="0"/>
              <a:cs typeface="Roboto" panose="02000000000000000000" pitchFamily="2" charset="0"/>
            </a:endParaRPr>
          </a:p>
        </p:txBody>
      </p:sp>
      <p:sp>
        <p:nvSpPr>
          <p:cNvPr id="18" name="Bottom text">
            <a:extLst>
              <a:ext uri="{FF2B5EF4-FFF2-40B4-BE49-F238E27FC236}">
                <a16:creationId xmlns:a16="http://schemas.microsoft.com/office/drawing/2014/main" id="{681A68E5-0D39-8AD1-96E7-405343495CE8}"/>
              </a:ext>
            </a:extLst>
          </p:cNvPr>
          <p:cNvSpPr>
            <a:spLocks noGrp="1"/>
          </p:cNvSpPr>
          <p:nvPr>
            <p:ph type="body" sz="quarter" idx="16" hasCustomPrompt="1"/>
          </p:nvPr>
        </p:nvSpPr>
        <p:spPr>
          <a:xfrm>
            <a:off x="617920" y="3711485"/>
            <a:ext cx="5292725" cy="1370012"/>
          </a:xfrm>
        </p:spPr>
        <p:txBody>
          <a:bodyPr anchor="t">
            <a:normAutofit/>
          </a:bodyPr>
          <a:lstStyle>
            <a:lvl1pPr>
              <a:lnSpc>
                <a:spcPct val="120000"/>
              </a:lnSpc>
              <a:defRPr sz="1800">
                <a:solidFill>
                  <a:schemeClr val="bg1"/>
                </a:solidFill>
                <a:latin typeface="+mn-lt"/>
              </a:defRPr>
            </a:lvl1pPr>
          </a:lstStyle>
          <a:p>
            <a:pPr lvl="0"/>
            <a:r>
              <a:rPr lang="en-US"/>
              <a:t>Getting people excited with the possibilities and recommendations that we drive from the results and bring the research to life.</a:t>
            </a:r>
          </a:p>
        </p:txBody>
      </p:sp>
      <p:sp>
        <p:nvSpPr>
          <p:cNvPr id="16" name="Top text">
            <a:extLst>
              <a:ext uri="{FF2B5EF4-FFF2-40B4-BE49-F238E27FC236}">
                <a16:creationId xmlns:a16="http://schemas.microsoft.com/office/drawing/2014/main" id="{73BE1962-5D69-44FE-3069-5930EE89A68F}"/>
              </a:ext>
            </a:extLst>
          </p:cNvPr>
          <p:cNvSpPr>
            <a:spLocks noGrp="1"/>
          </p:cNvSpPr>
          <p:nvPr>
            <p:ph type="body" sz="quarter" idx="15" hasCustomPrompt="1"/>
          </p:nvPr>
        </p:nvSpPr>
        <p:spPr>
          <a:xfrm>
            <a:off x="617921" y="778649"/>
            <a:ext cx="5292725" cy="2126397"/>
          </a:xfrm>
        </p:spPr>
        <p:txBody>
          <a:bodyPr anchor="b">
            <a:normAutofit/>
          </a:bodyPr>
          <a:lstStyle>
            <a:lvl1pPr>
              <a:lnSpc>
                <a:spcPct val="110000"/>
              </a:lnSpc>
              <a:defRPr sz="3000">
                <a:solidFill>
                  <a:schemeClr val="bg1"/>
                </a:solidFill>
                <a:latin typeface="+mj-lt"/>
              </a:defRPr>
            </a:lvl1pPr>
          </a:lstStyle>
          <a:p>
            <a:pPr lvl="0"/>
            <a:r>
              <a:rPr lang="en-US"/>
              <a:t>Our overall objective is to create a brand tracker to</a:t>
            </a:r>
          </a:p>
        </p:txBody>
      </p:sp>
    </p:spTree>
    <p:extLst>
      <p:ext uri="{BB962C8B-B14F-4D97-AF65-F5344CB8AC3E}">
        <p14:creationId xmlns:p14="http://schemas.microsoft.com/office/powerpoint/2010/main" val="4175621678"/>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1933" userDrawn="1">
          <p15:clr>
            <a:srgbClr val="FBAE40"/>
          </p15:clr>
        </p15:guide>
        <p15:guide id="3" pos="506"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tro client project statement">
    <p:bg>
      <p:bgPr>
        <a:solidFill>
          <a:schemeClr val="tx1"/>
        </a:solidFill>
        <a:effectLst/>
      </p:bgPr>
    </p:bg>
    <p:spTree>
      <p:nvGrpSpPr>
        <p:cNvPr id="1" name=""/>
        <p:cNvGrpSpPr/>
        <p:nvPr/>
      </p:nvGrpSpPr>
      <p:grpSpPr>
        <a:xfrm>
          <a:off x="0" y="0"/>
          <a:ext cx="0" cy="0"/>
          <a:chOff x="0" y="0"/>
          <a:chExt cx="0" cy="0"/>
        </a:xfrm>
      </p:grpSpPr>
      <p:pic>
        <p:nvPicPr>
          <p:cNvPr id="5" name="Sav HUGE" descr="A white letter on a black background&#10;&#10;Description automatically generated with low confidence">
            <a:extLst>
              <a:ext uri="{FF2B5EF4-FFF2-40B4-BE49-F238E27FC236}">
                <a16:creationId xmlns:a16="http://schemas.microsoft.com/office/drawing/2014/main" id="{7F38EFAF-D6CD-0944-802C-9FA3EB4904C7}"/>
              </a:ext>
            </a:extLst>
          </p:cNvPr>
          <p:cNvPicPr>
            <a:picLocks noChangeAspect="1"/>
          </p:cNvPicPr>
          <p:nvPr userDrawn="1"/>
        </p:nvPicPr>
        <p:blipFill rotWithShape="1">
          <a:blip r:embed="rId2" cstate="print">
            <a:alphaModFix amt="15000"/>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661"/>
          <a:stretch/>
        </p:blipFill>
        <p:spPr>
          <a:xfrm rot="16200000">
            <a:off x="5924551" y="590549"/>
            <a:ext cx="6857999" cy="5676898"/>
          </a:xfrm>
          <a:prstGeom prst="rect">
            <a:avLst/>
          </a:prstGeom>
        </p:spPr>
      </p:pic>
      <p:grpSp>
        <p:nvGrpSpPr>
          <p:cNvPr id="6" name="ellipse shapes">
            <a:extLst>
              <a:ext uri="{FF2B5EF4-FFF2-40B4-BE49-F238E27FC236}">
                <a16:creationId xmlns:a16="http://schemas.microsoft.com/office/drawing/2014/main" id="{45BA86D0-F1F0-D101-DF23-41C14AB7C4DF}"/>
              </a:ext>
            </a:extLst>
          </p:cNvPr>
          <p:cNvGrpSpPr/>
          <p:nvPr userDrawn="1"/>
        </p:nvGrpSpPr>
        <p:grpSpPr>
          <a:xfrm>
            <a:off x="-10052" y="0"/>
            <a:ext cx="5974880" cy="2398486"/>
            <a:chOff x="6119686" y="1943"/>
            <a:chExt cx="5974880" cy="2398486"/>
          </a:xfrm>
        </p:grpSpPr>
        <p:sp>
          <p:nvSpPr>
            <p:cNvPr id="7" name="Freeform 6">
              <a:extLst>
                <a:ext uri="{FF2B5EF4-FFF2-40B4-BE49-F238E27FC236}">
                  <a16:creationId xmlns:a16="http://schemas.microsoft.com/office/drawing/2014/main" id="{66C2AFEB-D798-E3D2-FA1B-203B4DB4990D}"/>
                </a:ext>
              </a:extLst>
            </p:cNvPr>
            <p:cNvSpPr>
              <a:spLocks/>
            </p:cNvSpPr>
            <p:nvPr userDrawn="1"/>
          </p:nvSpPr>
          <p:spPr bwMode="auto">
            <a:xfrm>
              <a:off x="6119686" y="1943"/>
              <a:ext cx="3017155" cy="2398486"/>
            </a:xfrm>
            <a:custGeom>
              <a:avLst/>
              <a:gdLst>
                <a:gd name="T0" fmla="*/ 0 w 983"/>
                <a:gd name="T1" fmla="*/ 0 h 782"/>
                <a:gd name="T2" fmla="*/ 973 w 983"/>
                <a:gd name="T3" fmla="*/ 782 h 782"/>
                <a:gd name="T4" fmla="*/ 983 w 983"/>
                <a:gd name="T5" fmla="*/ 782 h 782"/>
                <a:gd name="T6" fmla="*/ 983 w 983"/>
                <a:gd name="T7" fmla="*/ 0 h 782"/>
                <a:gd name="T8" fmla="*/ 0 w 983"/>
                <a:gd name="T9" fmla="*/ 0 h 782"/>
              </a:gdLst>
              <a:ahLst/>
              <a:cxnLst>
                <a:cxn ang="0">
                  <a:pos x="T0" y="T1"/>
                </a:cxn>
                <a:cxn ang="0">
                  <a:pos x="T2" y="T3"/>
                </a:cxn>
                <a:cxn ang="0">
                  <a:pos x="T4" y="T5"/>
                </a:cxn>
                <a:cxn ang="0">
                  <a:pos x="T6" y="T7"/>
                </a:cxn>
                <a:cxn ang="0">
                  <a:pos x="T8" y="T9"/>
                </a:cxn>
              </a:cxnLst>
              <a:rect l="0" t="0" r="r" b="b"/>
              <a:pathLst>
                <a:path w="983" h="782">
                  <a:moveTo>
                    <a:pt x="0" y="0"/>
                  </a:moveTo>
                  <a:cubicBezTo>
                    <a:pt x="98" y="447"/>
                    <a:pt x="496" y="782"/>
                    <a:pt x="973" y="782"/>
                  </a:cubicBezTo>
                  <a:cubicBezTo>
                    <a:pt x="976" y="782"/>
                    <a:pt x="980" y="782"/>
                    <a:pt x="983" y="782"/>
                  </a:cubicBezTo>
                  <a:cubicBezTo>
                    <a:pt x="983" y="0"/>
                    <a:pt x="983" y="0"/>
                    <a:pt x="983" y="0"/>
                  </a:cubicBez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8" name="Freeform 7">
              <a:extLst>
                <a:ext uri="{FF2B5EF4-FFF2-40B4-BE49-F238E27FC236}">
                  <a16:creationId xmlns:a16="http://schemas.microsoft.com/office/drawing/2014/main" id="{02DD0746-EFDF-C5E7-C03F-186A6BB4D661}"/>
                </a:ext>
              </a:extLst>
            </p:cNvPr>
            <p:cNvSpPr>
              <a:spLocks/>
            </p:cNvSpPr>
            <p:nvPr userDrawn="1"/>
          </p:nvSpPr>
          <p:spPr bwMode="auto">
            <a:xfrm>
              <a:off x="9136840" y="1943"/>
              <a:ext cx="2957726" cy="2398486"/>
            </a:xfrm>
            <a:custGeom>
              <a:avLst/>
              <a:gdLst>
                <a:gd name="T0" fmla="*/ 964 w 964"/>
                <a:gd name="T1" fmla="*/ 0 h 782"/>
                <a:gd name="T2" fmla="*/ 0 w 964"/>
                <a:gd name="T3" fmla="*/ 0 h 782"/>
                <a:gd name="T4" fmla="*/ 0 w 964"/>
                <a:gd name="T5" fmla="*/ 782 h 782"/>
                <a:gd name="T6" fmla="*/ 964 w 964"/>
                <a:gd name="T7" fmla="*/ 0 h 782"/>
              </a:gdLst>
              <a:ahLst/>
              <a:cxnLst>
                <a:cxn ang="0">
                  <a:pos x="T0" y="T1"/>
                </a:cxn>
                <a:cxn ang="0">
                  <a:pos x="T2" y="T3"/>
                </a:cxn>
                <a:cxn ang="0">
                  <a:pos x="T4" y="T5"/>
                </a:cxn>
                <a:cxn ang="0">
                  <a:pos x="T6" y="T7"/>
                </a:cxn>
              </a:cxnLst>
              <a:rect l="0" t="0" r="r" b="b"/>
              <a:pathLst>
                <a:path w="964" h="782">
                  <a:moveTo>
                    <a:pt x="964" y="0"/>
                  </a:moveTo>
                  <a:cubicBezTo>
                    <a:pt x="0" y="0"/>
                    <a:pt x="0" y="0"/>
                    <a:pt x="0" y="0"/>
                  </a:cubicBezTo>
                  <a:cubicBezTo>
                    <a:pt x="0" y="782"/>
                    <a:pt x="0" y="782"/>
                    <a:pt x="0" y="782"/>
                  </a:cubicBezTo>
                  <a:cubicBezTo>
                    <a:pt x="472" y="777"/>
                    <a:pt x="866" y="444"/>
                    <a:pt x="964"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1" name="make better decisions">
            <a:extLst>
              <a:ext uri="{FF2B5EF4-FFF2-40B4-BE49-F238E27FC236}">
                <a16:creationId xmlns:a16="http://schemas.microsoft.com/office/drawing/2014/main" id="{94A49606-01CB-E508-23FB-E31ED760E33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096772" y="6363688"/>
            <a:ext cx="2075479" cy="234298"/>
          </a:xfrm>
          <a:prstGeom prst="rect">
            <a:avLst/>
          </a:prstGeom>
        </p:spPr>
      </p:pic>
      <p:cxnSp>
        <p:nvCxnSpPr>
          <p:cNvPr id="12" name="vertical line">
            <a:extLst>
              <a:ext uri="{FF2B5EF4-FFF2-40B4-BE49-F238E27FC236}">
                <a16:creationId xmlns:a16="http://schemas.microsoft.com/office/drawing/2014/main" id="{586E86E4-AC65-4821-3A7B-261700AEA8C6}"/>
              </a:ext>
            </a:extLst>
          </p:cNvPr>
          <p:cNvCxnSpPr>
            <a:cxnSpLocks/>
          </p:cNvCxnSpPr>
          <p:nvPr userDrawn="1"/>
        </p:nvCxnSpPr>
        <p:spPr>
          <a:xfrm>
            <a:off x="1957388" y="6378419"/>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savanta.com">
            <a:extLst>
              <a:ext uri="{FF2B5EF4-FFF2-40B4-BE49-F238E27FC236}">
                <a16:creationId xmlns:a16="http://schemas.microsoft.com/office/drawing/2014/main" id="{811A5CBD-3A4B-CD31-941B-158F8D30F8BC}"/>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10" name="Client logo">
            <a:extLst>
              <a:ext uri="{FF2B5EF4-FFF2-40B4-BE49-F238E27FC236}">
                <a16:creationId xmlns:a16="http://schemas.microsoft.com/office/drawing/2014/main" id="{5668FB0C-02CD-AB78-668C-A4E3CA32292E}"/>
              </a:ext>
            </a:extLst>
          </p:cNvPr>
          <p:cNvSpPr>
            <a:spLocks noGrp="1" noChangeAspect="1"/>
          </p:cNvSpPr>
          <p:nvPr>
            <p:ph type="pic" sz="quarter" idx="54" hasCustomPrompt="1"/>
          </p:nvPr>
        </p:nvSpPr>
        <p:spPr>
          <a:xfrm>
            <a:off x="851870" y="702516"/>
            <a:ext cx="1831039" cy="791175"/>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36000" anchor="ctr">
            <a:normAutofit/>
          </a:bodyPr>
          <a:lstStyle>
            <a:lvl1pPr algn="ctr">
              <a:defRPr sz="1200">
                <a:latin typeface="Roboto" panose="02000000000000000000" pitchFamily="2" charset="0"/>
                <a:ea typeface="Roboto" panose="02000000000000000000" pitchFamily="2" charset="0"/>
                <a:cs typeface="Roboto" panose="02000000000000000000" pitchFamily="2" charset="0"/>
              </a:defRPr>
            </a:lvl1pPr>
          </a:lstStyle>
          <a:p>
            <a:r>
              <a:rPr lang="en-US" noProof="0"/>
              <a:t>Click icon to add client logo</a:t>
            </a:r>
            <a:endParaRPr lang="en-GB" noProof="0"/>
          </a:p>
        </p:txBody>
      </p:sp>
      <p:sp>
        <p:nvSpPr>
          <p:cNvPr id="16" name="Text">
            <a:extLst>
              <a:ext uri="{FF2B5EF4-FFF2-40B4-BE49-F238E27FC236}">
                <a16:creationId xmlns:a16="http://schemas.microsoft.com/office/drawing/2014/main" id="{F512B565-4DCB-6D70-F61B-89F816DE47C1}"/>
              </a:ext>
            </a:extLst>
          </p:cNvPr>
          <p:cNvSpPr>
            <a:spLocks noGrp="1"/>
          </p:cNvSpPr>
          <p:nvPr>
            <p:ph type="body" sz="quarter" idx="53" hasCustomPrompt="1"/>
          </p:nvPr>
        </p:nvSpPr>
        <p:spPr>
          <a:xfrm>
            <a:off x="609600" y="2767013"/>
            <a:ext cx="9720263" cy="2855912"/>
          </a:xfrm>
        </p:spPr>
        <p:txBody>
          <a:bodyPr>
            <a:normAutofit/>
          </a:bodyPr>
          <a:lstStyle>
            <a:lvl1pPr>
              <a:defRPr sz="2400">
                <a:solidFill>
                  <a:schemeClr val="bg1"/>
                </a:solidFill>
                <a:latin typeface="+mj-lt"/>
              </a:defRPr>
            </a:lvl1pPr>
            <a:lvl2pPr>
              <a:defRPr sz="2200">
                <a:solidFill>
                  <a:schemeClr val="bg1"/>
                </a:solidFill>
                <a:latin typeface="+mj-lt"/>
              </a:defRPr>
            </a:lvl2pPr>
            <a:lvl3pPr>
              <a:defRPr sz="2200">
                <a:solidFill>
                  <a:schemeClr val="bg1"/>
                </a:solidFill>
                <a:latin typeface="+mj-lt"/>
              </a:defRPr>
            </a:lvl3pPr>
            <a:lvl4pPr>
              <a:defRPr sz="2200">
                <a:solidFill>
                  <a:schemeClr val="bg1"/>
                </a:solidFill>
                <a:latin typeface="+mj-lt"/>
              </a:defRPr>
            </a:lvl4pPr>
            <a:lvl5pPr>
              <a:defRPr sz="2200">
                <a:solidFill>
                  <a:schemeClr val="bg1"/>
                </a:solidFill>
                <a:latin typeface="+mj-lt"/>
              </a:defRPr>
            </a:lvl5pPr>
          </a:lstStyle>
          <a:p>
            <a:pPr marL="0" indent="0">
              <a:lnSpc>
                <a:spcPct val="130000"/>
              </a:lnSpc>
              <a:buNone/>
            </a:pPr>
            <a:r>
              <a:rPr lang="en-US" sz="2000" noProof="0">
                <a:solidFill>
                  <a:schemeClr val="bg1"/>
                </a:solidFill>
                <a:latin typeface="Georgia" panose="02040502050405020303" pitchFamily="18" charset="0"/>
              </a:rPr>
              <a:t>We’re excited to work closely with the [client name] team to [reinvigorate your brand tracking] through Savanta.</a:t>
            </a:r>
          </a:p>
          <a:p>
            <a:pPr marL="0" indent="0">
              <a:lnSpc>
                <a:spcPct val="130000"/>
              </a:lnSpc>
              <a:buNone/>
            </a:pPr>
            <a:r>
              <a:rPr lang="en-US" sz="2000" noProof="0">
                <a:solidFill>
                  <a:schemeClr val="bg1"/>
                </a:solidFill>
                <a:latin typeface="Georgia" panose="02040502050405020303" pitchFamily="18" charset="0"/>
              </a:rPr>
              <a:t>This proposal will help guide your thinking and showcase why Savanta is best placed to take on your investment to inform and inspire you.</a:t>
            </a:r>
          </a:p>
        </p:txBody>
      </p:sp>
    </p:spTree>
    <p:extLst>
      <p:ext uri="{BB962C8B-B14F-4D97-AF65-F5344CB8AC3E}">
        <p14:creationId xmlns:p14="http://schemas.microsoft.com/office/powerpoint/2010/main" val="3611071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ever start from zero">
    <p:bg>
      <p:bgPr>
        <a:solidFill>
          <a:schemeClr val="tx1"/>
        </a:solidFill>
        <a:effectLst/>
      </p:bgPr>
    </p:bg>
    <p:spTree>
      <p:nvGrpSpPr>
        <p:cNvPr id="1" name=""/>
        <p:cNvGrpSpPr/>
        <p:nvPr/>
      </p:nvGrpSpPr>
      <p:grpSpPr>
        <a:xfrm>
          <a:off x="0" y="0"/>
          <a:ext cx="0" cy="0"/>
          <a:chOff x="0" y="0"/>
          <a:chExt cx="0" cy="0"/>
        </a:xfrm>
      </p:grpSpPr>
      <p:sp>
        <p:nvSpPr>
          <p:cNvPr id="69" name="White background">
            <a:extLst>
              <a:ext uri="{FF2B5EF4-FFF2-40B4-BE49-F238E27FC236}">
                <a16:creationId xmlns:a16="http://schemas.microsoft.com/office/drawing/2014/main" id="{842E4F4F-0FB4-874A-5140-87A45412CA2B}"/>
              </a:ext>
            </a:extLst>
          </p:cNvPr>
          <p:cNvSpPr/>
          <p:nvPr userDrawn="1"/>
        </p:nvSpPr>
        <p:spPr>
          <a:xfrm>
            <a:off x="6953094" y="0"/>
            <a:ext cx="523890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Page number">
            <a:extLst>
              <a:ext uri="{FF2B5EF4-FFF2-40B4-BE49-F238E27FC236}">
                <a16:creationId xmlns:a16="http://schemas.microsoft.com/office/drawing/2014/main" id="{9F742DEA-A03F-6142-9883-F66C28976F9A}"/>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1" name="make better decisions">
            <a:extLst>
              <a:ext uri="{FF2B5EF4-FFF2-40B4-BE49-F238E27FC236}">
                <a16:creationId xmlns:a16="http://schemas.microsoft.com/office/drawing/2014/main" id="{94A49606-01CB-E508-23FB-E31ED760E33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096772" y="6363688"/>
            <a:ext cx="2075479" cy="234298"/>
          </a:xfrm>
          <a:prstGeom prst="rect">
            <a:avLst/>
          </a:prstGeom>
        </p:spPr>
      </p:pic>
      <p:cxnSp>
        <p:nvCxnSpPr>
          <p:cNvPr id="12" name="vertical line">
            <a:extLst>
              <a:ext uri="{FF2B5EF4-FFF2-40B4-BE49-F238E27FC236}">
                <a16:creationId xmlns:a16="http://schemas.microsoft.com/office/drawing/2014/main" id="{586E86E4-AC65-4821-3A7B-261700AEA8C6}"/>
              </a:ext>
            </a:extLst>
          </p:cNvPr>
          <p:cNvCxnSpPr>
            <a:cxnSpLocks/>
          </p:cNvCxnSpPr>
          <p:nvPr userDrawn="1"/>
        </p:nvCxnSpPr>
        <p:spPr>
          <a:xfrm>
            <a:off x="1957388" y="6378419"/>
            <a:ext cx="0" cy="17145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savanta.com">
            <a:extLst>
              <a:ext uri="{FF2B5EF4-FFF2-40B4-BE49-F238E27FC236}">
                <a16:creationId xmlns:a16="http://schemas.microsoft.com/office/drawing/2014/main" id="{811A5CBD-3A4B-CD31-941B-158F8D30F8BC}"/>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1"/>
                </a:solidFill>
                <a:latin typeface="+mn-lt"/>
                <a:cs typeface="SangBleuVersailles-Medium"/>
              </a:rPr>
              <a:t>savanta.com</a:t>
            </a:r>
            <a:endParaRPr lang="en-GB" sz="1400" b="1" noProof="0">
              <a:solidFill>
                <a:schemeClr val="bg1"/>
              </a:solidFill>
              <a:latin typeface="+mn-lt"/>
              <a:cs typeface="SangBleuVersailles-Medium"/>
            </a:endParaRPr>
          </a:p>
        </p:txBody>
      </p:sp>
      <p:sp>
        <p:nvSpPr>
          <p:cNvPr id="65" name="Bot bullet">
            <a:extLst>
              <a:ext uri="{FF2B5EF4-FFF2-40B4-BE49-F238E27FC236}">
                <a16:creationId xmlns:a16="http://schemas.microsoft.com/office/drawing/2014/main" id="{06933538-B76C-3762-9B27-997F92F7388C}"/>
              </a:ext>
            </a:extLst>
          </p:cNvPr>
          <p:cNvSpPr>
            <a:spLocks noGrp="1" noRot="1" noMove="1" noResize="1" noEditPoints="1" noAdjustHandles="1" noChangeArrowheads="1" noChangeShapeType="1"/>
          </p:cNvSpPr>
          <p:nvPr userDrawn="1">
            <p:ph type="body" sz="quarter" idx="25"/>
          </p:nvPr>
        </p:nvSpPr>
        <p:spPr>
          <a:xfrm>
            <a:off x="7403592" y="5183806"/>
            <a:ext cx="4178808" cy="750972"/>
          </a:xfrm>
        </p:spPr>
        <p:txBody>
          <a:bodyPr lIns="108000" tIns="36000" rIns="36000" bIns="36000" anchor="ctr">
            <a:noAutofit/>
          </a:bodyPr>
          <a:lstStyle>
            <a:lvl1pPr>
              <a:spcBef>
                <a:spcPts val="700"/>
              </a:spcBef>
              <a:defRPr sz="16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66" name="mid bullet">
            <a:extLst>
              <a:ext uri="{FF2B5EF4-FFF2-40B4-BE49-F238E27FC236}">
                <a16:creationId xmlns:a16="http://schemas.microsoft.com/office/drawing/2014/main" id="{51D32454-8AFC-4A9B-07C2-CEED89280F45}"/>
              </a:ext>
            </a:extLst>
          </p:cNvPr>
          <p:cNvSpPr>
            <a:spLocks noGrp="1"/>
          </p:cNvSpPr>
          <p:nvPr userDrawn="1">
            <p:ph type="body" sz="quarter" idx="26"/>
          </p:nvPr>
        </p:nvSpPr>
        <p:spPr>
          <a:xfrm>
            <a:off x="7403592" y="4034474"/>
            <a:ext cx="4178808" cy="750972"/>
          </a:xfrm>
        </p:spPr>
        <p:txBody>
          <a:bodyPr lIns="108000" tIns="36000" rIns="36000" bIns="36000" anchor="ctr">
            <a:noAutofit/>
          </a:bodyPr>
          <a:lstStyle>
            <a:lvl1pPr>
              <a:spcBef>
                <a:spcPts val="700"/>
              </a:spcBef>
              <a:defRPr sz="16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sp>
        <p:nvSpPr>
          <p:cNvPr id="67" name="top bullet">
            <a:extLst>
              <a:ext uri="{FF2B5EF4-FFF2-40B4-BE49-F238E27FC236}">
                <a16:creationId xmlns:a16="http://schemas.microsoft.com/office/drawing/2014/main" id="{13140AA6-6956-2424-6607-DF6ECE432E62}"/>
              </a:ext>
            </a:extLst>
          </p:cNvPr>
          <p:cNvSpPr>
            <a:spLocks noGrp="1"/>
          </p:cNvSpPr>
          <p:nvPr userDrawn="1">
            <p:ph type="body" sz="quarter" idx="27"/>
          </p:nvPr>
        </p:nvSpPr>
        <p:spPr>
          <a:xfrm>
            <a:off x="7403592" y="2884719"/>
            <a:ext cx="4178808" cy="750972"/>
          </a:xfrm>
        </p:spPr>
        <p:txBody>
          <a:bodyPr lIns="108000" tIns="36000" rIns="36000" bIns="36000" anchor="ctr">
            <a:noAutofit/>
          </a:bodyPr>
          <a:lstStyle>
            <a:lvl1pPr>
              <a:spcBef>
                <a:spcPts val="700"/>
              </a:spcBef>
              <a:defRPr sz="1600">
                <a:solidFill>
                  <a:schemeClr val="tx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noProof="0"/>
              <a:t>Click to edit Master text styles</a:t>
            </a:r>
          </a:p>
        </p:txBody>
      </p:sp>
      <p:grpSp>
        <p:nvGrpSpPr>
          <p:cNvPr id="20" name="Bullets">
            <a:extLst>
              <a:ext uri="{FF2B5EF4-FFF2-40B4-BE49-F238E27FC236}">
                <a16:creationId xmlns:a16="http://schemas.microsoft.com/office/drawing/2014/main" id="{92CC63E5-5018-384D-CDAF-5CD4BA8AEC8D}"/>
              </a:ext>
            </a:extLst>
          </p:cNvPr>
          <p:cNvGrpSpPr/>
          <p:nvPr userDrawn="1"/>
        </p:nvGrpSpPr>
        <p:grpSpPr>
          <a:xfrm>
            <a:off x="6778623" y="3086034"/>
            <a:ext cx="348342" cy="2646732"/>
            <a:chOff x="6245099" y="3106524"/>
            <a:chExt cx="348342" cy="2646732"/>
          </a:xfrm>
        </p:grpSpPr>
        <p:grpSp>
          <p:nvGrpSpPr>
            <p:cNvPr id="44" name="Group 43">
              <a:extLst>
                <a:ext uri="{FF2B5EF4-FFF2-40B4-BE49-F238E27FC236}">
                  <a16:creationId xmlns:a16="http://schemas.microsoft.com/office/drawing/2014/main" id="{991C4433-801F-A6C9-7F64-BDBDA3AC527E}"/>
                </a:ext>
              </a:extLst>
            </p:cNvPr>
            <p:cNvGrpSpPr/>
            <p:nvPr userDrawn="1"/>
          </p:nvGrpSpPr>
          <p:grpSpPr>
            <a:xfrm>
              <a:off x="6245099" y="3106524"/>
              <a:ext cx="348342" cy="348342"/>
              <a:chOff x="695862" y="3086034"/>
              <a:chExt cx="348342" cy="348342"/>
            </a:xfrm>
          </p:grpSpPr>
          <p:grpSp>
            <p:nvGrpSpPr>
              <p:cNvPr id="59" name="Group 58">
                <a:extLst>
                  <a:ext uri="{FF2B5EF4-FFF2-40B4-BE49-F238E27FC236}">
                    <a16:creationId xmlns:a16="http://schemas.microsoft.com/office/drawing/2014/main" id="{75A548BB-1673-E868-00C7-7AD80765F874}"/>
                  </a:ext>
                </a:extLst>
              </p:cNvPr>
              <p:cNvGrpSpPr/>
              <p:nvPr userDrawn="1"/>
            </p:nvGrpSpPr>
            <p:grpSpPr>
              <a:xfrm>
                <a:off x="695862" y="3086034"/>
                <a:ext cx="348342" cy="348342"/>
                <a:chOff x="5921829" y="3524411"/>
                <a:chExt cx="348342" cy="348342"/>
              </a:xfrm>
            </p:grpSpPr>
            <p:sp>
              <p:nvSpPr>
                <p:cNvPr id="63" name="Oval 62">
                  <a:extLst>
                    <a:ext uri="{FF2B5EF4-FFF2-40B4-BE49-F238E27FC236}">
                      <a16:creationId xmlns:a16="http://schemas.microsoft.com/office/drawing/2014/main" id="{ECB4930D-BA40-31D9-65DB-77537B8B1CC9}"/>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64" name="Oval 63">
                  <a:extLst>
                    <a:ext uri="{FF2B5EF4-FFF2-40B4-BE49-F238E27FC236}">
                      <a16:creationId xmlns:a16="http://schemas.microsoft.com/office/drawing/2014/main" id="{D0A08BAD-DD68-9207-34B6-324F27EF65C9}"/>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60" name="Group 4">
                <a:extLst>
                  <a:ext uri="{FF2B5EF4-FFF2-40B4-BE49-F238E27FC236}">
                    <a16:creationId xmlns:a16="http://schemas.microsoft.com/office/drawing/2014/main" id="{14D44E10-D6A2-C26F-F655-46F180D7397D}"/>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61" name="Freeform 5">
                  <a:extLst>
                    <a:ext uri="{FF2B5EF4-FFF2-40B4-BE49-F238E27FC236}">
                      <a16:creationId xmlns:a16="http://schemas.microsoft.com/office/drawing/2014/main" id="{9D748B52-1341-B79B-5410-FD15C7D7296A}"/>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62" name="Freeform 6">
                  <a:extLst>
                    <a:ext uri="{FF2B5EF4-FFF2-40B4-BE49-F238E27FC236}">
                      <a16:creationId xmlns:a16="http://schemas.microsoft.com/office/drawing/2014/main" id="{26710EA6-1C81-EAC4-5842-10065FAF6376}"/>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45" name="Group 44">
              <a:extLst>
                <a:ext uri="{FF2B5EF4-FFF2-40B4-BE49-F238E27FC236}">
                  <a16:creationId xmlns:a16="http://schemas.microsoft.com/office/drawing/2014/main" id="{E86BD1FF-1313-E575-F8A0-84C47AB91FCF}"/>
                </a:ext>
              </a:extLst>
            </p:cNvPr>
            <p:cNvGrpSpPr/>
            <p:nvPr userDrawn="1"/>
          </p:nvGrpSpPr>
          <p:grpSpPr>
            <a:xfrm>
              <a:off x="6245099" y="4255719"/>
              <a:ext cx="348342" cy="348342"/>
              <a:chOff x="695862" y="3086034"/>
              <a:chExt cx="348342" cy="348342"/>
            </a:xfrm>
          </p:grpSpPr>
          <p:grpSp>
            <p:nvGrpSpPr>
              <p:cNvPr id="53" name="Group 52">
                <a:extLst>
                  <a:ext uri="{FF2B5EF4-FFF2-40B4-BE49-F238E27FC236}">
                    <a16:creationId xmlns:a16="http://schemas.microsoft.com/office/drawing/2014/main" id="{25771DC8-69DC-CEE4-0454-08018C83E095}"/>
                  </a:ext>
                </a:extLst>
              </p:cNvPr>
              <p:cNvGrpSpPr/>
              <p:nvPr userDrawn="1"/>
            </p:nvGrpSpPr>
            <p:grpSpPr>
              <a:xfrm>
                <a:off x="695862" y="3086034"/>
                <a:ext cx="348342" cy="348342"/>
                <a:chOff x="5921829" y="3524411"/>
                <a:chExt cx="348342" cy="348342"/>
              </a:xfrm>
            </p:grpSpPr>
            <p:sp>
              <p:nvSpPr>
                <p:cNvPr id="57" name="Oval 56">
                  <a:extLst>
                    <a:ext uri="{FF2B5EF4-FFF2-40B4-BE49-F238E27FC236}">
                      <a16:creationId xmlns:a16="http://schemas.microsoft.com/office/drawing/2014/main" id="{F0185841-2D52-F9EA-E300-38B84B3D1F19}"/>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58" name="Oval 57">
                  <a:extLst>
                    <a:ext uri="{FF2B5EF4-FFF2-40B4-BE49-F238E27FC236}">
                      <a16:creationId xmlns:a16="http://schemas.microsoft.com/office/drawing/2014/main" id="{F38E1CD6-99A4-C147-8936-C317EC6B24BB}"/>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54" name="Group 4">
                <a:extLst>
                  <a:ext uri="{FF2B5EF4-FFF2-40B4-BE49-F238E27FC236}">
                    <a16:creationId xmlns:a16="http://schemas.microsoft.com/office/drawing/2014/main" id="{6EC8C854-FE76-E117-1E21-3FD4D0F049C8}"/>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55" name="Freeform 5">
                  <a:extLst>
                    <a:ext uri="{FF2B5EF4-FFF2-40B4-BE49-F238E27FC236}">
                      <a16:creationId xmlns:a16="http://schemas.microsoft.com/office/drawing/2014/main" id="{6055A5FD-047B-24C9-88AD-BEF736138C8B}"/>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6" name="Freeform 6">
                  <a:extLst>
                    <a:ext uri="{FF2B5EF4-FFF2-40B4-BE49-F238E27FC236}">
                      <a16:creationId xmlns:a16="http://schemas.microsoft.com/office/drawing/2014/main" id="{9A98A911-4438-2226-23C0-059A7028E472}"/>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nvGrpSpPr>
            <p:cNvPr id="46" name="Group 45">
              <a:extLst>
                <a:ext uri="{FF2B5EF4-FFF2-40B4-BE49-F238E27FC236}">
                  <a16:creationId xmlns:a16="http://schemas.microsoft.com/office/drawing/2014/main" id="{5C3A4EF9-6C60-4722-E4CE-1F03C8647BBE}"/>
                </a:ext>
              </a:extLst>
            </p:cNvPr>
            <p:cNvGrpSpPr/>
            <p:nvPr userDrawn="1"/>
          </p:nvGrpSpPr>
          <p:grpSpPr>
            <a:xfrm>
              <a:off x="6245099" y="5404914"/>
              <a:ext cx="348342" cy="348342"/>
              <a:chOff x="695862" y="3086034"/>
              <a:chExt cx="348342" cy="348342"/>
            </a:xfrm>
          </p:grpSpPr>
          <p:grpSp>
            <p:nvGrpSpPr>
              <p:cNvPr id="47" name="Group 46">
                <a:extLst>
                  <a:ext uri="{FF2B5EF4-FFF2-40B4-BE49-F238E27FC236}">
                    <a16:creationId xmlns:a16="http://schemas.microsoft.com/office/drawing/2014/main" id="{7299E473-48D6-88C4-6938-7EB7533ADC9B}"/>
                  </a:ext>
                </a:extLst>
              </p:cNvPr>
              <p:cNvGrpSpPr/>
              <p:nvPr userDrawn="1"/>
            </p:nvGrpSpPr>
            <p:grpSpPr>
              <a:xfrm>
                <a:off x="695862" y="3086034"/>
                <a:ext cx="348342" cy="348342"/>
                <a:chOff x="5921829" y="3524411"/>
                <a:chExt cx="348342" cy="348342"/>
              </a:xfrm>
            </p:grpSpPr>
            <p:sp>
              <p:nvSpPr>
                <p:cNvPr id="51" name="Oval 50">
                  <a:extLst>
                    <a:ext uri="{FF2B5EF4-FFF2-40B4-BE49-F238E27FC236}">
                      <a16:creationId xmlns:a16="http://schemas.microsoft.com/office/drawing/2014/main" id="{BBB048B9-8E2F-130F-969D-CB7EE6A1E815}"/>
                    </a:ext>
                  </a:extLst>
                </p:cNvPr>
                <p:cNvSpPr/>
                <p:nvPr userDrawn="1"/>
              </p:nvSpPr>
              <p:spPr>
                <a:xfrm>
                  <a:off x="5921829" y="3524411"/>
                  <a:ext cx="348342" cy="348342"/>
                </a:xfrm>
                <a:prstGeom prst="ellipse">
                  <a:avLst/>
                </a:prstGeom>
                <a:solidFill>
                  <a:schemeClr val="bg2"/>
                </a:solidFill>
                <a:ln w="171450">
                  <a:solidFill>
                    <a:srgbClr val="F7A6AB">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sp>
              <p:nvSpPr>
                <p:cNvPr id="52" name="Oval 51">
                  <a:extLst>
                    <a:ext uri="{FF2B5EF4-FFF2-40B4-BE49-F238E27FC236}">
                      <a16:creationId xmlns:a16="http://schemas.microsoft.com/office/drawing/2014/main" id="{F5E73739-382F-4A64-C616-2C0B7272D057}"/>
                    </a:ext>
                  </a:extLst>
                </p:cNvPr>
                <p:cNvSpPr/>
                <p:nvPr userDrawn="1"/>
              </p:nvSpPr>
              <p:spPr>
                <a:xfrm>
                  <a:off x="5942319" y="3544901"/>
                  <a:ext cx="307362" cy="307362"/>
                </a:xfrm>
                <a:prstGeom prst="ellipse">
                  <a:avLst/>
                </a:prstGeom>
                <a:solidFill>
                  <a:srgbClr val="000000"/>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tx1"/>
                    </a:solidFill>
                  </a:endParaRPr>
                </a:p>
              </p:txBody>
            </p:sp>
          </p:grpSp>
          <p:grpSp>
            <p:nvGrpSpPr>
              <p:cNvPr id="48" name="Group 4">
                <a:extLst>
                  <a:ext uri="{FF2B5EF4-FFF2-40B4-BE49-F238E27FC236}">
                    <a16:creationId xmlns:a16="http://schemas.microsoft.com/office/drawing/2014/main" id="{949483F0-7585-E685-1EF5-82A8C989AC59}"/>
                  </a:ext>
                </a:extLst>
              </p:cNvPr>
              <p:cNvGrpSpPr>
                <a:grpSpLocks noChangeAspect="1"/>
              </p:cNvGrpSpPr>
              <p:nvPr userDrawn="1"/>
            </p:nvGrpSpPr>
            <p:grpSpPr bwMode="auto">
              <a:xfrm>
                <a:off x="798943" y="3188205"/>
                <a:ext cx="142179" cy="144000"/>
                <a:chOff x="3051" y="1571"/>
                <a:chExt cx="703" cy="712"/>
              </a:xfrm>
              <a:solidFill>
                <a:schemeClr val="tx2"/>
              </a:solidFill>
            </p:grpSpPr>
            <p:sp>
              <p:nvSpPr>
                <p:cNvPr id="49" name="Freeform 5">
                  <a:extLst>
                    <a:ext uri="{FF2B5EF4-FFF2-40B4-BE49-F238E27FC236}">
                      <a16:creationId xmlns:a16="http://schemas.microsoft.com/office/drawing/2014/main" id="{7DF8BDBB-F186-1CD4-009F-B5759CB822A6}"/>
                    </a:ext>
                  </a:extLst>
                </p:cNvPr>
                <p:cNvSpPr>
                  <a:spLocks/>
                </p:cNvSpPr>
                <p:nvPr userDrawn="1"/>
              </p:nvSpPr>
              <p:spPr bwMode="auto">
                <a:xfrm>
                  <a:off x="3051" y="1571"/>
                  <a:ext cx="425" cy="712"/>
                </a:xfrm>
                <a:custGeom>
                  <a:avLst/>
                  <a:gdLst>
                    <a:gd name="T0" fmla="*/ 592 w 887"/>
                    <a:gd name="T1" fmla="*/ 741 h 1482"/>
                    <a:gd name="T2" fmla="*/ 0 w 887"/>
                    <a:gd name="T3" fmla="*/ 2 h 1482"/>
                    <a:gd name="T4" fmla="*/ 22 w 887"/>
                    <a:gd name="T5" fmla="*/ 1 h 1482"/>
                    <a:gd name="T6" fmla="*/ 303 w 887"/>
                    <a:gd name="T7" fmla="*/ 1 h 1482"/>
                    <a:gd name="T8" fmla="*/ 330 w 887"/>
                    <a:gd name="T9" fmla="*/ 14 h 1482"/>
                    <a:gd name="T10" fmla="*/ 873 w 887"/>
                    <a:gd name="T11" fmla="*/ 705 h 1482"/>
                    <a:gd name="T12" fmla="*/ 874 w 887"/>
                    <a:gd name="T13" fmla="*/ 778 h 1482"/>
                    <a:gd name="T14" fmla="*/ 328 w 887"/>
                    <a:gd name="T15" fmla="*/ 1470 h 1482"/>
                    <a:gd name="T16" fmla="*/ 307 w 887"/>
                    <a:gd name="T17" fmla="*/ 1482 h 1482"/>
                    <a:gd name="T18" fmla="*/ 7 w 887"/>
                    <a:gd name="T19" fmla="*/ 1482 h 1482"/>
                    <a:gd name="T20" fmla="*/ 1 w 887"/>
                    <a:gd name="T21" fmla="*/ 1480 h 1482"/>
                    <a:gd name="T22" fmla="*/ 592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2" y="741"/>
                      </a:moveTo>
                      <a:cubicBezTo>
                        <a:pt x="395" y="495"/>
                        <a:pt x="199" y="250"/>
                        <a:pt x="0" y="2"/>
                      </a:cubicBezTo>
                      <a:cubicBezTo>
                        <a:pt x="9" y="2"/>
                        <a:pt x="15" y="1"/>
                        <a:pt x="22" y="1"/>
                      </a:cubicBezTo>
                      <a:cubicBezTo>
                        <a:pt x="116" y="1"/>
                        <a:pt x="210" y="0"/>
                        <a:pt x="303" y="1"/>
                      </a:cubicBezTo>
                      <a:cubicBezTo>
                        <a:pt x="312" y="1"/>
                        <a:pt x="324" y="7"/>
                        <a:pt x="330" y="14"/>
                      </a:cubicBezTo>
                      <a:cubicBezTo>
                        <a:pt x="511" y="244"/>
                        <a:pt x="692" y="475"/>
                        <a:pt x="873" y="705"/>
                      </a:cubicBezTo>
                      <a:cubicBezTo>
                        <a:pt x="887" y="722"/>
                        <a:pt x="887" y="761"/>
                        <a:pt x="874" y="778"/>
                      </a:cubicBezTo>
                      <a:cubicBezTo>
                        <a:pt x="692" y="1008"/>
                        <a:pt x="510" y="1239"/>
                        <a:pt x="328" y="1470"/>
                      </a:cubicBezTo>
                      <a:cubicBezTo>
                        <a:pt x="323" y="1476"/>
                        <a:pt x="314" y="1482"/>
                        <a:pt x="307" y="1482"/>
                      </a:cubicBezTo>
                      <a:cubicBezTo>
                        <a:pt x="207" y="1482"/>
                        <a:pt x="107" y="1482"/>
                        <a:pt x="7" y="1482"/>
                      </a:cubicBezTo>
                      <a:cubicBezTo>
                        <a:pt x="6" y="1482"/>
                        <a:pt x="5" y="1481"/>
                        <a:pt x="1" y="1480"/>
                      </a:cubicBezTo>
                      <a:cubicBezTo>
                        <a:pt x="198" y="1233"/>
                        <a:pt x="395" y="987"/>
                        <a:pt x="592"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50" name="Freeform 6">
                  <a:extLst>
                    <a:ext uri="{FF2B5EF4-FFF2-40B4-BE49-F238E27FC236}">
                      <a16:creationId xmlns:a16="http://schemas.microsoft.com/office/drawing/2014/main" id="{BC08DC6A-DC2C-5C7D-09D4-B88721C09F8E}"/>
                    </a:ext>
                  </a:extLst>
                </p:cNvPr>
                <p:cNvSpPr>
                  <a:spLocks/>
                </p:cNvSpPr>
                <p:nvPr userDrawn="1"/>
              </p:nvSpPr>
              <p:spPr bwMode="auto">
                <a:xfrm>
                  <a:off x="3328" y="1571"/>
                  <a:ext cx="426" cy="712"/>
                </a:xfrm>
                <a:custGeom>
                  <a:avLst/>
                  <a:gdLst>
                    <a:gd name="T0" fmla="*/ 593 w 887"/>
                    <a:gd name="T1" fmla="*/ 741 h 1482"/>
                    <a:gd name="T2" fmla="*/ 0 w 887"/>
                    <a:gd name="T3" fmla="*/ 2 h 1482"/>
                    <a:gd name="T4" fmla="*/ 22 w 887"/>
                    <a:gd name="T5" fmla="*/ 1 h 1482"/>
                    <a:gd name="T6" fmla="*/ 304 w 887"/>
                    <a:gd name="T7" fmla="*/ 1 h 1482"/>
                    <a:gd name="T8" fmla="*/ 330 w 887"/>
                    <a:gd name="T9" fmla="*/ 14 h 1482"/>
                    <a:gd name="T10" fmla="*/ 874 w 887"/>
                    <a:gd name="T11" fmla="*/ 705 h 1482"/>
                    <a:gd name="T12" fmla="*/ 874 w 887"/>
                    <a:gd name="T13" fmla="*/ 778 h 1482"/>
                    <a:gd name="T14" fmla="*/ 328 w 887"/>
                    <a:gd name="T15" fmla="*/ 1470 h 1482"/>
                    <a:gd name="T16" fmla="*/ 308 w 887"/>
                    <a:gd name="T17" fmla="*/ 1482 h 1482"/>
                    <a:gd name="T18" fmla="*/ 8 w 887"/>
                    <a:gd name="T19" fmla="*/ 1482 h 1482"/>
                    <a:gd name="T20" fmla="*/ 1 w 887"/>
                    <a:gd name="T21" fmla="*/ 1480 h 1482"/>
                    <a:gd name="T22" fmla="*/ 593 w 887"/>
                    <a:gd name="T23"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7" h="1482">
                      <a:moveTo>
                        <a:pt x="593" y="741"/>
                      </a:moveTo>
                      <a:cubicBezTo>
                        <a:pt x="396" y="495"/>
                        <a:pt x="199" y="250"/>
                        <a:pt x="0" y="2"/>
                      </a:cubicBezTo>
                      <a:cubicBezTo>
                        <a:pt x="10" y="2"/>
                        <a:pt x="16" y="1"/>
                        <a:pt x="22" y="1"/>
                      </a:cubicBezTo>
                      <a:cubicBezTo>
                        <a:pt x="116" y="1"/>
                        <a:pt x="210" y="0"/>
                        <a:pt x="304" y="1"/>
                      </a:cubicBezTo>
                      <a:cubicBezTo>
                        <a:pt x="313" y="1"/>
                        <a:pt x="325" y="7"/>
                        <a:pt x="330" y="14"/>
                      </a:cubicBezTo>
                      <a:cubicBezTo>
                        <a:pt x="512" y="244"/>
                        <a:pt x="693" y="475"/>
                        <a:pt x="874" y="705"/>
                      </a:cubicBezTo>
                      <a:cubicBezTo>
                        <a:pt x="887" y="722"/>
                        <a:pt x="887" y="761"/>
                        <a:pt x="874" y="778"/>
                      </a:cubicBezTo>
                      <a:cubicBezTo>
                        <a:pt x="692" y="1008"/>
                        <a:pt x="510" y="1239"/>
                        <a:pt x="328" y="1470"/>
                      </a:cubicBezTo>
                      <a:cubicBezTo>
                        <a:pt x="324" y="1476"/>
                        <a:pt x="315" y="1482"/>
                        <a:pt x="308" y="1482"/>
                      </a:cubicBezTo>
                      <a:cubicBezTo>
                        <a:pt x="208" y="1482"/>
                        <a:pt x="108" y="1482"/>
                        <a:pt x="8" y="1482"/>
                      </a:cubicBezTo>
                      <a:cubicBezTo>
                        <a:pt x="6" y="1482"/>
                        <a:pt x="5" y="1481"/>
                        <a:pt x="1" y="1480"/>
                      </a:cubicBezTo>
                      <a:cubicBezTo>
                        <a:pt x="198" y="1233"/>
                        <a:pt x="395" y="987"/>
                        <a:pt x="593" y="7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grpSp>
      </p:grpSp>
      <p:sp>
        <p:nvSpPr>
          <p:cNvPr id="15" name="Copy bottom">
            <a:extLst>
              <a:ext uri="{FF2B5EF4-FFF2-40B4-BE49-F238E27FC236}">
                <a16:creationId xmlns:a16="http://schemas.microsoft.com/office/drawing/2014/main" id="{6BC699F0-7D98-6D78-E07B-5009F058DD94}"/>
              </a:ext>
            </a:extLst>
          </p:cNvPr>
          <p:cNvSpPr>
            <a:spLocks noGrp="1"/>
          </p:cNvSpPr>
          <p:nvPr>
            <p:ph type="body" sz="quarter" idx="12" hasCustomPrompt="1"/>
          </p:nvPr>
        </p:nvSpPr>
        <p:spPr>
          <a:xfrm>
            <a:off x="609601" y="3926540"/>
            <a:ext cx="4876800" cy="2127989"/>
          </a:xfrm>
        </p:spPr>
        <p:txBody>
          <a:bodyPr lIns="0" tIns="180000" rIns="0" bIns="0">
            <a:noAutofit/>
          </a:bodyPr>
          <a:lstStyle>
            <a:lvl1pPr>
              <a:lnSpc>
                <a:spcPct val="150000"/>
              </a:lnSpc>
              <a:defRPr sz="1600">
                <a:solidFill>
                  <a:schemeClr val="bg2"/>
                </a:solidFill>
                <a:latin typeface="+mn-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noProof="0"/>
              <a:t>Using our </a:t>
            </a:r>
            <a:r>
              <a:rPr lang="en-US" noProof="0" err="1"/>
              <a:t>BrandVue</a:t>
            </a:r>
            <a:r>
              <a:rPr lang="en-US" noProof="0"/>
              <a:t> internal brand tracker we can advise Howdens on performance and provide a more in-depth, holistic view of the market.</a:t>
            </a:r>
          </a:p>
        </p:txBody>
      </p:sp>
      <p:sp>
        <p:nvSpPr>
          <p:cNvPr id="6" name="Never start from zero">
            <a:extLst>
              <a:ext uri="{FF2B5EF4-FFF2-40B4-BE49-F238E27FC236}">
                <a16:creationId xmlns:a16="http://schemas.microsoft.com/office/drawing/2014/main" id="{55620D88-5387-9EBF-9B21-446130A0C65A}"/>
              </a:ext>
            </a:extLst>
          </p:cNvPr>
          <p:cNvSpPr txBox="1">
            <a:spLocks/>
          </p:cNvSpPr>
          <p:nvPr userDrawn="1"/>
        </p:nvSpPr>
        <p:spPr>
          <a:xfrm>
            <a:off x="609600" y="1271431"/>
            <a:ext cx="5486401" cy="11371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8000" b="0" i="1" noProof="0">
                <a:solidFill>
                  <a:schemeClr val="tx2"/>
                </a:solidFill>
                <a:latin typeface="+mj-lt"/>
              </a:rPr>
              <a:t>Never start from zero</a:t>
            </a:r>
            <a:endParaRPr lang="en-GB" sz="13800" b="0" i="1" noProof="0">
              <a:solidFill>
                <a:schemeClr val="tx2"/>
              </a:solidFill>
              <a:latin typeface="+mj-lt"/>
              <a:ea typeface="Roboto" panose="02000000000000000000" pitchFamily="2" charset="0"/>
              <a:cs typeface="Roboto" panose="02000000000000000000" pitchFamily="2" charset="0"/>
            </a:endParaRPr>
          </a:p>
        </p:txBody>
      </p:sp>
      <p:sp>
        <p:nvSpPr>
          <p:cNvPr id="17" name="Copy top">
            <a:extLst>
              <a:ext uri="{FF2B5EF4-FFF2-40B4-BE49-F238E27FC236}">
                <a16:creationId xmlns:a16="http://schemas.microsoft.com/office/drawing/2014/main" id="{F7C3C4B8-323B-732A-F066-10C61812458E}"/>
              </a:ext>
            </a:extLst>
          </p:cNvPr>
          <p:cNvSpPr>
            <a:spLocks noGrp="1"/>
          </p:cNvSpPr>
          <p:nvPr>
            <p:ph type="body" sz="quarter" idx="15" hasCustomPrompt="1"/>
          </p:nvPr>
        </p:nvSpPr>
        <p:spPr>
          <a:xfrm>
            <a:off x="609600" y="947541"/>
            <a:ext cx="3330015" cy="311999"/>
          </a:xfrm>
        </p:spPr>
        <p:txBody>
          <a:bodyPr lIns="90000" tIns="72000" rIns="72000" bIns="36000">
            <a:noAutofit/>
          </a:bodyPr>
          <a:lstStyle>
            <a:lvl1pPr>
              <a:spcBef>
                <a:spcPts val="600"/>
              </a:spcBef>
              <a:defRPr sz="2000" b="0">
                <a:solidFill>
                  <a:schemeClr val="bg2"/>
                </a:solidFill>
                <a:latin typeface="+mj-lt"/>
                <a:ea typeface="Roboto" panose="02000000000000000000" pitchFamily="2" charset="0"/>
                <a:cs typeface="Roboto" panose="02000000000000000000" pitchFamily="2" charset="0"/>
              </a:defRPr>
            </a:lvl1pPr>
          </a:lstStyle>
          <a:p>
            <a:pPr lvl="0"/>
            <a:r>
              <a:rPr lang="en-GB" noProof="0"/>
              <a:t>With Savanta you</a:t>
            </a:r>
          </a:p>
        </p:txBody>
      </p:sp>
    </p:spTree>
    <p:extLst>
      <p:ext uri="{BB962C8B-B14F-4D97-AF65-F5344CB8AC3E}">
        <p14:creationId xmlns:p14="http://schemas.microsoft.com/office/powerpoint/2010/main" val="34040725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 reasons to believe">
    <p:bg>
      <p:bgPr>
        <a:solidFill>
          <a:schemeClr val="tx1"/>
        </a:solidFill>
        <a:effectLst/>
      </p:bgPr>
    </p:bg>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D601EED6-D4E3-5080-EB75-ACF0F4977A82}"/>
              </a:ext>
            </a:extLst>
          </p:cNvPr>
          <p:cNvSpPr txBox="1"/>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Footer">
            <a:extLst>
              <a:ext uri="{FF2B5EF4-FFF2-40B4-BE49-F238E27FC236}">
                <a16:creationId xmlns:a16="http://schemas.microsoft.com/office/drawing/2014/main" id="{0A1C54F5-19A1-BF6E-A56E-71E7F0AAE204}"/>
              </a:ext>
            </a:extLst>
          </p:cNvPr>
          <p:cNvSpPr>
            <a:spLocks noGrp="1"/>
          </p:cNvSpPr>
          <p:nvPr>
            <p:ph type="body" sz="quarter" idx="24"/>
          </p:nvPr>
        </p:nvSpPr>
        <p:spPr>
          <a:xfrm>
            <a:off x="1881188" y="6332538"/>
            <a:ext cx="9329737" cy="244475"/>
          </a:xfrm>
        </p:spPr>
        <p:txBody>
          <a:bodyPr lIns="0" tIns="0" rIns="0" bIns="0" anchor="ctr">
            <a:noAutofit/>
          </a:bodyPr>
          <a:lstStyle>
            <a:lvl1pPr>
              <a:defRPr sz="1000">
                <a:solidFill>
                  <a:schemeClr val="bg2"/>
                </a:solidFill>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noProof="0"/>
              <a:t>Click to edit Master text styles</a:t>
            </a:r>
          </a:p>
        </p:txBody>
      </p:sp>
      <p:sp>
        <p:nvSpPr>
          <p:cNvPr id="5" name="savanta.com">
            <a:extLst>
              <a:ext uri="{FF2B5EF4-FFF2-40B4-BE49-F238E27FC236}">
                <a16:creationId xmlns:a16="http://schemas.microsoft.com/office/drawing/2014/main" id="{07AA0896-3F2D-75FD-8D98-5A14912F01C3}"/>
              </a:ext>
            </a:extLst>
          </p:cNvPr>
          <p:cNvSpPr txBox="1">
            <a:spLocks/>
          </p:cNvSpPr>
          <p:nvPr userDrawn="1"/>
        </p:nvSpPr>
        <p:spPr>
          <a:xfrm>
            <a:off x="609600" y="6333138"/>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chemeClr val="bg2"/>
                </a:solidFill>
                <a:latin typeface="+mn-lt"/>
                <a:cs typeface="SangBleuVersailles-Medium"/>
              </a:rPr>
              <a:t>savanta.com</a:t>
            </a:r>
            <a:endParaRPr lang="en-GB" sz="1400" b="1" noProof="0">
              <a:solidFill>
                <a:schemeClr val="bg2"/>
              </a:solidFill>
              <a:latin typeface="+mn-lt"/>
              <a:cs typeface="SangBleuVersailles-Medium"/>
            </a:endParaRPr>
          </a:p>
        </p:txBody>
      </p:sp>
      <p:grpSp>
        <p:nvGrpSpPr>
          <p:cNvPr id="7" name="Background lines">
            <a:extLst>
              <a:ext uri="{FF2B5EF4-FFF2-40B4-BE49-F238E27FC236}">
                <a16:creationId xmlns:a16="http://schemas.microsoft.com/office/drawing/2014/main" id="{1F77244B-9164-D30F-2C4E-2D1EC4DDCB0E}"/>
              </a:ext>
            </a:extLst>
          </p:cNvPr>
          <p:cNvGrpSpPr/>
          <p:nvPr userDrawn="1"/>
        </p:nvGrpSpPr>
        <p:grpSpPr>
          <a:xfrm>
            <a:off x="609600" y="1914199"/>
            <a:ext cx="10991850" cy="4258001"/>
            <a:chOff x="609600" y="1914199"/>
            <a:chExt cx="10991850" cy="4258001"/>
          </a:xfrm>
        </p:grpSpPr>
        <p:cxnSp>
          <p:nvCxnSpPr>
            <p:cNvPr id="9" name="vertical line left">
              <a:extLst>
                <a:ext uri="{FF2B5EF4-FFF2-40B4-BE49-F238E27FC236}">
                  <a16:creationId xmlns:a16="http://schemas.microsoft.com/office/drawing/2014/main" id="{3677CAB5-7299-4211-FB09-DC52029FEFA5}"/>
                </a:ext>
              </a:extLst>
            </p:cNvPr>
            <p:cNvCxnSpPr>
              <a:cxnSpLocks/>
            </p:cNvCxnSpPr>
            <p:nvPr userDrawn="1"/>
          </p:nvCxnSpPr>
          <p:spPr>
            <a:xfrm>
              <a:off x="4186071" y="1929384"/>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vertical line left">
              <a:extLst>
                <a:ext uri="{FF2B5EF4-FFF2-40B4-BE49-F238E27FC236}">
                  <a16:creationId xmlns:a16="http://schemas.microsoft.com/office/drawing/2014/main" id="{7DB2070A-75F1-764C-8623-D232CDD879C5}"/>
                </a:ext>
              </a:extLst>
            </p:cNvPr>
            <p:cNvCxnSpPr>
              <a:cxnSpLocks/>
            </p:cNvCxnSpPr>
            <p:nvPr userDrawn="1"/>
          </p:nvCxnSpPr>
          <p:spPr>
            <a:xfrm>
              <a:off x="8000829" y="1914199"/>
              <a:ext cx="0" cy="4242816"/>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vertical line left">
              <a:extLst>
                <a:ext uri="{FF2B5EF4-FFF2-40B4-BE49-F238E27FC236}">
                  <a16:creationId xmlns:a16="http://schemas.microsoft.com/office/drawing/2014/main" id="{E3E2D18F-6428-D36F-D629-2FFB56D7BE8B}"/>
                </a:ext>
              </a:extLst>
            </p:cNvPr>
            <p:cNvCxnSpPr>
              <a:cxnSpLocks/>
            </p:cNvCxnSpPr>
            <p:nvPr userDrawn="1"/>
          </p:nvCxnSpPr>
          <p:spPr>
            <a:xfrm flipH="1">
              <a:off x="609600" y="3959627"/>
              <a:ext cx="10991850" cy="0"/>
            </a:xfrm>
            <a:prstGeom prst="line">
              <a:avLst/>
            </a:prstGeom>
            <a:ln w="6350" cap="rnd">
              <a:solidFill>
                <a:schemeClr val="bg2"/>
              </a:solidFill>
              <a:prstDash val="sysDot"/>
              <a:roun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63878C8-6823-DDD9-CDCB-9ED19330625E}"/>
                </a:ext>
              </a:extLst>
            </p:cNvPr>
            <p:cNvSpPr>
              <a:spLocks/>
            </p:cNvSpPr>
            <p:nvPr userDrawn="1"/>
          </p:nvSpPr>
          <p:spPr>
            <a:xfrm>
              <a:off x="4034472" y="3779547"/>
              <a:ext cx="329181" cy="32918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Oval 23">
              <a:extLst>
                <a:ext uri="{FF2B5EF4-FFF2-40B4-BE49-F238E27FC236}">
                  <a16:creationId xmlns:a16="http://schemas.microsoft.com/office/drawing/2014/main" id="{D52046B1-34CC-208D-F45D-C5563187ECD9}"/>
                </a:ext>
              </a:extLst>
            </p:cNvPr>
            <p:cNvSpPr>
              <a:spLocks/>
            </p:cNvSpPr>
            <p:nvPr userDrawn="1"/>
          </p:nvSpPr>
          <p:spPr>
            <a:xfrm>
              <a:off x="7840624" y="3786684"/>
              <a:ext cx="329181" cy="32918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Copy bot right">
            <a:extLst>
              <a:ext uri="{FF2B5EF4-FFF2-40B4-BE49-F238E27FC236}">
                <a16:creationId xmlns:a16="http://schemas.microsoft.com/office/drawing/2014/main" id="{FDA569E7-E256-19B4-937A-CE748E82CC2F}"/>
              </a:ext>
            </a:extLst>
          </p:cNvPr>
          <p:cNvSpPr>
            <a:spLocks noGrp="1"/>
          </p:cNvSpPr>
          <p:nvPr>
            <p:ph type="body" sz="quarter" idx="31" hasCustomPrompt="1"/>
          </p:nvPr>
        </p:nvSpPr>
        <p:spPr>
          <a:xfrm>
            <a:off x="8238232" y="4867845"/>
            <a:ext cx="3330015" cy="1292627"/>
          </a:xfrm>
        </p:spPr>
        <p:txBody>
          <a:bodyPr lIns="90000" tIns="72000" rIns="72000" bIns="36000">
            <a:noAutofit/>
          </a:bodyPr>
          <a:lstStyle>
            <a:lvl1pPr>
              <a:spcBef>
                <a:spcPts val="600"/>
              </a:spcBef>
              <a:defRPr sz="11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4" name="Title bot right">
            <a:extLst>
              <a:ext uri="{FF2B5EF4-FFF2-40B4-BE49-F238E27FC236}">
                <a16:creationId xmlns:a16="http://schemas.microsoft.com/office/drawing/2014/main" id="{AE8B43E7-2BB2-926C-AD13-A86CA1580184}"/>
              </a:ext>
            </a:extLst>
          </p:cNvPr>
          <p:cNvSpPr>
            <a:spLocks noGrp="1"/>
          </p:cNvSpPr>
          <p:nvPr>
            <p:ph type="body" sz="quarter" idx="30" hasCustomPrompt="1"/>
          </p:nvPr>
        </p:nvSpPr>
        <p:spPr>
          <a:xfrm>
            <a:off x="8238232" y="4561998"/>
            <a:ext cx="3330015" cy="216470"/>
          </a:xfrm>
        </p:spPr>
        <p:txBody>
          <a:bodyPr lIns="90000" tIns="0" rIns="72000" bIns="0" anchor="b" anchorCtr="0">
            <a:noAutofit/>
          </a:bodyPr>
          <a:lstStyle>
            <a:lvl1pPr>
              <a:spcBef>
                <a:spcPts val="0"/>
              </a:spcBef>
              <a:defRPr sz="1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34" name="% bot right">
            <a:extLst>
              <a:ext uri="{FF2B5EF4-FFF2-40B4-BE49-F238E27FC236}">
                <a16:creationId xmlns:a16="http://schemas.microsoft.com/office/drawing/2014/main" id="{C1946513-E42F-35C5-085F-BD63066846E2}"/>
              </a:ext>
            </a:extLst>
          </p:cNvPr>
          <p:cNvSpPr>
            <a:spLocks noGrp="1"/>
          </p:cNvSpPr>
          <p:nvPr>
            <p:ph type="body" sz="quarter" idx="37" hasCustomPrompt="1"/>
          </p:nvPr>
        </p:nvSpPr>
        <p:spPr>
          <a:xfrm>
            <a:off x="8238939" y="3803432"/>
            <a:ext cx="3330013" cy="744722"/>
          </a:xfrm>
        </p:spPr>
        <p:txBody>
          <a:bodyPr anchor="b">
            <a:noAutofit/>
          </a:bodyPr>
          <a:lstStyle>
            <a:lvl1pPr>
              <a:defRPr sz="3600">
                <a:solidFill>
                  <a:schemeClr val="tx1">
                    <a:lumMod val="65000"/>
                    <a:lumOff val="3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05</a:t>
            </a:r>
          </a:p>
        </p:txBody>
      </p:sp>
      <p:sp>
        <p:nvSpPr>
          <p:cNvPr id="33" name="Copy bot mid">
            <a:extLst>
              <a:ext uri="{FF2B5EF4-FFF2-40B4-BE49-F238E27FC236}">
                <a16:creationId xmlns:a16="http://schemas.microsoft.com/office/drawing/2014/main" id="{B3493B72-BEE0-81E9-6912-EE56D3C9FDB8}"/>
              </a:ext>
            </a:extLst>
          </p:cNvPr>
          <p:cNvSpPr>
            <a:spLocks noGrp="1"/>
          </p:cNvSpPr>
          <p:nvPr>
            <p:ph type="body" sz="quarter" idx="29" hasCustomPrompt="1"/>
          </p:nvPr>
        </p:nvSpPr>
        <p:spPr>
          <a:xfrm>
            <a:off x="4423916" y="4864388"/>
            <a:ext cx="3330015" cy="1292627"/>
          </a:xfrm>
        </p:spPr>
        <p:txBody>
          <a:bodyPr lIns="90000" tIns="72000" rIns="72000" bIns="36000">
            <a:noAutofit/>
          </a:bodyPr>
          <a:lstStyle>
            <a:lvl1pPr>
              <a:spcBef>
                <a:spcPts val="600"/>
              </a:spcBef>
              <a:defRPr sz="11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2" name="Title bot mid">
            <a:extLst>
              <a:ext uri="{FF2B5EF4-FFF2-40B4-BE49-F238E27FC236}">
                <a16:creationId xmlns:a16="http://schemas.microsoft.com/office/drawing/2014/main" id="{67AA74FD-C1F3-7747-424A-F5929B6A0437}"/>
              </a:ext>
            </a:extLst>
          </p:cNvPr>
          <p:cNvSpPr>
            <a:spLocks noGrp="1"/>
          </p:cNvSpPr>
          <p:nvPr>
            <p:ph type="body" sz="quarter" idx="28" hasCustomPrompt="1"/>
          </p:nvPr>
        </p:nvSpPr>
        <p:spPr>
          <a:xfrm>
            <a:off x="4423916" y="4558541"/>
            <a:ext cx="3330015" cy="216470"/>
          </a:xfrm>
        </p:spPr>
        <p:txBody>
          <a:bodyPr lIns="90000" tIns="0" rIns="72000" bIns="0" anchor="b" anchorCtr="0">
            <a:noAutofit/>
          </a:bodyPr>
          <a:lstStyle>
            <a:lvl1pPr>
              <a:spcBef>
                <a:spcPts val="0"/>
              </a:spcBef>
              <a:defRPr sz="1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7" name="% bot mid">
            <a:extLst>
              <a:ext uri="{FF2B5EF4-FFF2-40B4-BE49-F238E27FC236}">
                <a16:creationId xmlns:a16="http://schemas.microsoft.com/office/drawing/2014/main" id="{A1FDDB60-4E9F-377B-6258-895B1A42BA36}"/>
              </a:ext>
            </a:extLst>
          </p:cNvPr>
          <p:cNvSpPr>
            <a:spLocks noGrp="1"/>
          </p:cNvSpPr>
          <p:nvPr>
            <p:ph type="body" sz="quarter" idx="36" hasCustomPrompt="1"/>
          </p:nvPr>
        </p:nvSpPr>
        <p:spPr>
          <a:xfrm>
            <a:off x="4423916" y="3803432"/>
            <a:ext cx="3330013" cy="744722"/>
          </a:xfrm>
        </p:spPr>
        <p:txBody>
          <a:bodyPr anchor="b">
            <a:noAutofit/>
          </a:bodyPr>
          <a:lstStyle>
            <a:lvl1pPr>
              <a:defRPr sz="3600">
                <a:solidFill>
                  <a:schemeClr val="tx1">
                    <a:lumMod val="65000"/>
                    <a:lumOff val="3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04</a:t>
            </a:r>
          </a:p>
        </p:txBody>
      </p:sp>
      <p:sp>
        <p:nvSpPr>
          <p:cNvPr id="31" name="Copy bot left">
            <a:extLst>
              <a:ext uri="{FF2B5EF4-FFF2-40B4-BE49-F238E27FC236}">
                <a16:creationId xmlns:a16="http://schemas.microsoft.com/office/drawing/2014/main" id="{9D293981-9DD2-D7F4-8333-BD1F44A786CF}"/>
              </a:ext>
            </a:extLst>
          </p:cNvPr>
          <p:cNvSpPr>
            <a:spLocks noGrp="1"/>
          </p:cNvSpPr>
          <p:nvPr>
            <p:ph type="body" sz="quarter" idx="27" hasCustomPrompt="1"/>
          </p:nvPr>
        </p:nvSpPr>
        <p:spPr>
          <a:xfrm>
            <a:off x="609600" y="4864388"/>
            <a:ext cx="3330015" cy="1292627"/>
          </a:xfrm>
        </p:spPr>
        <p:txBody>
          <a:bodyPr lIns="90000" tIns="72000" rIns="72000" bIns="36000">
            <a:noAutofit/>
          </a:bodyPr>
          <a:lstStyle>
            <a:lvl1pPr>
              <a:spcBef>
                <a:spcPts val="600"/>
              </a:spcBef>
              <a:defRPr sz="11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30" name="Title bot left">
            <a:extLst>
              <a:ext uri="{FF2B5EF4-FFF2-40B4-BE49-F238E27FC236}">
                <a16:creationId xmlns:a16="http://schemas.microsoft.com/office/drawing/2014/main" id="{80E4A811-ACB3-F84A-48F4-FA4E3D3C8529}"/>
              </a:ext>
            </a:extLst>
          </p:cNvPr>
          <p:cNvSpPr>
            <a:spLocks noGrp="1"/>
          </p:cNvSpPr>
          <p:nvPr>
            <p:ph type="body" sz="quarter" idx="26" hasCustomPrompt="1"/>
          </p:nvPr>
        </p:nvSpPr>
        <p:spPr>
          <a:xfrm>
            <a:off x="609600" y="4558541"/>
            <a:ext cx="3330015" cy="216470"/>
          </a:xfrm>
        </p:spPr>
        <p:txBody>
          <a:bodyPr lIns="90000" tIns="0" rIns="72000" bIns="0" anchor="b" anchorCtr="0">
            <a:noAutofit/>
          </a:bodyPr>
          <a:lstStyle>
            <a:lvl1pPr>
              <a:spcBef>
                <a:spcPts val="0"/>
              </a:spcBef>
              <a:defRPr sz="1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26" name="% bot left">
            <a:extLst>
              <a:ext uri="{FF2B5EF4-FFF2-40B4-BE49-F238E27FC236}">
                <a16:creationId xmlns:a16="http://schemas.microsoft.com/office/drawing/2014/main" id="{B1E8F93B-DDE6-D6BE-35E1-82550803A7D6}"/>
              </a:ext>
            </a:extLst>
          </p:cNvPr>
          <p:cNvSpPr>
            <a:spLocks noGrp="1"/>
          </p:cNvSpPr>
          <p:nvPr>
            <p:ph type="body" sz="quarter" idx="35" hasCustomPrompt="1"/>
          </p:nvPr>
        </p:nvSpPr>
        <p:spPr>
          <a:xfrm>
            <a:off x="606905" y="3803432"/>
            <a:ext cx="3330013" cy="744722"/>
          </a:xfrm>
        </p:spPr>
        <p:txBody>
          <a:bodyPr anchor="b">
            <a:noAutofit/>
          </a:bodyPr>
          <a:lstStyle>
            <a:lvl1pPr>
              <a:defRPr sz="3600">
                <a:solidFill>
                  <a:schemeClr val="tx1">
                    <a:lumMod val="65000"/>
                    <a:lumOff val="3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03</a:t>
            </a:r>
          </a:p>
        </p:txBody>
      </p:sp>
      <p:sp>
        <p:nvSpPr>
          <p:cNvPr id="21" name="Copy top right">
            <a:extLst>
              <a:ext uri="{FF2B5EF4-FFF2-40B4-BE49-F238E27FC236}">
                <a16:creationId xmlns:a16="http://schemas.microsoft.com/office/drawing/2014/main" id="{3188BE66-BE6C-3144-A329-D989243A3B3B}"/>
              </a:ext>
            </a:extLst>
          </p:cNvPr>
          <p:cNvSpPr>
            <a:spLocks noGrp="1"/>
          </p:cNvSpPr>
          <p:nvPr>
            <p:ph type="body" sz="quarter" idx="19" hasCustomPrompt="1"/>
          </p:nvPr>
        </p:nvSpPr>
        <p:spPr>
          <a:xfrm>
            <a:off x="8238232" y="2667000"/>
            <a:ext cx="3330015" cy="1292627"/>
          </a:xfrm>
        </p:spPr>
        <p:txBody>
          <a:bodyPr lIns="90000" tIns="72000" rIns="72000" bIns="36000">
            <a:noAutofit/>
          </a:bodyPr>
          <a:lstStyle>
            <a:lvl1pPr>
              <a:spcBef>
                <a:spcPts val="600"/>
              </a:spcBef>
              <a:defRPr sz="11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20" name="Title top right">
            <a:extLst>
              <a:ext uri="{FF2B5EF4-FFF2-40B4-BE49-F238E27FC236}">
                <a16:creationId xmlns:a16="http://schemas.microsoft.com/office/drawing/2014/main" id="{B438E217-7F1D-584A-B49D-C71F29BCF20C}"/>
              </a:ext>
            </a:extLst>
          </p:cNvPr>
          <p:cNvSpPr>
            <a:spLocks noGrp="1"/>
          </p:cNvSpPr>
          <p:nvPr>
            <p:ph type="body" sz="quarter" idx="18" hasCustomPrompt="1"/>
          </p:nvPr>
        </p:nvSpPr>
        <p:spPr>
          <a:xfrm>
            <a:off x="8238232" y="2361153"/>
            <a:ext cx="3330015" cy="216470"/>
          </a:xfrm>
        </p:spPr>
        <p:txBody>
          <a:bodyPr lIns="90000" tIns="0" rIns="72000" bIns="0" anchor="b" anchorCtr="0">
            <a:noAutofit/>
          </a:bodyPr>
          <a:lstStyle>
            <a:lvl1pPr>
              <a:spcBef>
                <a:spcPts val="0"/>
              </a:spcBef>
              <a:defRPr sz="1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3" name="% top right">
            <a:extLst>
              <a:ext uri="{FF2B5EF4-FFF2-40B4-BE49-F238E27FC236}">
                <a16:creationId xmlns:a16="http://schemas.microsoft.com/office/drawing/2014/main" id="{E0E89049-A386-A35C-A5EE-D65767200780}"/>
              </a:ext>
            </a:extLst>
          </p:cNvPr>
          <p:cNvSpPr>
            <a:spLocks noGrp="1"/>
          </p:cNvSpPr>
          <p:nvPr>
            <p:ph type="body" sz="quarter" idx="34" hasCustomPrompt="1"/>
          </p:nvPr>
        </p:nvSpPr>
        <p:spPr>
          <a:xfrm>
            <a:off x="8238234" y="1608518"/>
            <a:ext cx="3330013" cy="744722"/>
          </a:xfrm>
        </p:spPr>
        <p:txBody>
          <a:bodyPr anchor="b">
            <a:noAutofit/>
          </a:bodyPr>
          <a:lstStyle>
            <a:lvl1pPr>
              <a:defRPr sz="3600">
                <a:solidFill>
                  <a:schemeClr val="tx1">
                    <a:lumMod val="65000"/>
                    <a:lumOff val="3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02</a:t>
            </a:r>
          </a:p>
        </p:txBody>
      </p:sp>
      <p:sp>
        <p:nvSpPr>
          <p:cNvPr id="18" name="Copy top mid">
            <a:extLst>
              <a:ext uri="{FF2B5EF4-FFF2-40B4-BE49-F238E27FC236}">
                <a16:creationId xmlns:a16="http://schemas.microsoft.com/office/drawing/2014/main" id="{7DA302CE-0BF2-6541-9634-7A83003F41C0}"/>
              </a:ext>
            </a:extLst>
          </p:cNvPr>
          <p:cNvSpPr>
            <a:spLocks noGrp="1"/>
          </p:cNvSpPr>
          <p:nvPr>
            <p:ph type="body" sz="quarter" idx="17" hasCustomPrompt="1"/>
          </p:nvPr>
        </p:nvSpPr>
        <p:spPr>
          <a:xfrm>
            <a:off x="4423916" y="2667000"/>
            <a:ext cx="3330015" cy="1292627"/>
          </a:xfrm>
        </p:spPr>
        <p:txBody>
          <a:bodyPr lIns="90000" tIns="72000" rIns="72000" bIns="36000">
            <a:noAutofit/>
          </a:bodyPr>
          <a:lstStyle>
            <a:lvl1pPr>
              <a:spcBef>
                <a:spcPts val="600"/>
              </a:spcBef>
              <a:defRPr sz="1100" b="0">
                <a:solidFill>
                  <a:schemeClr val="bg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Body</a:t>
            </a:r>
          </a:p>
        </p:txBody>
      </p:sp>
      <p:sp>
        <p:nvSpPr>
          <p:cNvPr id="17" name="Title top mid">
            <a:extLst>
              <a:ext uri="{FF2B5EF4-FFF2-40B4-BE49-F238E27FC236}">
                <a16:creationId xmlns:a16="http://schemas.microsoft.com/office/drawing/2014/main" id="{8FF5AC26-0A28-2B40-AF91-96427FA0C622}"/>
              </a:ext>
            </a:extLst>
          </p:cNvPr>
          <p:cNvSpPr>
            <a:spLocks noGrp="1"/>
          </p:cNvSpPr>
          <p:nvPr>
            <p:ph type="body" sz="quarter" idx="16" hasCustomPrompt="1"/>
          </p:nvPr>
        </p:nvSpPr>
        <p:spPr>
          <a:xfrm>
            <a:off x="4423916" y="2361153"/>
            <a:ext cx="3330015" cy="216470"/>
          </a:xfrm>
        </p:spPr>
        <p:txBody>
          <a:bodyPr lIns="90000" tIns="0" rIns="72000" bIns="0" anchor="b" anchorCtr="0">
            <a:noAutofit/>
          </a:bodyPr>
          <a:lstStyle>
            <a:lvl1pPr>
              <a:spcBef>
                <a:spcPts val="0"/>
              </a:spcBef>
              <a:defRPr sz="14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noProof="0"/>
              <a:t>Title</a:t>
            </a:r>
          </a:p>
        </p:txBody>
      </p:sp>
      <p:sp>
        <p:nvSpPr>
          <p:cNvPr id="10" name="% top mid">
            <a:extLst>
              <a:ext uri="{FF2B5EF4-FFF2-40B4-BE49-F238E27FC236}">
                <a16:creationId xmlns:a16="http://schemas.microsoft.com/office/drawing/2014/main" id="{49A19AF6-EB21-CA04-906E-AFD88FFAC040}"/>
              </a:ext>
            </a:extLst>
          </p:cNvPr>
          <p:cNvSpPr>
            <a:spLocks noGrp="1"/>
          </p:cNvSpPr>
          <p:nvPr>
            <p:ph type="body" sz="quarter" idx="33" hasCustomPrompt="1"/>
          </p:nvPr>
        </p:nvSpPr>
        <p:spPr>
          <a:xfrm>
            <a:off x="4423916" y="1608518"/>
            <a:ext cx="3330013" cy="744722"/>
          </a:xfrm>
        </p:spPr>
        <p:txBody>
          <a:bodyPr anchor="b">
            <a:noAutofit/>
          </a:bodyPr>
          <a:lstStyle>
            <a:lvl1pPr>
              <a:defRPr sz="3600">
                <a:solidFill>
                  <a:schemeClr val="tx1">
                    <a:lumMod val="65000"/>
                    <a:lumOff val="3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01</a:t>
            </a:r>
          </a:p>
        </p:txBody>
      </p:sp>
      <p:sp>
        <p:nvSpPr>
          <p:cNvPr id="16" name="5">
            <a:extLst>
              <a:ext uri="{FF2B5EF4-FFF2-40B4-BE49-F238E27FC236}">
                <a16:creationId xmlns:a16="http://schemas.microsoft.com/office/drawing/2014/main" id="{469F6CB4-A711-84DD-BD7E-B56B7D39D8AF}"/>
              </a:ext>
            </a:extLst>
          </p:cNvPr>
          <p:cNvSpPr>
            <a:spLocks noGrp="1"/>
          </p:cNvSpPr>
          <p:nvPr>
            <p:ph type="body" sz="quarter" idx="38" hasCustomPrompt="1"/>
          </p:nvPr>
        </p:nvSpPr>
        <p:spPr>
          <a:xfrm>
            <a:off x="609600" y="1778507"/>
            <a:ext cx="1630625" cy="744722"/>
          </a:xfrm>
        </p:spPr>
        <p:txBody>
          <a:bodyPr anchor="ctr">
            <a:noAutofit/>
          </a:bodyPr>
          <a:lstStyle>
            <a:lvl1pPr>
              <a:defRPr sz="15000">
                <a:solidFill>
                  <a:schemeClr val="tx1">
                    <a:lumMod val="65000"/>
                    <a:lumOff val="3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5</a:t>
            </a:r>
          </a:p>
        </p:txBody>
      </p:sp>
      <p:sp>
        <p:nvSpPr>
          <p:cNvPr id="15" name="Copy top left">
            <a:extLst>
              <a:ext uri="{FF2B5EF4-FFF2-40B4-BE49-F238E27FC236}">
                <a16:creationId xmlns:a16="http://schemas.microsoft.com/office/drawing/2014/main" id="{46117C64-A477-EF47-88FB-3EDF8DEBAEEE}"/>
              </a:ext>
            </a:extLst>
          </p:cNvPr>
          <p:cNvSpPr>
            <a:spLocks noGrp="1"/>
          </p:cNvSpPr>
          <p:nvPr>
            <p:ph type="body" sz="quarter" idx="15" hasCustomPrompt="1"/>
          </p:nvPr>
        </p:nvSpPr>
        <p:spPr>
          <a:xfrm>
            <a:off x="609600" y="2667000"/>
            <a:ext cx="3330015" cy="1292627"/>
          </a:xfrm>
        </p:spPr>
        <p:txBody>
          <a:bodyPr lIns="90000" tIns="72000" rIns="72000" bIns="36000">
            <a:noAutofit/>
          </a:bodyPr>
          <a:lstStyle>
            <a:lvl1pPr>
              <a:spcBef>
                <a:spcPts val="600"/>
              </a:spcBef>
              <a:defRPr sz="1600" b="0">
                <a:solidFill>
                  <a:schemeClr val="bg2"/>
                </a:solidFill>
                <a:latin typeface="+mj-lt"/>
                <a:ea typeface="Roboto" panose="02000000000000000000" pitchFamily="2" charset="0"/>
                <a:cs typeface="Roboto" panose="02000000000000000000" pitchFamily="2" charset="0"/>
              </a:defRPr>
            </a:lvl1pPr>
          </a:lstStyle>
          <a:p>
            <a:pPr lvl="0"/>
            <a:r>
              <a:rPr lang="en-GB" noProof="0"/>
              <a:t>Why Savanta are well placed to take on [client name] investment in [project type]</a:t>
            </a:r>
          </a:p>
        </p:txBody>
      </p:sp>
      <p:sp>
        <p:nvSpPr>
          <p:cNvPr id="3" name="Reasons to believe">
            <a:extLst>
              <a:ext uri="{FF2B5EF4-FFF2-40B4-BE49-F238E27FC236}">
                <a16:creationId xmlns:a16="http://schemas.microsoft.com/office/drawing/2014/main" id="{95917F40-A3F4-BE78-7BDA-B6287818371A}"/>
              </a:ext>
            </a:extLst>
          </p:cNvPr>
          <p:cNvSpPr>
            <a:spLocks noGrp="1"/>
          </p:cNvSpPr>
          <p:nvPr>
            <p:ph type="body" sz="quarter" idx="32" hasCustomPrompt="1"/>
          </p:nvPr>
        </p:nvSpPr>
        <p:spPr>
          <a:xfrm>
            <a:off x="1555335" y="1796594"/>
            <a:ext cx="2380877" cy="989116"/>
          </a:xfrm>
        </p:spPr>
        <p:txBody>
          <a:bodyPr anchor="b">
            <a:noAutofit/>
          </a:bodyPr>
          <a:lstStyle>
            <a:lvl1pPr>
              <a:lnSpc>
                <a:spcPct val="90000"/>
              </a:lnSpc>
              <a:spcBef>
                <a:spcPts val="0"/>
              </a:spcBef>
              <a:defRPr sz="3200" i="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Reasons to believe</a:t>
            </a:r>
          </a:p>
        </p:txBody>
      </p:sp>
      <p:sp>
        <p:nvSpPr>
          <p:cNvPr id="28" name="Running head">
            <a:extLst>
              <a:ext uri="{FF2B5EF4-FFF2-40B4-BE49-F238E27FC236}">
                <a16:creationId xmlns:a16="http://schemas.microsoft.com/office/drawing/2014/main" id="{329F24E6-806B-526F-3F29-A23FD3470C1B}"/>
              </a:ext>
            </a:extLst>
          </p:cNvPr>
          <p:cNvSpPr>
            <a:spLocks noGrp="1"/>
          </p:cNvSpPr>
          <p:nvPr>
            <p:ph type="body" sz="quarter" idx="25" hasCustomPrompt="1"/>
          </p:nvPr>
        </p:nvSpPr>
        <p:spPr>
          <a:xfrm>
            <a:off x="609600" y="396875"/>
            <a:ext cx="5486400" cy="288925"/>
          </a:xfrm>
        </p:spPr>
        <p:txBody>
          <a:bodyPr>
            <a:noAutofit/>
          </a:bodyPr>
          <a:lstStyle>
            <a:lvl1pPr>
              <a:defRPr sz="1100" b="1">
                <a:solidFill>
                  <a:schemeClr val="bg2"/>
                </a:solidFill>
                <a:latin typeface="+mn-lt"/>
              </a:defRPr>
            </a:lvl1pPr>
          </a:lstStyle>
          <a:p>
            <a:pPr lvl="0"/>
            <a:r>
              <a:rPr lang="en-GB" noProof="0"/>
              <a:t>Project name or section name here</a:t>
            </a:r>
          </a:p>
        </p:txBody>
      </p:sp>
    </p:spTree>
    <p:extLst>
      <p:ext uri="{BB962C8B-B14F-4D97-AF65-F5344CB8AC3E}">
        <p14:creationId xmlns:p14="http://schemas.microsoft.com/office/powerpoint/2010/main" val="37266391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ke Better Decisions - fixed">
    <p:bg>
      <p:bgPr>
        <a:solidFill>
          <a:schemeClr val="tx1"/>
        </a:solidFill>
        <a:effectLst/>
      </p:bgPr>
    </p:bg>
    <p:spTree>
      <p:nvGrpSpPr>
        <p:cNvPr id="1" name=""/>
        <p:cNvGrpSpPr/>
        <p:nvPr/>
      </p:nvGrpSpPr>
      <p:grpSpPr>
        <a:xfrm>
          <a:off x="0" y="0"/>
          <a:ext cx="0" cy="0"/>
          <a:chOff x="0" y="0"/>
          <a:chExt cx="0" cy="0"/>
        </a:xfrm>
      </p:grpSpPr>
      <p:pic>
        <p:nvPicPr>
          <p:cNvPr id="17" name="Sa HUGE">
            <a:extLst>
              <a:ext uri="{FF2B5EF4-FFF2-40B4-BE49-F238E27FC236}">
                <a16:creationId xmlns:a16="http://schemas.microsoft.com/office/drawing/2014/main" id="{D8CA8ED2-AB54-4299-B2E8-035A57DC6454}"/>
              </a:ext>
            </a:extLst>
          </p:cNvPr>
          <p:cNvPicPr>
            <a:picLocks noGrp="1" noRot="1" noChangeAspect="1" noMove="1" noResize="1" noEditPoints="1" noAdjustHandles="1" noChangeArrowheads="1" noChangeShapeType="1" noCrop="1"/>
          </p:cNvPicPr>
          <p:nvPr userDrawn="1"/>
        </p:nvPicPr>
        <p:blipFill rotWithShape="1">
          <a:blip r:embed="rId2" cstate="print">
            <a:alphaModFix amt="15000"/>
            <a:extLst>
              <a:ext uri="{28A0092B-C50C-407E-A947-70E740481C1C}">
                <a14:useLocalDpi xmlns:a14="http://schemas.microsoft.com/office/drawing/2010/main" val="0"/>
              </a:ext>
            </a:extLst>
          </a:blip>
          <a:srcRect t="1219" r="256" b="1219"/>
          <a:stretch/>
        </p:blipFill>
        <p:spPr>
          <a:xfrm>
            <a:off x="-31400" y="-1"/>
            <a:ext cx="12223400" cy="6858001"/>
          </a:xfrm>
          <a:prstGeom prst="rect">
            <a:avLst/>
          </a:prstGeom>
        </p:spPr>
      </p:pic>
      <p:sp>
        <p:nvSpPr>
          <p:cNvPr id="3" name="Page number">
            <a:extLst>
              <a:ext uri="{FF2B5EF4-FFF2-40B4-BE49-F238E27FC236}">
                <a16:creationId xmlns:a16="http://schemas.microsoft.com/office/drawing/2014/main" id="{9F742DEA-A03F-6142-9883-F66C28976F9A}"/>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bg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savanta.com">
            <a:extLst>
              <a:ext uri="{FF2B5EF4-FFF2-40B4-BE49-F238E27FC236}">
                <a16:creationId xmlns:a16="http://schemas.microsoft.com/office/drawing/2014/main" id="{1050B726-A981-47CC-4824-611111B64326}"/>
              </a:ext>
            </a:extLst>
          </p:cNvPr>
          <p:cNvSpPr txBox="1"/>
          <p:nvPr userDrawn="1"/>
        </p:nvSpPr>
        <p:spPr>
          <a:xfrm>
            <a:off x="609600" y="6339416"/>
            <a:ext cx="1208405" cy="228268"/>
          </a:xfrm>
          <a:prstGeom prst="rect">
            <a:avLst/>
          </a:prstGeom>
        </p:spPr>
        <p:txBody>
          <a:bodyPr vert="horz" wrap="square" lIns="0" tIns="12700" rIns="0" bIns="0" rtlCol="0">
            <a:spAutoFit/>
          </a:bodyPr>
          <a:lstStyle/>
          <a:p>
            <a:pPr marL="12700">
              <a:lnSpc>
                <a:spcPct val="100000"/>
              </a:lnSpc>
              <a:spcBef>
                <a:spcPts val="100"/>
              </a:spcBef>
            </a:pPr>
            <a:r>
              <a:rPr lang="en-GB" sz="1400" b="1" spc="-10" noProof="0">
                <a:solidFill>
                  <a:srgbClr val="FFFFFF"/>
                </a:solidFill>
                <a:latin typeface="+mn-lt"/>
                <a:cs typeface="SangBleuVersailles-Medium"/>
              </a:rPr>
              <a:t>savanta.com</a:t>
            </a:r>
            <a:endParaRPr lang="en-GB" sz="1400" b="1" noProof="0">
              <a:latin typeface="+mn-lt"/>
              <a:cs typeface="SangBleuVersailles-Medium"/>
            </a:endParaRPr>
          </a:p>
        </p:txBody>
      </p:sp>
      <p:sp>
        <p:nvSpPr>
          <p:cNvPr id="11" name="Footer">
            <a:extLst>
              <a:ext uri="{FF2B5EF4-FFF2-40B4-BE49-F238E27FC236}">
                <a16:creationId xmlns:a16="http://schemas.microsoft.com/office/drawing/2014/main" id="{2B978440-3817-F006-A628-7D814419B989}"/>
              </a:ext>
            </a:extLst>
          </p:cNvPr>
          <p:cNvSpPr>
            <a:spLocks noGrp="1"/>
          </p:cNvSpPr>
          <p:nvPr>
            <p:ph type="body" sz="quarter" idx="11"/>
          </p:nvPr>
        </p:nvSpPr>
        <p:spPr>
          <a:xfrm>
            <a:off x="2057400" y="6322121"/>
            <a:ext cx="8877300" cy="202504"/>
          </a:xfrm>
        </p:spPr>
        <p:txBody>
          <a:bodyPr anchor="ctr">
            <a:noAutofit/>
          </a:bodyPr>
          <a:lstStyle>
            <a:lvl1pPr>
              <a:defRPr sz="1100">
                <a:solidFill>
                  <a:schemeClr val="bg1"/>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noProof="0"/>
              <a:t>Click to edit Master text styles</a:t>
            </a:r>
          </a:p>
        </p:txBody>
      </p:sp>
      <p:sp>
        <p:nvSpPr>
          <p:cNvPr id="2" name="Statement">
            <a:extLst>
              <a:ext uri="{FF2B5EF4-FFF2-40B4-BE49-F238E27FC236}">
                <a16:creationId xmlns:a16="http://schemas.microsoft.com/office/drawing/2014/main" id="{FA4F1F5F-AEF3-9178-B453-DAC01787F4EC}"/>
              </a:ext>
            </a:extLst>
          </p:cNvPr>
          <p:cNvSpPr txBox="1"/>
          <p:nvPr userDrawn="1"/>
        </p:nvSpPr>
        <p:spPr>
          <a:xfrm>
            <a:off x="803275" y="3339297"/>
            <a:ext cx="5905500" cy="1047979"/>
          </a:xfrm>
          <a:prstGeom prst="rect">
            <a:avLst/>
          </a:prstGeom>
          <a:noFill/>
        </p:spPr>
        <p:txBody>
          <a:bodyPr wrap="square" lIns="0" tIns="0" rIns="0" bIns="0" rtlCol="0">
            <a:spAutoFit/>
          </a:bodyPr>
          <a:lstStyle/>
          <a:p>
            <a:pPr marL="0" marR="0" lvl="0" indent="0" algn="l" defTabSz="914400" rtl="0" eaLnBrk="1" fontAlgn="auto" latinLnBrk="0" hangingPunct="1">
              <a:lnSpc>
                <a:spcPct val="130000"/>
              </a:lnSpc>
              <a:spcBef>
                <a:spcPts val="1000"/>
              </a:spcBef>
              <a:spcAft>
                <a:spcPts val="0"/>
              </a:spcAft>
              <a:buClrTx/>
              <a:buSzTx/>
              <a:buFontTx/>
              <a:buNone/>
              <a:tabLst/>
              <a:defRPr/>
            </a:pPr>
            <a:r>
              <a:rPr lang="en-GB" noProof="0">
                <a:solidFill>
                  <a:schemeClr val="bg1"/>
                </a:solidFill>
              </a:rPr>
              <a:t>Savanta is a data, market research and advisory company. We inform and inspire our clients through powerful data, empowering technology and high-impact consulting.</a:t>
            </a:r>
          </a:p>
        </p:txBody>
      </p:sp>
      <p:pic>
        <p:nvPicPr>
          <p:cNvPr id="6" name="MBD tag line">
            <a:extLst>
              <a:ext uri="{FF2B5EF4-FFF2-40B4-BE49-F238E27FC236}">
                <a16:creationId xmlns:a16="http://schemas.microsoft.com/office/drawing/2014/main" id="{46A1EA8B-FEBB-49FF-DC47-375A7B5769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275" y="2617477"/>
            <a:ext cx="5905500" cy="656707"/>
          </a:xfrm>
          <a:prstGeom prst="rect">
            <a:avLst/>
          </a:prstGeom>
        </p:spPr>
      </p:pic>
    </p:spTree>
    <p:extLst>
      <p:ext uri="{BB962C8B-B14F-4D97-AF65-F5344CB8AC3E}">
        <p14:creationId xmlns:p14="http://schemas.microsoft.com/office/powerpoint/2010/main" val="2953170782"/>
      </p:ext>
    </p:extLst>
  </p:cSld>
  <p:clrMapOvr>
    <a:masterClrMapping/>
  </p:clrMapOvr>
  <p:extLst>
    <p:ext uri="{DCECCB84-F9BA-43D5-87BE-67443E8EF086}">
      <p15:sldGuideLst xmlns:p15="http://schemas.microsoft.com/office/powerpoint/2012/main">
        <p15:guide id="1" orient="horz" pos="4110" userDrawn="1">
          <p15:clr>
            <a:srgbClr val="FBAE40"/>
          </p15:clr>
        </p15:guide>
        <p15:guide id="2" orient="horz" pos="1933" userDrawn="1">
          <p15:clr>
            <a:srgbClr val="FBAE40"/>
          </p15:clr>
        </p15:guide>
        <p15:guide id="3" pos="506"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5" Type="http://schemas.openxmlformats.org/officeDocument/2006/relationships/theme" Target="../theme/theme3.xml"/><Relationship Id="rId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6C7460E6-D9F1-634C-B648-7866FC8EE7D8}"/>
              </a:ext>
            </a:extLst>
          </p:cNvPr>
          <p:cNvSpPr txBox="1">
            <a:spLocks/>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 name="Body Text">
            <a:extLst>
              <a:ext uri="{FF2B5EF4-FFF2-40B4-BE49-F238E27FC236}">
                <a16:creationId xmlns:a16="http://schemas.microsoft.com/office/drawing/2014/main" id="{CD996067-179E-494F-B19E-56D96C623303}"/>
              </a:ext>
            </a:extLst>
          </p:cNvPr>
          <p:cNvSpPr>
            <a:spLocks noGrp="1"/>
          </p:cNvSpPr>
          <p:nvPr>
            <p:ph type="body" idx="1"/>
          </p:nvPr>
        </p:nvSpPr>
        <p:spPr>
          <a:xfrm>
            <a:off x="609600" y="1645531"/>
            <a:ext cx="10972800" cy="4526668"/>
          </a:xfrm>
          <a:prstGeom prst="rect">
            <a:avLst/>
          </a:prstGeom>
        </p:spPr>
        <p:txBody>
          <a:bodyPr vert="horz" lIns="91440" tIns="144000" rIns="91440" bIns="45720" rtlCol="0">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GB" noProof="1"/>
          </a:p>
        </p:txBody>
      </p:sp>
      <p:sp>
        <p:nvSpPr>
          <p:cNvPr id="6" name="Title Placeholder 5">
            <a:extLst>
              <a:ext uri="{FF2B5EF4-FFF2-40B4-BE49-F238E27FC236}">
                <a16:creationId xmlns:a16="http://schemas.microsoft.com/office/drawing/2014/main" id="{50C2F960-EB81-BB70-FA9D-69E4F204E405}"/>
              </a:ext>
            </a:extLst>
          </p:cNvPr>
          <p:cNvSpPr>
            <a:spLocks noGrp="1"/>
          </p:cNvSpPr>
          <p:nvPr>
            <p:ph type="title"/>
          </p:nvPr>
        </p:nvSpPr>
        <p:spPr>
          <a:xfrm>
            <a:off x="609600" y="789710"/>
            <a:ext cx="10972800" cy="761999"/>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Tree>
    <p:extLst>
      <p:ext uri="{BB962C8B-B14F-4D97-AF65-F5344CB8AC3E}">
        <p14:creationId xmlns:p14="http://schemas.microsoft.com/office/powerpoint/2010/main" val="4088547940"/>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83" r:id="rId3"/>
    <p:sldLayoutId id="2147484415" r:id="rId4"/>
    <p:sldLayoutId id="2147484381" r:id="rId5"/>
    <p:sldLayoutId id="2147484382" r:id="rId6"/>
    <p:sldLayoutId id="2147484384" r:id="rId7"/>
    <p:sldLayoutId id="2147484385" r:id="rId8"/>
    <p:sldLayoutId id="2147484387" r:id="rId9"/>
    <p:sldLayoutId id="2147484386" r:id="rId10"/>
    <p:sldLayoutId id="2147484388" r:id="rId11"/>
    <p:sldLayoutId id="2147484389" r:id="rId12"/>
    <p:sldLayoutId id="2147484409" r:id="rId13"/>
    <p:sldLayoutId id="2147484318" r:id="rId14"/>
    <p:sldLayoutId id="2147484412" r:id="rId15"/>
    <p:sldLayoutId id="2147484410" r:id="rId16"/>
    <p:sldLayoutId id="2147484320" r:id="rId17"/>
    <p:sldLayoutId id="2147484413" r:id="rId18"/>
    <p:sldLayoutId id="2147484370" r:id="rId19"/>
    <p:sldLayoutId id="2147484369" r:id="rId20"/>
    <p:sldLayoutId id="2147484323" r:id="rId21"/>
    <p:sldLayoutId id="2147484326" r:id="rId22"/>
    <p:sldLayoutId id="2147484324" r:id="rId23"/>
    <p:sldLayoutId id="2147484327" r:id="rId24"/>
    <p:sldLayoutId id="2147484377" r:id="rId25"/>
    <p:sldLayoutId id="2147484351" r:id="rId26"/>
    <p:sldLayoutId id="2147484408" r:id="rId27"/>
    <p:sldLayoutId id="2147484390" r:id="rId28"/>
    <p:sldLayoutId id="2147484391" r:id="rId29"/>
    <p:sldLayoutId id="2147484322" r:id="rId30"/>
    <p:sldLayoutId id="2147484325" r:id="rId31"/>
    <p:sldLayoutId id="2147484364" r:id="rId32"/>
    <p:sldLayoutId id="2147484365" r:id="rId33"/>
    <p:sldLayoutId id="2147484347" r:id="rId34"/>
    <p:sldLayoutId id="2147484372" r:id="rId35"/>
    <p:sldLayoutId id="2147484373" r:id="rId36"/>
    <p:sldLayoutId id="2147484397" r:id="rId37"/>
    <p:sldLayoutId id="2147484337" r:id="rId38"/>
    <p:sldLayoutId id="2147484336" r:id="rId39"/>
    <p:sldLayoutId id="2147484356" r:id="rId40"/>
    <p:sldLayoutId id="2147484376" r:id="rId41"/>
    <p:sldLayoutId id="2147484393" r:id="rId42"/>
    <p:sldLayoutId id="2147484394" r:id="rId43"/>
    <p:sldLayoutId id="2147484285" r:id="rId44"/>
    <p:sldLayoutId id="2147484338" r:id="rId45"/>
    <p:sldLayoutId id="2147484321" r:id="rId46"/>
    <p:sldLayoutId id="2147484339" r:id="rId47"/>
    <p:sldLayoutId id="2147484328" r:id="rId48"/>
    <p:sldLayoutId id="2147484340" r:id="rId49"/>
    <p:sldLayoutId id="2147484329" r:id="rId50"/>
    <p:sldLayoutId id="2147484341" r:id="rId51"/>
    <p:sldLayoutId id="2147484399" r:id="rId52"/>
    <p:sldLayoutId id="2147484398" r:id="rId53"/>
    <p:sldLayoutId id="2147484333" r:id="rId54"/>
    <p:sldLayoutId id="2147484295" r:id="rId55"/>
    <p:sldLayoutId id="2147484262" r:id="rId56"/>
    <p:sldLayoutId id="2147484362" r:id="rId57"/>
    <p:sldLayoutId id="2147484367" r:id="rId58"/>
    <p:sldLayoutId id="2147484374" r:id="rId59"/>
    <p:sldLayoutId id="2147484366" r:id="rId60"/>
    <p:sldLayoutId id="2147484348" r:id="rId61"/>
    <p:sldLayoutId id="2147484349" r:id="rId62"/>
    <p:sldLayoutId id="2147484346" r:id="rId63"/>
    <p:sldLayoutId id="2147484331" r:id="rId64"/>
    <p:sldLayoutId id="2147484345" r:id="rId65"/>
    <p:sldLayoutId id="2147484411" r:id="rId66"/>
    <p:sldLayoutId id="2147484355" r:id="rId67"/>
    <p:sldLayoutId id="2147484400" r:id="rId68"/>
    <p:sldLayoutId id="2147484350" r:id="rId69"/>
    <p:sldLayoutId id="2147484352" r:id="rId70"/>
    <p:sldLayoutId id="2147484334" r:id="rId71"/>
    <p:sldLayoutId id="2147484335" r:id="rId72"/>
    <p:sldLayoutId id="2147484343" r:id="rId73"/>
    <p:sldLayoutId id="2147484344" r:id="rId74"/>
    <p:sldLayoutId id="2147484375" r:id="rId75"/>
    <p:sldLayoutId id="2147484330" r:id="rId76"/>
    <p:sldLayoutId id="2147484342" r:id="rId77"/>
    <p:sldLayoutId id="2147483671" r:id="rId78"/>
    <p:sldLayoutId id="2147483672" r:id="rId79"/>
    <p:sldLayoutId id="2147484332" r:id="rId80"/>
    <p:sldLayoutId id="2147484294" r:id="rId81"/>
    <p:sldLayoutId id="2147484353" r:id="rId82"/>
    <p:sldLayoutId id="2147484354" r:id="rId83"/>
    <p:sldLayoutId id="2147484269" r:id="rId84"/>
    <p:sldLayoutId id="2147483696" r:id="rId85"/>
    <p:sldLayoutId id="2147484380" r:id="rId86"/>
    <p:sldLayoutId id="2147484267" r:id="rId87"/>
    <p:sldLayoutId id="2147484407" r:id="rId88"/>
    <p:sldLayoutId id="2147484263" r:id="rId89"/>
    <p:sldLayoutId id="2147484363" r:id="rId90"/>
    <p:sldLayoutId id="2147484276" r:id="rId91"/>
    <p:sldLayoutId id="2147484395" r:id="rId92"/>
    <p:sldLayoutId id="2147484396" r:id="rId93"/>
    <p:sldLayoutId id="2147484257" r:id="rId94"/>
    <p:sldLayoutId id="2147484404" r:id="rId95"/>
    <p:sldLayoutId id="2147484402" r:id="rId96"/>
    <p:sldLayoutId id="2147484406" r:id="rId97"/>
    <p:sldLayoutId id="2147484405" r:id="rId98"/>
    <p:sldLayoutId id="2147484317" r:id="rId99"/>
    <p:sldLayoutId id="2147484271" r:id="rId100"/>
    <p:sldLayoutId id="2147484272" r:id="rId101"/>
    <p:sldLayoutId id="2147484392" r:id="rId102"/>
    <p:sldLayoutId id="2147483701" r:id="rId103"/>
    <p:sldLayoutId id="2147484361" r:id="rId104"/>
    <p:sldLayoutId id="2147484360" r:id="rId105"/>
    <p:sldLayoutId id="2147484296" r:id="rId106"/>
    <p:sldLayoutId id="2147484359" r:id="rId107"/>
    <p:sldLayoutId id="2147484297" r:id="rId108"/>
    <p:sldLayoutId id="2147484401" r:id="rId109"/>
    <p:sldLayoutId id="2147484273" r:id="rId110"/>
    <p:sldLayoutId id="2147484378" r:id="rId111"/>
    <p:sldLayoutId id="2147484255" r:id="rId112"/>
    <p:sldLayoutId id="2147484379" r:id="rId113"/>
    <p:sldLayoutId id="2147484416" r:id="rId114"/>
    <p:sldLayoutId id="2147484417" r:id="rId115"/>
  </p:sldLayoutIdLst>
  <p:txStyles>
    <p:titleStyle>
      <a:lvl1pPr algn="l" defTabSz="914400" rtl="0" eaLnBrk="1" latinLnBrk="0" hangingPunct="1">
        <a:lnSpc>
          <a:spcPct val="90000"/>
        </a:lnSpc>
        <a:spcBef>
          <a:spcPct val="0"/>
        </a:spcBef>
        <a:buNone/>
        <a:defRPr sz="3000" kern="1200">
          <a:solidFill>
            <a:schemeClr val="tx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3840" userDrawn="1">
          <p15:clr>
            <a:srgbClr val="F26B43"/>
          </p15:clr>
        </p15:guide>
        <p15:guide id="3" pos="7296" userDrawn="1">
          <p15:clr>
            <a:srgbClr val="F26B43"/>
          </p15:clr>
        </p15:guide>
        <p15:guide id="4" orient="horz" pos="3888" userDrawn="1">
          <p15:clr>
            <a:srgbClr val="F26B43"/>
          </p15:clr>
        </p15:guide>
        <p15:guide id="5" orient="horz" pos="2160" userDrawn="1">
          <p15:clr>
            <a:srgbClr val="F26B43"/>
          </p15:clr>
        </p15:guide>
        <p15:guide id="6" orient="horz" pos="436" userDrawn="1">
          <p15:clr>
            <a:srgbClr val="F26B43"/>
          </p15:clr>
        </p15:guide>
        <p15:guide id="7" userDrawn="1">
          <p15:clr>
            <a:srgbClr val="F26B43"/>
          </p15:clr>
        </p15:guide>
        <p15:guide id="8" pos="3456" userDrawn="1">
          <p15:clr>
            <a:srgbClr val="F26B43"/>
          </p15:clr>
        </p15:guide>
        <p15:guide id="9" pos="42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6C7460E6-D9F1-634C-B648-7866FC8EE7D8}"/>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 name="Body Text">
            <a:extLst>
              <a:ext uri="{FF2B5EF4-FFF2-40B4-BE49-F238E27FC236}">
                <a16:creationId xmlns:a16="http://schemas.microsoft.com/office/drawing/2014/main" id="{CD996067-179E-494F-B19E-56D96C623303}"/>
              </a:ext>
            </a:extLst>
          </p:cNvPr>
          <p:cNvSpPr>
            <a:spLocks noGrp="1"/>
          </p:cNvSpPr>
          <p:nvPr>
            <p:ph type="body" idx="1"/>
          </p:nvPr>
        </p:nvSpPr>
        <p:spPr>
          <a:xfrm>
            <a:off x="609600" y="1236656"/>
            <a:ext cx="10972800" cy="4935543"/>
          </a:xfrm>
          <a:prstGeom prst="rect">
            <a:avLst/>
          </a:prstGeom>
        </p:spPr>
        <p:txBody>
          <a:bodyPr vert="horz" lIns="91440" tIns="14400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a:extLst>
              <a:ext uri="{FF2B5EF4-FFF2-40B4-BE49-F238E27FC236}">
                <a16:creationId xmlns:a16="http://schemas.microsoft.com/office/drawing/2014/main" id="{7C2BC854-6A46-6446-AC60-7AE2091EB4B6}"/>
              </a:ext>
            </a:extLst>
          </p:cNvPr>
          <p:cNvSpPr>
            <a:spLocks noGrp="1"/>
          </p:cNvSpPr>
          <p:nvPr>
            <p:ph type="title"/>
          </p:nvPr>
        </p:nvSpPr>
        <p:spPr>
          <a:xfrm>
            <a:off x="609600" y="365125"/>
            <a:ext cx="10972800" cy="871531"/>
          </a:xfrm>
          <a:prstGeom prst="rect">
            <a:avLst/>
          </a:prstGeom>
        </p:spPr>
        <p:txBody>
          <a:bodyPr vert="horz" lIns="91440" tIns="45720" rIns="91440" bIns="45720" rtlCol="0" anchor="b">
            <a:normAutofit/>
          </a:bodyPr>
          <a:lstStyle/>
          <a:p>
            <a:r>
              <a:rPr lang="en-GB" noProof="0"/>
              <a:t>Click to edit Master title style</a:t>
            </a:r>
          </a:p>
        </p:txBody>
      </p:sp>
    </p:spTree>
    <p:extLst>
      <p:ext uri="{BB962C8B-B14F-4D97-AF65-F5344CB8AC3E}">
        <p14:creationId xmlns:p14="http://schemas.microsoft.com/office/powerpoint/2010/main" val="2795338075"/>
      </p:ext>
    </p:extLst>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Lst>
  <p:txStyles>
    <p:titleStyle>
      <a:lvl1pPr algn="l" defTabSz="914400" rtl="0" eaLnBrk="1" latinLnBrk="0" hangingPunct="1">
        <a:lnSpc>
          <a:spcPct val="90000"/>
        </a:lnSpc>
        <a:spcBef>
          <a:spcPct val="0"/>
        </a:spcBef>
        <a:buNone/>
        <a:defRPr sz="3000" kern="1200">
          <a:solidFill>
            <a:schemeClr val="tx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3840" userDrawn="1">
          <p15:clr>
            <a:srgbClr val="F26B43"/>
          </p15:clr>
        </p15:guide>
        <p15:guide id="3" pos="7296" userDrawn="1">
          <p15:clr>
            <a:srgbClr val="F26B43"/>
          </p15:clr>
        </p15:guide>
        <p15:guide id="4" orient="horz" pos="3888" userDrawn="1">
          <p15:clr>
            <a:srgbClr val="F26B43"/>
          </p15:clr>
        </p15:guide>
        <p15:guide id="5" orient="horz" pos="2160" userDrawn="1">
          <p15:clr>
            <a:srgbClr val="F26B43"/>
          </p15:clr>
        </p15:guide>
        <p15:guide id="6" orient="horz" pos="432" userDrawn="1">
          <p15:clr>
            <a:srgbClr val="F26B43"/>
          </p15:clr>
        </p15:guide>
        <p15:guide id="7" userDrawn="1">
          <p15:clr>
            <a:srgbClr val="F26B43"/>
          </p15:clr>
        </p15:guide>
        <p15:guide id="8" pos="3456" userDrawn="1">
          <p15:clr>
            <a:srgbClr val="F26B43"/>
          </p15:clr>
        </p15:guide>
        <p15:guide id="9" pos="422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6C7460E6-D9F1-634C-B648-7866FC8EE7D8}"/>
              </a:ext>
            </a:extLst>
          </p:cNvPr>
          <p:cNvSpPr txBox="1">
            <a:spLocks noGrp="1" noRot="1" noMove="1" noResize="1" noEditPoints="1" noAdjustHandles="1" noChangeArrowheads="1" noChangeShapeType="1"/>
          </p:cNvSpPr>
          <p:nvPr userDrawn="1"/>
        </p:nvSpPr>
        <p:spPr>
          <a:xfrm>
            <a:off x="11073720" y="6372573"/>
            <a:ext cx="432480" cy="188513"/>
          </a:xfrm>
          <a:prstGeom prst="rect">
            <a:avLst/>
          </a:prstGeom>
        </p:spPr>
        <p:txBody>
          <a:bodyPr vert="horz" wrap="square" lIns="0" tIns="3810" rIns="0" bIns="0" rtlCol="0">
            <a:spAutoFit/>
          </a:bodyPr>
          <a:lstStyle/>
          <a:p>
            <a:pPr marL="38100" algn="r">
              <a:lnSpc>
                <a:spcPct val="100000"/>
              </a:lnSpc>
              <a:spcBef>
                <a:spcPts val="30"/>
              </a:spcBef>
            </a:pPr>
            <a:fld id="{81D60167-4931-47E6-BA6A-407CBD079E47}" type="slidenum">
              <a:rPr lang="en-GB" sz="1200" noProof="0">
                <a:solidFill>
                  <a:schemeClr val="tx1"/>
                </a:solidFill>
                <a:latin typeface="Roboto" panose="02000000000000000000" pitchFamily="2" charset="0"/>
                <a:ea typeface="Roboto" panose="02000000000000000000" pitchFamily="2" charset="0"/>
                <a:cs typeface="Roboto" panose="02000000000000000000" pitchFamily="2" charset="0"/>
              </a:rPr>
              <a:pPr marL="38100" algn="r">
                <a:lnSpc>
                  <a:spcPct val="100000"/>
                </a:lnSpc>
                <a:spcBef>
                  <a:spcPts val="30"/>
                </a:spcBef>
              </a:pPr>
              <a:t>‹#›</a:t>
            </a:fld>
            <a:endParaRPr lang="en-GB" sz="1200" noProof="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3" name="Body Text">
            <a:extLst>
              <a:ext uri="{FF2B5EF4-FFF2-40B4-BE49-F238E27FC236}">
                <a16:creationId xmlns:a16="http://schemas.microsoft.com/office/drawing/2014/main" id="{CD996067-179E-494F-B19E-56D96C623303}"/>
              </a:ext>
            </a:extLst>
          </p:cNvPr>
          <p:cNvSpPr>
            <a:spLocks noGrp="1"/>
          </p:cNvSpPr>
          <p:nvPr>
            <p:ph type="body" idx="1"/>
          </p:nvPr>
        </p:nvSpPr>
        <p:spPr>
          <a:xfrm>
            <a:off x="609600" y="1236656"/>
            <a:ext cx="10972800" cy="4935543"/>
          </a:xfrm>
          <a:prstGeom prst="rect">
            <a:avLst/>
          </a:prstGeom>
        </p:spPr>
        <p:txBody>
          <a:bodyPr vert="horz" lIns="91440" tIns="14400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a:extLst>
              <a:ext uri="{FF2B5EF4-FFF2-40B4-BE49-F238E27FC236}">
                <a16:creationId xmlns:a16="http://schemas.microsoft.com/office/drawing/2014/main" id="{7C2BC854-6A46-6446-AC60-7AE2091EB4B6}"/>
              </a:ext>
            </a:extLst>
          </p:cNvPr>
          <p:cNvSpPr>
            <a:spLocks noGrp="1"/>
          </p:cNvSpPr>
          <p:nvPr>
            <p:ph type="title"/>
          </p:nvPr>
        </p:nvSpPr>
        <p:spPr>
          <a:xfrm>
            <a:off x="609600" y="365125"/>
            <a:ext cx="10972800" cy="871531"/>
          </a:xfrm>
          <a:prstGeom prst="rect">
            <a:avLst/>
          </a:prstGeom>
        </p:spPr>
        <p:txBody>
          <a:bodyPr vert="horz" lIns="91440" tIns="45720" rIns="91440" bIns="45720" rtlCol="0" anchor="b">
            <a:normAutofit/>
          </a:bodyPr>
          <a:lstStyle/>
          <a:p>
            <a:r>
              <a:rPr lang="en-GB" noProof="0"/>
              <a:t>Click to edit Master title style</a:t>
            </a:r>
          </a:p>
        </p:txBody>
      </p:sp>
    </p:spTree>
    <p:extLst>
      <p:ext uri="{BB962C8B-B14F-4D97-AF65-F5344CB8AC3E}">
        <p14:creationId xmlns:p14="http://schemas.microsoft.com/office/powerpoint/2010/main" val="3290386053"/>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05" r:id="rId4"/>
  </p:sldLayoutIdLst>
  <p:txStyles>
    <p:titleStyle>
      <a:lvl1pPr algn="l" defTabSz="914400" rtl="0" eaLnBrk="1" latinLnBrk="0" hangingPunct="1">
        <a:lnSpc>
          <a:spcPct val="90000"/>
        </a:lnSpc>
        <a:spcBef>
          <a:spcPct val="0"/>
        </a:spcBef>
        <a:buNone/>
        <a:defRPr sz="3000" kern="1200">
          <a:solidFill>
            <a:schemeClr val="tx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3840" userDrawn="1">
          <p15:clr>
            <a:srgbClr val="F26B43"/>
          </p15:clr>
        </p15:guide>
        <p15:guide id="3" pos="7296" userDrawn="1">
          <p15:clr>
            <a:srgbClr val="F26B43"/>
          </p15:clr>
        </p15:guide>
        <p15:guide id="4" orient="horz" pos="3888" userDrawn="1">
          <p15:clr>
            <a:srgbClr val="F26B43"/>
          </p15:clr>
        </p15:guide>
        <p15:guide id="5" orient="horz" pos="2160" userDrawn="1">
          <p15:clr>
            <a:srgbClr val="F26B43"/>
          </p15:clr>
        </p15:guide>
        <p15:guide id="6" orient="horz" pos="436" userDrawn="1">
          <p15:clr>
            <a:srgbClr val="F26B43"/>
          </p15:clr>
        </p15:guide>
        <p15:guide id="7" userDrawn="1">
          <p15:clr>
            <a:srgbClr val="F26B43"/>
          </p15:clr>
        </p15:guide>
        <p15:guide id="8" pos="3456" userDrawn="1">
          <p15:clr>
            <a:srgbClr val="F26B43"/>
          </p15:clr>
        </p15:guide>
        <p15:guide id="9" pos="42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svg"/><Relationship Id="rId7" Type="http://schemas.openxmlformats.org/officeDocument/2006/relationships/image" Target="../media/image42.sv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8.svg"/><Relationship Id="rId10" Type="http://schemas.openxmlformats.org/officeDocument/2006/relationships/image" Target="../media/image45.svg"/><Relationship Id="rId4" Type="http://schemas.openxmlformats.org/officeDocument/2006/relationships/image" Target="../media/image37.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5.svg"/><Relationship Id="rId3" Type="http://schemas.openxmlformats.org/officeDocument/2006/relationships/image" Target="../media/image37.png"/><Relationship Id="rId7" Type="http://schemas.openxmlformats.org/officeDocument/2006/relationships/image" Target="../media/image45.svg"/><Relationship Id="rId12"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2.svg"/><Relationship Id="rId5" Type="http://schemas.openxmlformats.org/officeDocument/2006/relationships/image" Target="../media/image43.png"/><Relationship Id="rId15" Type="http://schemas.microsoft.com/office/2007/relationships/hdphoto" Target="../media/hdphoto3.wdp"/><Relationship Id="rId10" Type="http://schemas.openxmlformats.org/officeDocument/2006/relationships/image" Target="../media/image41.png"/><Relationship Id="rId4" Type="http://schemas.openxmlformats.org/officeDocument/2006/relationships/image" Target="../media/image38.svg"/><Relationship Id="rId9" Type="http://schemas.openxmlformats.org/officeDocument/2006/relationships/image" Target="../media/image34.svg"/><Relationship Id="rId14"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5.svg"/><Relationship Id="rId3" Type="http://schemas.openxmlformats.org/officeDocument/2006/relationships/image" Target="../media/image33.png"/><Relationship Id="rId7" Type="http://schemas.openxmlformats.org/officeDocument/2006/relationships/image" Target="../media/image45.svg"/><Relationship Id="rId12" Type="http://schemas.openxmlformats.org/officeDocument/2006/relationships/image" Target="../media/image54.png"/><Relationship Id="rId2"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2.svg"/><Relationship Id="rId5" Type="http://schemas.openxmlformats.org/officeDocument/2006/relationships/image" Target="../media/image43.png"/><Relationship Id="rId10" Type="http://schemas.openxmlformats.org/officeDocument/2006/relationships/image" Target="../media/image41.png"/><Relationship Id="rId4" Type="http://schemas.openxmlformats.org/officeDocument/2006/relationships/image" Target="../media/image34.svg"/><Relationship Id="rId9" Type="http://schemas.openxmlformats.org/officeDocument/2006/relationships/image" Target="../media/image3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5.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2.svg"/><Relationship Id="rId11" Type="http://schemas.openxmlformats.org/officeDocument/2006/relationships/image" Target="../media/image45.sv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62.sv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image" Target="../media/image66.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5.sv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544B350-A1F3-EB38-0481-FDB4313513A8}"/>
              </a:ext>
            </a:extLst>
          </p:cNvPr>
          <p:cNvSpPr>
            <a:spLocks noGrp="1"/>
          </p:cNvSpPr>
          <p:nvPr>
            <p:ph type="body" sz="quarter" idx="13"/>
          </p:nvPr>
        </p:nvSpPr>
        <p:spPr>
          <a:xfrm>
            <a:off x="609600" y="4483510"/>
            <a:ext cx="4876800" cy="1004118"/>
          </a:xfrm>
        </p:spPr>
        <p:txBody>
          <a:bodyPr/>
          <a:lstStyle/>
          <a:p>
            <a:r>
              <a:rPr lang="en-US" b="1"/>
              <a:t>Phase 1 Survey (2023)</a:t>
            </a:r>
          </a:p>
          <a:p>
            <a:r>
              <a:rPr lang="en-US"/>
              <a:t>Final Report</a:t>
            </a:r>
            <a:endParaRPr lang="en-GB"/>
          </a:p>
        </p:txBody>
      </p:sp>
      <p:sp>
        <p:nvSpPr>
          <p:cNvPr id="7" name="Text Placeholder 6">
            <a:extLst>
              <a:ext uri="{FF2B5EF4-FFF2-40B4-BE49-F238E27FC236}">
                <a16:creationId xmlns:a16="http://schemas.microsoft.com/office/drawing/2014/main" id="{259F7A57-18FA-09B3-CB7E-521D7DD504F3}"/>
              </a:ext>
            </a:extLst>
          </p:cNvPr>
          <p:cNvSpPr>
            <a:spLocks noGrp="1"/>
          </p:cNvSpPr>
          <p:nvPr>
            <p:ph type="body" sz="quarter" idx="12"/>
          </p:nvPr>
        </p:nvSpPr>
        <p:spPr>
          <a:xfrm>
            <a:off x="609599" y="1714499"/>
            <a:ext cx="5074227" cy="2769011"/>
          </a:xfrm>
        </p:spPr>
        <p:txBody>
          <a:bodyPr>
            <a:normAutofit fontScale="62500" lnSpcReduction="20000"/>
          </a:bodyPr>
          <a:lstStyle/>
          <a:p>
            <a:r>
              <a:rPr lang="en-US"/>
              <a:t>Information Commissioner’s Office (ICO): </a:t>
            </a:r>
          </a:p>
          <a:p>
            <a:endParaRPr lang="en-US"/>
          </a:p>
          <a:p>
            <a:r>
              <a:rPr lang="en-US"/>
              <a:t>Public Attitudes on Information Rights</a:t>
            </a:r>
            <a:endParaRPr lang="en-GB"/>
          </a:p>
        </p:txBody>
      </p:sp>
    </p:spTree>
    <p:extLst>
      <p:ext uri="{BB962C8B-B14F-4D97-AF65-F5344CB8AC3E}">
        <p14:creationId xmlns:p14="http://schemas.microsoft.com/office/powerpoint/2010/main" val="150925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9F0489C6-F366-60FE-ADC8-F3C40F707750}"/>
              </a:ext>
            </a:extLst>
          </p:cNvPr>
          <p:cNvSpPr>
            <a:spLocks noGrp="1"/>
          </p:cNvSpPr>
          <p:nvPr>
            <p:ph type="body" sz="quarter" idx="11"/>
          </p:nvPr>
        </p:nvSpPr>
        <p:spPr>
          <a:xfrm>
            <a:off x="609600" y="525462"/>
            <a:ext cx="11426190" cy="744538"/>
          </a:xfrm>
        </p:spPr>
        <p:txBody>
          <a:bodyPr/>
          <a:lstStyle/>
          <a:p>
            <a:r>
              <a:rPr lang="en-US" sz="2000">
                <a:latin typeface="+mn-lt"/>
              </a:rPr>
              <a:t>Of those who claim understanding, explanations of information/data rights are mainly centered around data protection rights and rights to control and use of data.</a:t>
            </a:r>
            <a:endParaRPr lang="en-GB" sz="2000">
              <a:latin typeface="+mn-lt"/>
            </a:endParaRPr>
          </a:p>
        </p:txBody>
      </p:sp>
      <p:grpSp>
        <p:nvGrpSpPr>
          <p:cNvPr id="24" name="Group 23">
            <a:extLst>
              <a:ext uri="{FF2B5EF4-FFF2-40B4-BE49-F238E27FC236}">
                <a16:creationId xmlns:a16="http://schemas.microsoft.com/office/drawing/2014/main" id="{DFA4AF73-287D-8054-48F6-0ECBE9725A98}"/>
              </a:ext>
            </a:extLst>
          </p:cNvPr>
          <p:cNvGrpSpPr/>
          <p:nvPr/>
        </p:nvGrpSpPr>
        <p:grpSpPr>
          <a:xfrm>
            <a:off x="6660572" y="5959936"/>
            <a:ext cx="4530436" cy="786158"/>
            <a:chOff x="5907261" y="6039751"/>
            <a:chExt cx="5519598" cy="666334"/>
          </a:xfrm>
        </p:grpSpPr>
        <p:sp>
          <p:nvSpPr>
            <p:cNvPr id="9" name="TextBox 8">
              <a:extLst>
                <a:ext uri="{FF2B5EF4-FFF2-40B4-BE49-F238E27FC236}">
                  <a16:creationId xmlns:a16="http://schemas.microsoft.com/office/drawing/2014/main" id="{5709F46F-E097-347E-E021-D367B2D44FF6}"/>
                </a:ext>
              </a:extLst>
            </p:cNvPr>
            <p:cNvSpPr txBox="1"/>
            <p:nvPr/>
          </p:nvSpPr>
          <p:spPr>
            <a:xfrm>
              <a:off x="5914676" y="6072922"/>
              <a:ext cx="5512183" cy="599992"/>
            </a:xfrm>
            <a:prstGeom prst="rect">
              <a:avLst/>
            </a:prstGeom>
            <a:noFill/>
          </p:spPr>
          <p:txBody>
            <a:bodyPr wrap="square" rtlCol="0" anchor="ctr">
              <a:spAutoFit/>
            </a:bodyPr>
            <a:lstStyle/>
            <a:p>
              <a:r>
                <a:rPr lang="en-US" sz="1000" b="1" i="1" u="sng"/>
                <a:t>NB:</a:t>
              </a:r>
              <a:r>
                <a:rPr lang="en-US" sz="1000" b="1" i="1"/>
                <a:t> </a:t>
              </a:r>
              <a:r>
                <a:rPr lang="en-US" sz="1000" b="0" i="0">
                  <a:solidFill>
                    <a:srgbClr val="272727"/>
                  </a:solidFill>
                  <a:effectLst/>
                  <a:latin typeface="Roboto" panose="02000000000000000000" pitchFamily="2" charset="0"/>
                </a:rPr>
                <a:t>The coding framework was devised through analysis of each individual response, from which we derived thematic categories. These categories were established on the basis that each must encompass a sufficient number of mentions, equivalent to at least a 1% share of the total responses.</a:t>
              </a:r>
            </a:p>
          </p:txBody>
        </p:sp>
        <p:sp>
          <p:nvSpPr>
            <p:cNvPr id="10" name="Rectangle 9">
              <a:extLst>
                <a:ext uri="{FF2B5EF4-FFF2-40B4-BE49-F238E27FC236}">
                  <a16:creationId xmlns:a16="http://schemas.microsoft.com/office/drawing/2014/main" id="{46C149CD-2FCE-E63B-45DD-57F1A8F6F13F}"/>
                </a:ext>
              </a:extLst>
            </p:cNvPr>
            <p:cNvSpPr/>
            <p:nvPr/>
          </p:nvSpPr>
          <p:spPr>
            <a:xfrm>
              <a:off x="5907261" y="6039751"/>
              <a:ext cx="5512183" cy="6663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 Placeholder 3">
            <a:extLst>
              <a:ext uri="{FF2B5EF4-FFF2-40B4-BE49-F238E27FC236}">
                <a16:creationId xmlns:a16="http://schemas.microsoft.com/office/drawing/2014/main" id="{F7A99674-113A-5CC3-5866-DF80BFA6A048}"/>
              </a:ext>
            </a:extLst>
          </p:cNvPr>
          <p:cNvSpPr>
            <a:spLocks noGrp="1"/>
          </p:cNvSpPr>
          <p:nvPr>
            <p:ph type="body" sz="quarter" idx="23"/>
          </p:nvPr>
        </p:nvSpPr>
        <p:spPr>
          <a:xfrm>
            <a:off x="1881188" y="6332538"/>
            <a:ext cx="4788000" cy="325437"/>
          </a:xfrm>
        </p:spPr>
        <p:txBody>
          <a:bodyPr/>
          <a:lstStyle/>
          <a:p>
            <a:r>
              <a:rPr lang="en-US"/>
              <a:t>2023: Sample size = 859 | Base = All who have heard of and can explain information/data rights | Q2. You said you have heard of information / data rights. Can you briefly explain what you think information/data rights are?</a:t>
            </a:r>
            <a:endParaRPr lang="en-GB"/>
          </a:p>
        </p:txBody>
      </p:sp>
      <p:grpSp>
        <p:nvGrpSpPr>
          <p:cNvPr id="5" name="Group 4">
            <a:extLst>
              <a:ext uri="{FF2B5EF4-FFF2-40B4-BE49-F238E27FC236}">
                <a16:creationId xmlns:a16="http://schemas.microsoft.com/office/drawing/2014/main" id="{AA99C3D6-9B41-A0E7-9416-72420B6038C4}"/>
              </a:ext>
            </a:extLst>
          </p:cNvPr>
          <p:cNvGrpSpPr/>
          <p:nvPr/>
        </p:nvGrpSpPr>
        <p:grpSpPr>
          <a:xfrm>
            <a:off x="609600" y="2532625"/>
            <a:ext cx="2160000" cy="3297693"/>
            <a:chOff x="609600" y="2532625"/>
            <a:chExt cx="2160000" cy="3297693"/>
          </a:xfrm>
        </p:grpSpPr>
        <p:pic>
          <p:nvPicPr>
            <p:cNvPr id="1026" name="Picture 2" descr="Personal - Free people icons">
              <a:extLst>
                <a:ext uri="{FF2B5EF4-FFF2-40B4-BE49-F238E27FC236}">
                  <a16:creationId xmlns:a16="http://schemas.microsoft.com/office/drawing/2014/main" id="{E914C346-E424-F33F-B7A3-D63C511E73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363" y="2532625"/>
              <a:ext cx="666473" cy="6664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865377D-7AEF-F61D-1624-C182836329CD}"/>
                </a:ext>
              </a:extLst>
            </p:cNvPr>
            <p:cNvSpPr txBox="1"/>
            <p:nvPr/>
          </p:nvSpPr>
          <p:spPr>
            <a:xfrm>
              <a:off x="609600" y="3337328"/>
              <a:ext cx="2160000" cy="2492990"/>
            </a:xfrm>
            <a:prstGeom prst="rect">
              <a:avLst/>
            </a:prstGeom>
            <a:noFill/>
          </p:spPr>
          <p:txBody>
            <a:bodyPr wrap="square" lIns="91440" tIns="45720" rIns="91440" bIns="45720" rtlCol="0" anchor="t">
              <a:spAutoFit/>
            </a:bodyPr>
            <a:lstStyle/>
            <a:p>
              <a:pPr algn="ctr"/>
              <a:r>
                <a:rPr lang="en-US" b="1">
                  <a:solidFill>
                    <a:schemeClr val="accent6">
                      <a:lumMod val="60000"/>
                      <a:lumOff val="40000"/>
                    </a:schemeClr>
                  </a:solidFill>
                </a:rPr>
                <a:t>Data protection rights</a:t>
              </a:r>
              <a:endParaRPr lang="en-US" b="1">
                <a:solidFill>
                  <a:schemeClr val="accent6">
                    <a:lumMod val="60000"/>
                    <a:lumOff val="40000"/>
                  </a:schemeClr>
                </a:solidFill>
                <a:ea typeface="Roboto"/>
                <a:cs typeface="Roboto"/>
              </a:endParaRPr>
            </a:p>
            <a:p>
              <a:pPr algn="ctr"/>
              <a:endParaRPr lang="en-US" sz="1000">
                <a:solidFill>
                  <a:schemeClr val="accent6">
                    <a:lumMod val="60000"/>
                    <a:lumOff val="40000"/>
                  </a:schemeClr>
                </a:solidFill>
              </a:endParaRPr>
            </a:p>
            <a:p>
              <a:pPr algn="ctr"/>
              <a:r>
                <a:rPr lang="en-US" sz="2800" b="1">
                  <a:solidFill>
                    <a:schemeClr val="accent6">
                      <a:lumMod val="60000"/>
                      <a:lumOff val="40000"/>
                    </a:schemeClr>
                  </a:solidFill>
                </a:rPr>
                <a:t>42%</a:t>
              </a:r>
              <a:endParaRPr lang="en-US" sz="2800" b="1">
                <a:solidFill>
                  <a:schemeClr val="accent6">
                    <a:lumMod val="60000"/>
                    <a:lumOff val="40000"/>
                  </a:schemeClr>
                </a:solidFill>
                <a:ea typeface="Roboto"/>
                <a:cs typeface="Roboto"/>
              </a:endParaRPr>
            </a:p>
            <a:p>
              <a:pPr algn="ctr"/>
              <a:endParaRPr lang="en-US" sz="1200" b="1" i="1"/>
            </a:p>
            <a:p>
              <a:pPr algn="ctr"/>
              <a:r>
                <a:rPr lang="en-US" sz="1400" i="1"/>
                <a:t>This theme includes mentions of GDPR, data privacy, and rights people hold over their personal information.</a:t>
              </a:r>
              <a:endParaRPr lang="en-GB" sz="1400" i="1"/>
            </a:p>
          </p:txBody>
        </p:sp>
      </p:grpSp>
      <p:grpSp>
        <p:nvGrpSpPr>
          <p:cNvPr id="2" name="Group 1">
            <a:extLst>
              <a:ext uri="{FF2B5EF4-FFF2-40B4-BE49-F238E27FC236}">
                <a16:creationId xmlns:a16="http://schemas.microsoft.com/office/drawing/2014/main" id="{51574614-9A90-32B6-EFBA-7F86E58B652A}"/>
              </a:ext>
            </a:extLst>
          </p:cNvPr>
          <p:cNvGrpSpPr/>
          <p:nvPr/>
        </p:nvGrpSpPr>
        <p:grpSpPr>
          <a:xfrm>
            <a:off x="9422400" y="2525119"/>
            <a:ext cx="2160000" cy="2827765"/>
            <a:chOff x="9422400" y="2525119"/>
            <a:chExt cx="2160000" cy="2827765"/>
          </a:xfrm>
        </p:grpSpPr>
        <p:pic>
          <p:nvPicPr>
            <p:cNvPr id="1028" name="Picture 4" descr="Data Protection icon PNG and SVG Vector Free Download">
              <a:extLst>
                <a:ext uri="{FF2B5EF4-FFF2-40B4-BE49-F238E27FC236}">
                  <a16:creationId xmlns:a16="http://schemas.microsoft.com/office/drawing/2014/main" id="{F0B917C2-E2FA-1D30-54DB-15FE258DE2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7630" y="2525119"/>
              <a:ext cx="666473" cy="6814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67A5A61-54CB-C293-C89C-FBEB10FEF1F8}"/>
                </a:ext>
              </a:extLst>
            </p:cNvPr>
            <p:cNvSpPr txBox="1"/>
            <p:nvPr/>
          </p:nvSpPr>
          <p:spPr>
            <a:xfrm>
              <a:off x="9422400" y="3352336"/>
              <a:ext cx="2160000" cy="2000548"/>
            </a:xfrm>
            <a:prstGeom prst="rect">
              <a:avLst/>
            </a:prstGeom>
            <a:noFill/>
          </p:spPr>
          <p:txBody>
            <a:bodyPr wrap="square" lIns="91440" tIns="45720" rIns="91440" bIns="45720" rtlCol="0" anchor="t">
              <a:spAutoFit/>
            </a:bodyPr>
            <a:lstStyle/>
            <a:p>
              <a:pPr algn="ctr"/>
              <a:r>
                <a:rPr lang="en-US" b="1">
                  <a:solidFill>
                    <a:schemeClr val="accent6">
                      <a:lumMod val="60000"/>
                      <a:lumOff val="40000"/>
                    </a:schemeClr>
                  </a:solidFill>
                </a:rPr>
                <a:t>Data security</a:t>
              </a:r>
              <a:endParaRPr lang="en-US" b="1">
                <a:solidFill>
                  <a:schemeClr val="accent6">
                    <a:lumMod val="60000"/>
                    <a:lumOff val="40000"/>
                  </a:schemeClr>
                </a:solidFill>
                <a:ea typeface="Roboto"/>
                <a:cs typeface="Roboto"/>
              </a:endParaRPr>
            </a:p>
            <a:p>
              <a:pPr algn="ctr"/>
              <a:endParaRPr lang="en-US" sz="1000" b="1">
                <a:solidFill>
                  <a:schemeClr val="accent6">
                    <a:lumMod val="60000"/>
                    <a:lumOff val="40000"/>
                  </a:schemeClr>
                </a:solidFill>
                <a:ea typeface="Roboto"/>
                <a:cs typeface="Roboto"/>
              </a:endParaRPr>
            </a:p>
            <a:p>
              <a:pPr algn="ctr"/>
              <a:r>
                <a:rPr lang="en-US" sz="2800" b="1">
                  <a:solidFill>
                    <a:schemeClr val="accent6">
                      <a:lumMod val="60000"/>
                      <a:lumOff val="40000"/>
                    </a:schemeClr>
                  </a:solidFill>
                </a:rPr>
                <a:t>22%</a:t>
              </a:r>
              <a:endParaRPr lang="en-US" sz="2800" b="1">
                <a:solidFill>
                  <a:schemeClr val="accent6">
                    <a:lumMod val="60000"/>
                    <a:lumOff val="40000"/>
                  </a:schemeClr>
                </a:solidFill>
                <a:ea typeface="Roboto"/>
                <a:cs typeface="Roboto"/>
              </a:endParaRPr>
            </a:p>
            <a:p>
              <a:pPr algn="ctr"/>
              <a:endParaRPr lang="en-US" sz="1200" b="1" i="1"/>
            </a:p>
            <a:p>
              <a:pPr algn="ctr"/>
              <a:r>
                <a:rPr lang="en-US" sz="1400" i="1"/>
                <a:t>This theme includes mentions of data protection, security, and keeping data safe.</a:t>
              </a:r>
              <a:endParaRPr lang="en-US" sz="1400" i="1">
                <a:ea typeface="Roboto"/>
                <a:cs typeface="Roboto"/>
              </a:endParaRPr>
            </a:p>
          </p:txBody>
        </p:sp>
      </p:grpSp>
      <p:grpSp>
        <p:nvGrpSpPr>
          <p:cNvPr id="3" name="Group 2">
            <a:extLst>
              <a:ext uri="{FF2B5EF4-FFF2-40B4-BE49-F238E27FC236}">
                <a16:creationId xmlns:a16="http://schemas.microsoft.com/office/drawing/2014/main" id="{05570441-E1FB-79E4-7857-1D13F566924E}"/>
              </a:ext>
            </a:extLst>
          </p:cNvPr>
          <p:cNvGrpSpPr/>
          <p:nvPr/>
        </p:nvGrpSpPr>
        <p:grpSpPr>
          <a:xfrm>
            <a:off x="6655675" y="2485361"/>
            <a:ext cx="2160000" cy="3344957"/>
            <a:chOff x="6484800" y="2485361"/>
            <a:chExt cx="2160000" cy="3344957"/>
          </a:xfrm>
        </p:grpSpPr>
        <p:pic>
          <p:nvPicPr>
            <p:cNvPr id="1030" name="Picture 6" descr="Data sharing global - Network &amp; Communication Icons">
              <a:extLst>
                <a:ext uri="{FF2B5EF4-FFF2-40B4-BE49-F238E27FC236}">
                  <a16:creationId xmlns:a16="http://schemas.microsoft.com/office/drawing/2014/main" id="{7653E375-8310-0A12-D410-6AFCEDBB01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7926" y="2485361"/>
              <a:ext cx="813747" cy="7610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A19560D-5B3B-BF70-BB8C-6BF9A8C0B801}"/>
                </a:ext>
              </a:extLst>
            </p:cNvPr>
            <p:cNvSpPr txBox="1"/>
            <p:nvPr/>
          </p:nvSpPr>
          <p:spPr>
            <a:xfrm>
              <a:off x="6484800" y="3337328"/>
              <a:ext cx="2160000" cy="2492990"/>
            </a:xfrm>
            <a:prstGeom prst="rect">
              <a:avLst/>
            </a:prstGeom>
            <a:noFill/>
          </p:spPr>
          <p:txBody>
            <a:bodyPr wrap="square" lIns="91440" tIns="45720" rIns="91440" bIns="45720" rtlCol="0" anchor="t">
              <a:spAutoFit/>
            </a:bodyPr>
            <a:lstStyle/>
            <a:p>
              <a:pPr algn="ctr"/>
              <a:r>
                <a:rPr lang="en-US" b="1">
                  <a:solidFill>
                    <a:schemeClr val="accent6">
                      <a:lumMod val="60000"/>
                      <a:lumOff val="40000"/>
                    </a:schemeClr>
                  </a:solidFill>
                </a:rPr>
                <a:t>Rights to access/share data</a:t>
              </a:r>
              <a:endParaRPr lang="en-US" b="1">
                <a:solidFill>
                  <a:schemeClr val="accent6">
                    <a:lumMod val="60000"/>
                    <a:lumOff val="40000"/>
                  </a:schemeClr>
                </a:solidFill>
                <a:ea typeface="Roboto"/>
                <a:cs typeface="Roboto"/>
              </a:endParaRPr>
            </a:p>
            <a:p>
              <a:pPr algn="ctr"/>
              <a:endParaRPr lang="en-US" sz="1000" b="1">
                <a:solidFill>
                  <a:schemeClr val="accent6">
                    <a:lumMod val="60000"/>
                    <a:lumOff val="40000"/>
                  </a:schemeClr>
                </a:solidFill>
                <a:ea typeface="Roboto"/>
                <a:cs typeface="Roboto"/>
              </a:endParaRPr>
            </a:p>
            <a:p>
              <a:pPr algn="ctr"/>
              <a:r>
                <a:rPr lang="en-US" sz="2800" b="1">
                  <a:solidFill>
                    <a:schemeClr val="accent6">
                      <a:lumMod val="60000"/>
                      <a:lumOff val="40000"/>
                    </a:schemeClr>
                  </a:solidFill>
                </a:rPr>
                <a:t>25%</a:t>
              </a:r>
              <a:endParaRPr lang="en-US" sz="2800" b="1">
                <a:solidFill>
                  <a:schemeClr val="accent6">
                    <a:lumMod val="60000"/>
                    <a:lumOff val="40000"/>
                  </a:schemeClr>
                </a:solidFill>
                <a:ea typeface="Roboto"/>
                <a:cs typeface="Roboto"/>
              </a:endParaRPr>
            </a:p>
            <a:p>
              <a:pPr algn="ctr"/>
              <a:endParaRPr lang="en-US" sz="1200" b="1" i="1"/>
            </a:p>
            <a:p>
              <a:pPr algn="ctr"/>
              <a:r>
                <a:rPr lang="en-US" sz="1400" i="1"/>
                <a:t>This theme includes mentions of rights to access your personal data and how personal data is shared.</a:t>
              </a:r>
              <a:endParaRPr lang="en-US" sz="1400" i="1">
                <a:ea typeface="Roboto"/>
                <a:cs typeface="Roboto"/>
              </a:endParaRPr>
            </a:p>
          </p:txBody>
        </p:sp>
      </p:grpSp>
      <p:grpSp>
        <p:nvGrpSpPr>
          <p:cNvPr id="4" name="Group 3">
            <a:extLst>
              <a:ext uri="{FF2B5EF4-FFF2-40B4-BE49-F238E27FC236}">
                <a16:creationId xmlns:a16="http://schemas.microsoft.com/office/drawing/2014/main" id="{B9B14FC2-AEA3-E290-A790-2EB7FC83BAB7}"/>
              </a:ext>
            </a:extLst>
          </p:cNvPr>
          <p:cNvGrpSpPr/>
          <p:nvPr/>
        </p:nvGrpSpPr>
        <p:grpSpPr>
          <a:xfrm>
            <a:off x="3327479" y="2531787"/>
            <a:ext cx="2672625" cy="2867644"/>
            <a:chOff x="3547199" y="2531787"/>
            <a:chExt cx="2672625" cy="2867644"/>
          </a:xfrm>
        </p:grpSpPr>
        <p:pic>
          <p:nvPicPr>
            <p:cNvPr id="1032" name="Picture 8" descr="Data storage - Free computer icons">
              <a:extLst>
                <a:ext uri="{FF2B5EF4-FFF2-40B4-BE49-F238E27FC236}">
                  <a16:creationId xmlns:a16="http://schemas.microsoft.com/office/drawing/2014/main" id="{490AB271-40CA-1090-6B6D-A54DCFB9D3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0357" y="2531787"/>
              <a:ext cx="785378" cy="7853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69C90D4-462D-0771-149C-79312D06C59A}"/>
                </a:ext>
              </a:extLst>
            </p:cNvPr>
            <p:cNvSpPr txBox="1"/>
            <p:nvPr/>
          </p:nvSpPr>
          <p:spPr>
            <a:xfrm>
              <a:off x="3547199" y="3337328"/>
              <a:ext cx="2672625" cy="2062103"/>
            </a:xfrm>
            <a:prstGeom prst="rect">
              <a:avLst/>
            </a:prstGeom>
            <a:noFill/>
          </p:spPr>
          <p:txBody>
            <a:bodyPr wrap="square" lIns="91440" tIns="45720" rIns="91440" bIns="45720" rtlCol="0" anchor="t">
              <a:spAutoFit/>
            </a:bodyPr>
            <a:lstStyle/>
            <a:p>
              <a:pPr algn="ctr"/>
              <a:r>
                <a:rPr lang="en-US" b="1">
                  <a:solidFill>
                    <a:schemeClr val="accent6">
                      <a:lumMod val="60000"/>
                      <a:lumOff val="40000"/>
                    </a:schemeClr>
                  </a:solidFill>
                </a:rPr>
                <a:t>Rights to data control and usage</a:t>
              </a:r>
              <a:endParaRPr lang="en-US" b="1">
                <a:solidFill>
                  <a:schemeClr val="accent6">
                    <a:lumMod val="60000"/>
                    <a:lumOff val="40000"/>
                  </a:schemeClr>
                </a:solidFill>
                <a:ea typeface="Roboto"/>
                <a:cs typeface="Roboto"/>
              </a:endParaRPr>
            </a:p>
            <a:p>
              <a:pPr algn="ctr"/>
              <a:endParaRPr lang="en-US" sz="1000" b="1">
                <a:solidFill>
                  <a:schemeClr val="accent6">
                    <a:lumMod val="60000"/>
                    <a:lumOff val="40000"/>
                  </a:schemeClr>
                </a:solidFill>
                <a:ea typeface="Roboto"/>
                <a:cs typeface="Roboto"/>
              </a:endParaRPr>
            </a:p>
            <a:p>
              <a:pPr algn="ctr"/>
              <a:r>
                <a:rPr lang="en-US" sz="2800" b="1">
                  <a:solidFill>
                    <a:schemeClr val="accent6">
                      <a:lumMod val="60000"/>
                      <a:lumOff val="40000"/>
                    </a:schemeClr>
                  </a:solidFill>
                </a:rPr>
                <a:t>33%</a:t>
              </a:r>
              <a:endParaRPr lang="en-US" sz="2800" b="1">
                <a:solidFill>
                  <a:schemeClr val="accent6">
                    <a:lumMod val="60000"/>
                    <a:lumOff val="40000"/>
                  </a:schemeClr>
                </a:solidFill>
                <a:ea typeface="Roboto"/>
                <a:cs typeface="Roboto"/>
              </a:endParaRPr>
            </a:p>
            <a:p>
              <a:pPr algn="ctr"/>
              <a:endParaRPr lang="en-US" sz="1200" b="1" i="1"/>
            </a:p>
            <a:p>
              <a:pPr algn="ctr"/>
              <a:r>
                <a:rPr lang="en-US" sz="1400" i="1"/>
                <a:t>This theme includes mentions of how data is used/handled/stored/removed.</a:t>
              </a:r>
              <a:endParaRPr lang="en-US" sz="1400" i="1">
                <a:ea typeface="Roboto"/>
                <a:cs typeface="Roboto"/>
              </a:endParaRPr>
            </a:p>
          </p:txBody>
        </p:sp>
      </p:grpSp>
      <p:sp>
        <p:nvSpPr>
          <p:cNvPr id="23" name="TextBox 22">
            <a:extLst>
              <a:ext uri="{FF2B5EF4-FFF2-40B4-BE49-F238E27FC236}">
                <a16:creationId xmlns:a16="http://schemas.microsoft.com/office/drawing/2014/main" id="{49505482-2213-39C3-972A-3C0B8C540797}"/>
              </a:ext>
            </a:extLst>
          </p:cNvPr>
          <p:cNvSpPr txBox="1"/>
          <p:nvPr/>
        </p:nvSpPr>
        <p:spPr>
          <a:xfrm>
            <a:off x="3331656" y="1592996"/>
            <a:ext cx="5528687" cy="523220"/>
          </a:xfrm>
          <a:prstGeom prst="rect">
            <a:avLst/>
          </a:prstGeom>
          <a:noFill/>
        </p:spPr>
        <p:txBody>
          <a:bodyPr wrap="square" rtlCol="0">
            <a:spAutoFit/>
          </a:bodyPr>
          <a:lstStyle/>
          <a:p>
            <a:pPr algn="ctr"/>
            <a:r>
              <a:rPr lang="en-US" sz="1400" b="1"/>
              <a:t>Explanations mainly included the following themes</a:t>
            </a:r>
            <a:endParaRPr lang="en-GB" sz="1400" b="1"/>
          </a:p>
          <a:p>
            <a:pPr algn="ctr"/>
            <a:r>
              <a:rPr lang="en-GB" sz="1400" i="1"/>
              <a:t>% of mentions by NET categories</a:t>
            </a:r>
            <a:endParaRPr lang="en-US" sz="1400" i="1"/>
          </a:p>
        </p:txBody>
      </p:sp>
      <p:sp>
        <p:nvSpPr>
          <p:cNvPr id="18" name="Text Placeholder 2">
            <a:extLst>
              <a:ext uri="{FF2B5EF4-FFF2-40B4-BE49-F238E27FC236}">
                <a16:creationId xmlns:a16="http://schemas.microsoft.com/office/drawing/2014/main" id="{8B1B52E9-8C65-79D5-370D-14185D3371E8}"/>
              </a:ext>
            </a:extLst>
          </p:cNvPr>
          <p:cNvSpPr>
            <a:spLocks noGrp="1"/>
          </p:cNvSpPr>
          <p:nvPr>
            <p:ph type="body" sz="quarter" idx="15"/>
          </p:nvPr>
        </p:nvSpPr>
        <p:spPr>
          <a:xfrm>
            <a:off x="609600" y="236537"/>
            <a:ext cx="5486400" cy="288925"/>
          </a:xfrm>
        </p:spPr>
        <p:txBody>
          <a:bodyPr/>
          <a:lstStyle/>
          <a:p>
            <a:r>
              <a:rPr lang="en-US"/>
              <a:t>ICO PAIR: Phase 1 Survey 2023</a:t>
            </a:r>
            <a:endParaRPr lang="en-GB"/>
          </a:p>
          <a:p>
            <a:endParaRPr lang="en-GB"/>
          </a:p>
        </p:txBody>
      </p:sp>
    </p:spTree>
    <p:extLst>
      <p:ext uri="{BB962C8B-B14F-4D97-AF65-F5344CB8AC3E}">
        <p14:creationId xmlns:p14="http://schemas.microsoft.com/office/powerpoint/2010/main" val="313377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AA57B9-9404-9839-0FF4-76E0B53183E0}"/>
              </a:ext>
            </a:extLst>
          </p:cNvPr>
          <p:cNvSpPr>
            <a:spLocks/>
          </p:cNvSpPr>
          <p:nvPr/>
        </p:nvSpPr>
        <p:spPr>
          <a:xfrm>
            <a:off x="4177424" y="0"/>
            <a:ext cx="3837153" cy="68580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5">
            <a:extLst>
              <a:ext uri="{FF2B5EF4-FFF2-40B4-BE49-F238E27FC236}">
                <a16:creationId xmlns:a16="http://schemas.microsoft.com/office/drawing/2014/main" id="{5C95BB27-49E1-66D2-8D35-F0AD5F855977}"/>
              </a:ext>
            </a:extLst>
          </p:cNvPr>
          <p:cNvSpPr>
            <a:spLocks noEditPoints="1"/>
          </p:cNvSpPr>
          <p:nvPr/>
        </p:nvSpPr>
        <p:spPr bwMode="auto">
          <a:xfrm>
            <a:off x="259639" y="1749383"/>
            <a:ext cx="448646" cy="354329"/>
          </a:xfrm>
          <a:custGeom>
            <a:avLst/>
            <a:gdLst>
              <a:gd name="T0" fmla="*/ 231 w 520"/>
              <a:gd name="T1" fmla="*/ 46 h 421"/>
              <a:gd name="T2" fmla="*/ 172 w 520"/>
              <a:gd name="T3" fmla="*/ 82 h 421"/>
              <a:gd name="T4" fmla="*/ 125 w 520"/>
              <a:gd name="T5" fmla="*/ 123 h 421"/>
              <a:gd name="T6" fmla="*/ 92 w 520"/>
              <a:gd name="T7" fmla="*/ 172 h 421"/>
              <a:gd name="T8" fmla="*/ 75 w 520"/>
              <a:gd name="T9" fmla="*/ 238 h 421"/>
              <a:gd name="T10" fmla="*/ 113 w 520"/>
              <a:gd name="T11" fmla="*/ 238 h 421"/>
              <a:gd name="T12" fmla="*/ 189 w 520"/>
              <a:gd name="T13" fmla="*/ 262 h 421"/>
              <a:gd name="T14" fmla="*/ 217 w 520"/>
              <a:gd name="T15" fmla="*/ 332 h 421"/>
              <a:gd name="T16" fmla="*/ 192 w 520"/>
              <a:gd name="T17" fmla="*/ 393 h 421"/>
              <a:gd name="T18" fmla="*/ 125 w 520"/>
              <a:gd name="T19" fmla="*/ 421 h 421"/>
              <a:gd name="T20" fmla="*/ 29 w 520"/>
              <a:gd name="T21" fmla="*/ 377 h 421"/>
              <a:gd name="T22" fmla="*/ 0 w 520"/>
              <a:gd name="T23" fmla="*/ 262 h 421"/>
              <a:gd name="T24" fmla="*/ 22 w 520"/>
              <a:gd name="T25" fmla="*/ 169 h 421"/>
              <a:gd name="T26" fmla="*/ 75 w 520"/>
              <a:gd name="T27" fmla="*/ 95 h 421"/>
              <a:gd name="T28" fmla="*/ 143 w 520"/>
              <a:gd name="T29" fmla="*/ 38 h 421"/>
              <a:gd name="T30" fmla="*/ 203 w 520"/>
              <a:gd name="T31" fmla="*/ 0 h 421"/>
              <a:gd name="T32" fmla="*/ 231 w 520"/>
              <a:gd name="T33" fmla="*/ 46 h 421"/>
              <a:gd name="T34" fmla="*/ 520 w 520"/>
              <a:gd name="T35" fmla="*/ 46 h 421"/>
              <a:gd name="T36" fmla="*/ 461 w 520"/>
              <a:gd name="T37" fmla="*/ 82 h 421"/>
              <a:gd name="T38" fmla="*/ 415 w 520"/>
              <a:gd name="T39" fmla="*/ 123 h 421"/>
              <a:gd name="T40" fmla="*/ 381 w 520"/>
              <a:gd name="T41" fmla="*/ 172 h 421"/>
              <a:gd name="T42" fmla="*/ 365 w 520"/>
              <a:gd name="T43" fmla="*/ 238 h 421"/>
              <a:gd name="T44" fmla="*/ 402 w 520"/>
              <a:gd name="T45" fmla="*/ 238 h 421"/>
              <a:gd name="T46" fmla="*/ 478 w 520"/>
              <a:gd name="T47" fmla="*/ 262 h 421"/>
              <a:gd name="T48" fmla="*/ 506 w 520"/>
              <a:gd name="T49" fmla="*/ 332 h 421"/>
              <a:gd name="T50" fmla="*/ 481 w 520"/>
              <a:gd name="T51" fmla="*/ 393 h 421"/>
              <a:gd name="T52" fmla="*/ 414 w 520"/>
              <a:gd name="T53" fmla="*/ 421 h 421"/>
              <a:gd name="T54" fmla="*/ 318 w 520"/>
              <a:gd name="T55" fmla="*/ 377 h 421"/>
              <a:gd name="T56" fmla="*/ 289 w 520"/>
              <a:gd name="T57" fmla="*/ 262 h 421"/>
              <a:gd name="T58" fmla="*/ 311 w 520"/>
              <a:gd name="T59" fmla="*/ 169 h 421"/>
              <a:gd name="T60" fmla="*/ 364 w 520"/>
              <a:gd name="T61" fmla="*/ 95 h 421"/>
              <a:gd name="T62" fmla="*/ 432 w 520"/>
              <a:gd name="T63" fmla="*/ 38 h 421"/>
              <a:gd name="T64" fmla="*/ 492 w 520"/>
              <a:gd name="T65" fmla="*/ 0 h 421"/>
              <a:gd name="T66" fmla="*/ 520 w 520"/>
              <a:gd name="T67" fmla="*/ 4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421">
                <a:moveTo>
                  <a:pt x="231" y="46"/>
                </a:moveTo>
                <a:cubicBezTo>
                  <a:pt x="206" y="60"/>
                  <a:pt x="187" y="72"/>
                  <a:pt x="172" y="82"/>
                </a:cubicBezTo>
                <a:cubicBezTo>
                  <a:pt x="156" y="93"/>
                  <a:pt x="141" y="106"/>
                  <a:pt x="125" y="123"/>
                </a:cubicBezTo>
                <a:cubicBezTo>
                  <a:pt x="111" y="138"/>
                  <a:pt x="100" y="154"/>
                  <a:pt x="92" y="172"/>
                </a:cubicBezTo>
                <a:cubicBezTo>
                  <a:pt x="84" y="189"/>
                  <a:pt x="79" y="211"/>
                  <a:pt x="75" y="238"/>
                </a:cubicBezTo>
                <a:cubicBezTo>
                  <a:pt x="113" y="238"/>
                  <a:pt x="113" y="238"/>
                  <a:pt x="113" y="238"/>
                </a:cubicBezTo>
                <a:cubicBezTo>
                  <a:pt x="145" y="238"/>
                  <a:pt x="171" y="246"/>
                  <a:pt x="189" y="262"/>
                </a:cubicBezTo>
                <a:cubicBezTo>
                  <a:pt x="208" y="278"/>
                  <a:pt x="217" y="301"/>
                  <a:pt x="217" y="332"/>
                </a:cubicBezTo>
                <a:cubicBezTo>
                  <a:pt x="217" y="353"/>
                  <a:pt x="209" y="374"/>
                  <a:pt x="192" y="393"/>
                </a:cubicBezTo>
                <a:cubicBezTo>
                  <a:pt x="176" y="412"/>
                  <a:pt x="153" y="421"/>
                  <a:pt x="125" y="421"/>
                </a:cubicBezTo>
                <a:cubicBezTo>
                  <a:pt x="80" y="421"/>
                  <a:pt x="48" y="407"/>
                  <a:pt x="29" y="377"/>
                </a:cubicBezTo>
                <a:cubicBezTo>
                  <a:pt x="9" y="348"/>
                  <a:pt x="0" y="309"/>
                  <a:pt x="0" y="262"/>
                </a:cubicBezTo>
                <a:cubicBezTo>
                  <a:pt x="0" y="228"/>
                  <a:pt x="7" y="197"/>
                  <a:pt x="22" y="169"/>
                </a:cubicBezTo>
                <a:cubicBezTo>
                  <a:pt x="36" y="141"/>
                  <a:pt x="54" y="116"/>
                  <a:pt x="75" y="95"/>
                </a:cubicBezTo>
                <a:cubicBezTo>
                  <a:pt x="96" y="72"/>
                  <a:pt x="119" y="53"/>
                  <a:pt x="143" y="38"/>
                </a:cubicBezTo>
                <a:cubicBezTo>
                  <a:pt x="167" y="22"/>
                  <a:pt x="187" y="9"/>
                  <a:pt x="203" y="0"/>
                </a:cubicBezTo>
                <a:lnTo>
                  <a:pt x="231" y="46"/>
                </a:lnTo>
                <a:close/>
                <a:moveTo>
                  <a:pt x="520" y="46"/>
                </a:moveTo>
                <a:cubicBezTo>
                  <a:pt x="496" y="60"/>
                  <a:pt x="476" y="72"/>
                  <a:pt x="461" y="82"/>
                </a:cubicBezTo>
                <a:cubicBezTo>
                  <a:pt x="446" y="93"/>
                  <a:pt x="430" y="106"/>
                  <a:pt x="415" y="123"/>
                </a:cubicBezTo>
                <a:cubicBezTo>
                  <a:pt x="399" y="139"/>
                  <a:pt x="388" y="155"/>
                  <a:pt x="381" y="172"/>
                </a:cubicBezTo>
                <a:cubicBezTo>
                  <a:pt x="373" y="189"/>
                  <a:pt x="368" y="211"/>
                  <a:pt x="365" y="238"/>
                </a:cubicBezTo>
                <a:cubicBezTo>
                  <a:pt x="402" y="238"/>
                  <a:pt x="402" y="238"/>
                  <a:pt x="402" y="238"/>
                </a:cubicBezTo>
                <a:cubicBezTo>
                  <a:pt x="434" y="238"/>
                  <a:pt x="460" y="246"/>
                  <a:pt x="478" y="262"/>
                </a:cubicBezTo>
                <a:cubicBezTo>
                  <a:pt x="497" y="278"/>
                  <a:pt x="506" y="301"/>
                  <a:pt x="506" y="332"/>
                </a:cubicBezTo>
                <a:cubicBezTo>
                  <a:pt x="506" y="353"/>
                  <a:pt x="498" y="374"/>
                  <a:pt x="481" y="393"/>
                </a:cubicBezTo>
                <a:cubicBezTo>
                  <a:pt x="465" y="412"/>
                  <a:pt x="442" y="421"/>
                  <a:pt x="414" y="421"/>
                </a:cubicBezTo>
                <a:cubicBezTo>
                  <a:pt x="369" y="421"/>
                  <a:pt x="337" y="407"/>
                  <a:pt x="318" y="377"/>
                </a:cubicBezTo>
                <a:cubicBezTo>
                  <a:pt x="298" y="348"/>
                  <a:pt x="289" y="309"/>
                  <a:pt x="289" y="262"/>
                </a:cubicBezTo>
                <a:cubicBezTo>
                  <a:pt x="289" y="228"/>
                  <a:pt x="296" y="197"/>
                  <a:pt x="311" y="169"/>
                </a:cubicBezTo>
                <a:cubicBezTo>
                  <a:pt x="325" y="141"/>
                  <a:pt x="343" y="116"/>
                  <a:pt x="364" y="95"/>
                </a:cubicBezTo>
                <a:cubicBezTo>
                  <a:pt x="385" y="72"/>
                  <a:pt x="408" y="53"/>
                  <a:pt x="432" y="38"/>
                </a:cubicBezTo>
                <a:cubicBezTo>
                  <a:pt x="456" y="22"/>
                  <a:pt x="476" y="9"/>
                  <a:pt x="492" y="0"/>
                </a:cubicBezTo>
                <a:lnTo>
                  <a:pt x="520"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ctr"/>
            <a:endParaRPr lang="en-GB"/>
          </a:p>
        </p:txBody>
      </p:sp>
      <p:sp>
        <p:nvSpPr>
          <p:cNvPr id="8" name="Text Placeholder 5">
            <a:extLst>
              <a:ext uri="{FF2B5EF4-FFF2-40B4-BE49-F238E27FC236}">
                <a16:creationId xmlns:a16="http://schemas.microsoft.com/office/drawing/2014/main" id="{CEA95631-439C-F7D2-1D51-59ED538DB85D}"/>
              </a:ext>
            </a:extLst>
          </p:cNvPr>
          <p:cNvSpPr txBox="1">
            <a:spLocks/>
          </p:cNvSpPr>
          <p:nvPr/>
        </p:nvSpPr>
        <p:spPr>
          <a:xfrm>
            <a:off x="271444" y="2224424"/>
            <a:ext cx="3825348" cy="1524491"/>
          </a:xfrm>
          <a:prstGeom prst="rect">
            <a:avLst/>
          </a:prstGeom>
        </p:spPr>
        <p:txBody>
          <a:bodyPr>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200">
                <a:latin typeface="Georgia" panose="02040502050405020303" pitchFamily="18" charset="0"/>
                <a:ea typeface="+mn-ea"/>
                <a:cs typeface="Arial" panose="020B0604020202020204" pitchFamily="34" charset="0"/>
              </a:defRPr>
            </a:lvl2pPr>
            <a:lvl3pPr marL="914400" eaLnBrk="1" hangingPunct="1">
              <a:defRPr sz="1200">
                <a:latin typeface="Georgia" panose="02040502050405020303" pitchFamily="18" charset="0"/>
                <a:ea typeface="+mn-ea"/>
                <a:cs typeface="Arial" panose="020B0604020202020204" pitchFamily="34" charset="0"/>
              </a:defRPr>
            </a:lvl3pPr>
            <a:lvl4pPr marL="1371600" eaLnBrk="1" hangingPunct="1">
              <a:defRPr sz="1200">
                <a:latin typeface="Georgia" panose="02040502050405020303" pitchFamily="18" charset="0"/>
                <a:ea typeface="+mn-ea"/>
                <a:cs typeface="Arial" panose="020B0604020202020204" pitchFamily="34" charset="0"/>
              </a:defRPr>
            </a:lvl4pPr>
            <a:lvl5pPr marL="1828800" eaLnBrk="1" hangingPunct="1">
              <a:defRPr sz="1200">
                <a:latin typeface="Georgia" panose="02040502050405020303" pitchFamily="18"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1600" i="1">
                <a:solidFill>
                  <a:srgbClr val="000000"/>
                </a:solidFill>
              </a:rPr>
              <a:t>The rights of an individual to matters such as protection of personal data, knowing what information is collected, shared or stored, etc.</a:t>
            </a:r>
          </a:p>
        </p:txBody>
      </p:sp>
      <p:sp>
        <p:nvSpPr>
          <p:cNvPr id="10" name="Freeform 5">
            <a:extLst>
              <a:ext uri="{FF2B5EF4-FFF2-40B4-BE49-F238E27FC236}">
                <a16:creationId xmlns:a16="http://schemas.microsoft.com/office/drawing/2014/main" id="{B05666AE-6573-1F26-6475-8DEC26C8E5A8}"/>
              </a:ext>
            </a:extLst>
          </p:cNvPr>
          <p:cNvSpPr>
            <a:spLocks noEditPoints="1"/>
          </p:cNvSpPr>
          <p:nvPr/>
        </p:nvSpPr>
        <p:spPr bwMode="auto">
          <a:xfrm>
            <a:off x="4177424" y="1773845"/>
            <a:ext cx="448646" cy="354329"/>
          </a:xfrm>
          <a:custGeom>
            <a:avLst/>
            <a:gdLst>
              <a:gd name="T0" fmla="*/ 231 w 520"/>
              <a:gd name="T1" fmla="*/ 46 h 421"/>
              <a:gd name="T2" fmla="*/ 172 w 520"/>
              <a:gd name="T3" fmla="*/ 82 h 421"/>
              <a:gd name="T4" fmla="*/ 125 w 520"/>
              <a:gd name="T5" fmla="*/ 123 h 421"/>
              <a:gd name="T6" fmla="*/ 92 w 520"/>
              <a:gd name="T7" fmla="*/ 172 h 421"/>
              <a:gd name="T8" fmla="*/ 75 w 520"/>
              <a:gd name="T9" fmla="*/ 238 h 421"/>
              <a:gd name="T10" fmla="*/ 113 w 520"/>
              <a:gd name="T11" fmla="*/ 238 h 421"/>
              <a:gd name="T12" fmla="*/ 189 w 520"/>
              <a:gd name="T13" fmla="*/ 262 h 421"/>
              <a:gd name="T14" fmla="*/ 217 w 520"/>
              <a:gd name="T15" fmla="*/ 332 h 421"/>
              <a:gd name="T16" fmla="*/ 192 w 520"/>
              <a:gd name="T17" fmla="*/ 393 h 421"/>
              <a:gd name="T18" fmla="*/ 125 w 520"/>
              <a:gd name="T19" fmla="*/ 421 h 421"/>
              <a:gd name="T20" fmla="*/ 29 w 520"/>
              <a:gd name="T21" fmla="*/ 377 h 421"/>
              <a:gd name="T22" fmla="*/ 0 w 520"/>
              <a:gd name="T23" fmla="*/ 262 h 421"/>
              <a:gd name="T24" fmla="*/ 22 w 520"/>
              <a:gd name="T25" fmla="*/ 169 h 421"/>
              <a:gd name="T26" fmla="*/ 75 w 520"/>
              <a:gd name="T27" fmla="*/ 95 h 421"/>
              <a:gd name="T28" fmla="*/ 143 w 520"/>
              <a:gd name="T29" fmla="*/ 38 h 421"/>
              <a:gd name="T30" fmla="*/ 203 w 520"/>
              <a:gd name="T31" fmla="*/ 0 h 421"/>
              <a:gd name="T32" fmla="*/ 231 w 520"/>
              <a:gd name="T33" fmla="*/ 46 h 421"/>
              <a:gd name="T34" fmla="*/ 520 w 520"/>
              <a:gd name="T35" fmla="*/ 46 h 421"/>
              <a:gd name="T36" fmla="*/ 461 w 520"/>
              <a:gd name="T37" fmla="*/ 82 h 421"/>
              <a:gd name="T38" fmla="*/ 415 w 520"/>
              <a:gd name="T39" fmla="*/ 123 h 421"/>
              <a:gd name="T40" fmla="*/ 381 w 520"/>
              <a:gd name="T41" fmla="*/ 172 h 421"/>
              <a:gd name="T42" fmla="*/ 365 w 520"/>
              <a:gd name="T43" fmla="*/ 238 h 421"/>
              <a:gd name="T44" fmla="*/ 402 w 520"/>
              <a:gd name="T45" fmla="*/ 238 h 421"/>
              <a:gd name="T46" fmla="*/ 478 w 520"/>
              <a:gd name="T47" fmla="*/ 262 h 421"/>
              <a:gd name="T48" fmla="*/ 506 w 520"/>
              <a:gd name="T49" fmla="*/ 332 h 421"/>
              <a:gd name="T50" fmla="*/ 481 w 520"/>
              <a:gd name="T51" fmla="*/ 393 h 421"/>
              <a:gd name="T52" fmla="*/ 414 w 520"/>
              <a:gd name="T53" fmla="*/ 421 h 421"/>
              <a:gd name="T54" fmla="*/ 318 w 520"/>
              <a:gd name="T55" fmla="*/ 377 h 421"/>
              <a:gd name="T56" fmla="*/ 289 w 520"/>
              <a:gd name="T57" fmla="*/ 262 h 421"/>
              <a:gd name="T58" fmla="*/ 311 w 520"/>
              <a:gd name="T59" fmla="*/ 169 h 421"/>
              <a:gd name="T60" fmla="*/ 364 w 520"/>
              <a:gd name="T61" fmla="*/ 95 h 421"/>
              <a:gd name="T62" fmla="*/ 432 w 520"/>
              <a:gd name="T63" fmla="*/ 38 h 421"/>
              <a:gd name="T64" fmla="*/ 492 w 520"/>
              <a:gd name="T65" fmla="*/ 0 h 421"/>
              <a:gd name="T66" fmla="*/ 520 w 520"/>
              <a:gd name="T67" fmla="*/ 4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421">
                <a:moveTo>
                  <a:pt x="231" y="46"/>
                </a:moveTo>
                <a:cubicBezTo>
                  <a:pt x="206" y="60"/>
                  <a:pt x="187" y="72"/>
                  <a:pt x="172" y="82"/>
                </a:cubicBezTo>
                <a:cubicBezTo>
                  <a:pt x="156" y="93"/>
                  <a:pt x="141" y="106"/>
                  <a:pt x="125" y="123"/>
                </a:cubicBezTo>
                <a:cubicBezTo>
                  <a:pt x="111" y="138"/>
                  <a:pt x="100" y="154"/>
                  <a:pt x="92" y="172"/>
                </a:cubicBezTo>
                <a:cubicBezTo>
                  <a:pt x="84" y="189"/>
                  <a:pt x="79" y="211"/>
                  <a:pt x="75" y="238"/>
                </a:cubicBezTo>
                <a:cubicBezTo>
                  <a:pt x="113" y="238"/>
                  <a:pt x="113" y="238"/>
                  <a:pt x="113" y="238"/>
                </a:cubicBezTo>
                <a:cubicBezTo>
                  <a:pt x="145" y="238"/>
                  <a:pt x="171" y="246"/>
                  <a:pt x="189" y="262"/>
                </a:cubicBezTo>
                <a:cubicBezTo>
                  <a:pt x="208" y="278"/>
                  <a:pt x="217" y="301"/>
                  <a:pt x="217" y="332"/>
                </a:cubicBezTo>
                <a:cubicBezTo>
                  <a:pt x="217" y="353"/>
                  <a:pt x="209" y="374"/>
                  <a:pt x="192" y="393"/>
                </a:cubicBezTo>
                <a:cubicBezTo>
                  <a:pt x="176" y="412"/>
                  <a:pt x="153" y="421"/>
                  <a:pt x="125" y="421"/>
                </a:cubicBezTo>
                <a:cubicBezTo>
                  <a:pt x="80" y="421"/>
                  <a:pt x="48" y="407"/>
                  <a:pt x="29" y="377"/>
                </a:cubicBezTo>
                <a:cubicBezTo>
                  <a:pt x="9" y="348"/>
                  <a:pt x="0" y="309"/>
                  <a:pt x="0" y="262"/>
                </a:cubicBezTo>
                <a:cubicBezTo>
                  <a:pt x="0" y="228"/>
                  <a:pt x="7" y="197"/>
                  <a:pt x="22" y="169"/>
                </a:cubicBezTo>
                <a:cubicBezTo>
                  <a:pt x="36" y="141"/>
                  <a:pt x="54" y="116"/>
                  <a:pt x="75" y="95"/>
                </a:cubicBezTo>
                <a:cubicBezTo>
                  <a:pt x="96" y="72"/>
                  <a:pt x="119" y="53"/>
                  <a:pt x="143" y="38"/>
                </a:cubicBezTo>
                <a:cubicBezTo>
                  <a:pt x="167" y="22"/>
                  <a:pt x="187" y="9"/>
                  <a:pt x="203" y="0"/>
                </a:cubicBezTo>
                <a:lnTo>
                  <a:pt x="231" y="46"/>
                </a:lnTo>
                <a:close/>
                <a:moveTo>
                  <a:pt x="520" y="46"/>
                </a:moveTo>
                <a:cubicBezTo>
                  <a:pt x="496" y="60"/>
                  <a:pt x="476" y="72"/>
                  <a:pt x="461" y="82"/>
                </a:cubicBezTo>
                <a:cubicBezTo>
                  <a:pt x="446" y="93"/>
                  <a:pt x="430" y="106"/>
                  <a:pt x="415" y="123"/>
                </a:cubicBezTo>
                <a:cubicBezTo>
                  <a:pt x="399" y="139"/>
                  <a:pt x="388" y="155"/>
                  <a:pt x="381" y="172"/>
                </a:cubicBezTo>
                <a:cubicBezTo>
                  <a:pt x="373" y="189"/>
                  <a:pt x="368" y="211"/>
                  <a:pt x="365" y="238"/>
                </a:cubicBezTo>
                <a:cubicBezTo>
                  <a:pt x="402" y="238"/>
                  <a:pt x="402" y="238"/>
                  <a:pt x="402" y="238"/>
                </a:cubicBezTo>
                <a:cubicBezTo>
                  <a:pt x="434" y="238"/>
                  <a:pt x="460" y="246"/>
                  <a:pt x="478" y="262"/>
                </a:cubicBezTo>
                <a:cubicBezTo>
                  <a:pt x="497" y="278"/>
                  <a:pt x="506" y="301"/>
                  <a:pt x="506" y="332"/>
                </a:cubicBezTo>
                <a:cubicBezTo>
                  <a:pt x="506" y="353"/>
                  <a:pt x="498" y="374"/>
                  <a:pt x="481" y="393"/>
                </a:cubicBezTo>
                <a:cubicBezTo>
                  <a:pt x="465" y="412"/>
                  <a:pt x="442" y="421"/>
                  <a:pt x="414" y="421"/>
                </a:cubicBezTo>
                <a:cubicBezTo>
                  <a:pt x="369" y="421"/>
                  <a:pt x="337" y="407"/>
                  <a:pt x="318" y="377"/>
                </a:cubicBezTo>
                <a:cubicBezTo>
                  <a:pt x="298" y="348"/>
                  <a:pt x="289" y="309"/>
                  <a:pt x="289" y="262"/>
                </a:cubicBezTo>
                <a:cubicBezTo>
                  <a:pt x="289" y="228"/>
                  <a:pt x="296" y="197"/>
                  <a:pt x="311" y="169"/>
                </a:cubicBezTo>
                <a:cubicBezTo>
                  <a:pt x="325" y="141"/>
                  <a:pt x="343" y="116"/>
                  <a:pt x="364" y="95"/>
                </a:cubicBezTo>
                <a:cubicBezTo>
                  <a:pt x="385" y="72"/>
                  <a:pt x="408" y="53"/>
                  <a:pt x="432" y="38"/>
                </a:cubicBezTo>
                <a:cubicBezTo>
                  <a:pt x="456" y="22"/>
                  <a:pt x="476" y="9"/>
                  <a:pt x="492" y="0"/>
                </a:cubicBezTo>
                <a:lnTo>
                  <a:pt x="520"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GB"/>
          </a:p>
        </p:txBody>
      </p:sp>
      <p:sp>
        <p:nvSpPr>
          <p:cNvPr id="11" name="Text Placeholder 5">
            <a:extLst>
              <a:ext uri="{FF2B5EF4-FFF2-40B4-BE49-F238E27FC236}">
                <a16:creationId xmlns:a16="http://schemas.microsoft.com/office/drawing/2014/main" id="{F678126E-DFDD-360D-5D20-D54D25363DDB}"/>
              </a:ext>
            </a:extLst>
          </p:cNvPr>
          <p:cNvSpPr txBox="1">
            <a:spLocks/>
          </p:cNvSpPr>
          <p:nvPr/>
        </p:nvSpPr>
        <p:spPr>
          <a:xfrm>
            <a:off x="4189229" y="2199963"/>
            <a:ext cx="3825348" cy="1524491"/>
          </a:xfrm>
          <a:prstGeom prst="rect">
            <a:avLst/>
          </a:prstGeom>
        </p:spPr>
        <p:txBody>
          <a:bodyPr lIns="91440" tIns="45720" rIns="91440" bIns="4572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200">
                <a:latin typeface="Georgia" panose="02040502050405020303" pitchFamily="18" charset="0"/>
                <a:ea typeface="+mn-ea"/>
                <a:cs typeface="Arial" panose="020B0604020202020204" pitchFamily="34" charset="0"/>
              </a:defRPr>
            </a:lvl2pPr>
            <a:lvl3pPr marL="914400" eaLnBrk="1" hangingPunct="1">
              <a:defRPr sz="1200">
                <a:latin typeface="Georgia" panose="02040502050405020303" pitchFamily="18" charset="0"/>
                <a:ea typeface="+mn-ea"/>
                <a:cs typeface="Arial" panose="020B0604020202020204" pitchFamily="34" charset="0"/>
              </a:defRPr>
            </a:lvl3pPr>
            <a:lvl4pPr marL="1371600" eaLnBrk="1" hangingPunct="1">
              <a:defRPr sz="1200">
                <a:latin typeface="Georgia" panose="02040502050405020303" pitchFamily="18" charset="0"/>
                <a:ea typeface="+mn-ea"/>
                <a:cs typeface="Arial" panose="020B0604020202020204" pitchFamily="34" charset="0"/>
              </a:defRPr>
            </a:lvl4pPr>
            <a:lvl5pPr marL="1828800" eaLnBrk="1" hangingPunct="1">
              <a:defRPr sz="1200">
                <a:latin typeface="Georgia" panose="02040502050405020303" pitchFamily="18"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1600" i="1">
                <a:ea typeface="Roboto"/>
                <a:cs typeface="Roboto"/>
              </a:rPr>
              <a:t>Information/data is what you have about me as a person e.g. sex, address, email address. I have rights re this data. For example, I have a right to access it. To see what you hold about me, to be assured it is relevant and kept securely. </a:t>
            </a:r>
            <a:endParaRPr lang="en-GB" sz="1600" i="1"/>
          </a:p>
        </p:txBody>
      </p:sp>
      <p:sp>
        <p:nvSpPr>
          <p:cNvPr id="16" name="Freeform 5">
            <a:extLst>
              <a:ext uri="{FF2B5EF4-FFF2-40B4-BE49-F238E27FC236}">
                <a16:creationId xmlns:a16="http://schemas.microsoft.com/office/drawing/2014/main" id="{E48F538E-685E-49B8-15A3-DE233FC9C561}"/>
              </a:ext>
            </a:extLst>
          </p:cNvPr>
          <p:cNvSpPr>
            <a:spLocks noEditPoints="1"/>
          </p:cNvSpPr>
          <p:nvPr/>
        </p:nvSpPr>
        <p:spPr bwMode="auto">
          <a:xfrm>
            <a:off x="8095209" y="1749383"/>
            <a:ext cx="448646" cy="354329"/>
          </a:xfrm>
          <a:custGeom>
            <a:avLst/>
            <a:gdLst>
              <a:gd name="T0" fmla="*/ 231 w 520"/>
              <a:gd name="T1" fmla="*/ 46 h 421"/>
              <a:gd name="T2" fmla="*/ 172 w 520"/>
              <a:gd name="T3" fmla="*/ 82 h 421"/>
              <a:gd name="T4" fmla="*/ 125 w 520"/>
              <a:gd name="T5" fmla="*/ 123 h 421"/>
              <a:gd name="T6" fmla="*/ 92 w 520"/>
              <a:gd name="T7" fmla="*/ 172 h 421"/>
              <a:gd name="T8" fmla="*/ 75 w 520"/>
              <a:gd name="T9" fmla="*/ 238 h 421"/>
              <a:gd name="T10" fmla="*/ 113 w 520"/>
              <a:gd name="T11" fmla="*/ 238 h 421"/>
              <a:gd name="T12" fmla="*/ 189 w 520"/>
              <a:gd name="T13" fmla="*/ 262 h 421"/>
              <a:gd name="T14" fmla="*/ 217 w 520"/>
              <a:gd name="T15" fmla="*/ 332 h 421"/>
              <a:gd name="T16" fmla="*/ 192 w 520"/>
              <a:gd name="T17" fmla="*/ 393 h 421"/>
              <a:gd name="T18" fmla="*/ 125 w 520"/>
              <a:gd name="T19" fmla="*/ 421 h 421"/>
              <a:gd name="T20" fmla="*/ 29 w 520"/>
              <a:gd name="T21" fmla="*/ 377 h 421"/>
              <a:gd name="T22" fmla="*/ 0 w 520"/>
              <a:gd name="T23" fmla="*/ 262 h 421"/>
              <a:gd name="T24" fmla="*/ 22 w 520"/>
              <a:gd name="T25" fmla="*/ 169 h 421"/>
              <a:gd name="T26" fmla="*/ 75 w 520"/>
              <a:gd name="T27" fmla="*/ 95 h 421"/>
              <a:gd name="T28" fmla="*/ 143 w 520"/>
              <a:gd name="T29" fmla="*/ 38 h 421"/>
              <a:gd name="T30" fmla="*/ 203 w 520"/>
              <a:gd name="T31" fmla="*/ 0 h 421"/>
              <a:gd name="T32" fmla="*/ 231 w 520"/>
              <a:gd name="T33" fmla="*/ 46 h 421"/>
              <a:gd name="T34" fmla="*/ 520 w 520"/>
              <a:gd name="T35" fmla="*/ 46 h 421"/>
              <a:gd name="T36" fmla="*/ 461 w 520"/>
              <a:gd name="T37" fmla="*/ 82 h 421"/>
              <a:gd name="T38" fmla="*/ 415 w 520"/>
              <a:gd name="T39" fmla="*/ 123 h 421"/>
              <a:gd name="T40" fmla="*/ 381 w 520"/>
              <a:gd name="T41" fmla="*/ 172 h 421"/>
              <a:gd name="T42" fmla="*/ 365 w 520"/>
              <a:gd name="T43" fmla="*/ 238 h 421"/>
              <a:gd name="T44" fmla="*/ 402 w 520"/>
              <a:gd name="T45" fmla="*/ 238 h 421"/>
              <a:gd name="T46" fmla="*/ 478 w 520"/>
              <a:gd name="T47" fmla="*/ 262 h 421"/>
              <a:gd name="T48" fmla="*/ 506 w 520"/>
              <a:gd name="T49" fmla="*/ 332 h 421"/>
              <a:gd name="T50" fmla="*/ 481 w 520"/>
              <a:gd name="T51" fmla="*/ 393 h 421"/>
              <a:gd name="T52" fmla="*/ 414 w 520"/>
              <a:gd name="T53" fmla="*/ 421 h 421"/>
              <a:gd name="T54" fmla="*/ 318 w 520"/>
              <a:gd name="T55" fmla="*/ 377 h 421"/>
              <a:gd name="T56" fmla="*/ 289 w 520"/>
              <a:gd name="T57" fmla="*/ 262 h 421"/>
              <a:gd name="T58" fmla="*/ 311 w 520"/>
              <a:gd name="T59" fmla="*/ 169 h 421"/>
              <a:gd name="T60" fmla="*/ 364 w 520"/>
              <a:gd name="T61" fmla="*/ 95 h 421"/>
              <a:gd name="T62" fmla="*/ 432 w 520"/>
              <a:gd name="T63" fmla="*/ 38 h 421"/>
              <a:gd name="T64" fmla="*/ 492 w 520"/>
              <a:gd name="T65" fmla="*/ 0 h 421"/>
              <a:gd name="T66" fmla="*/ 520 w 520"/>
              <a:gd name="T67" fmla="*/ 4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421">
                <a:moveTo>
                  <a:pt x="231" y="46"/>
                </a:moveTo>
                <a:cubicBezTo>
                  <a:pt x="206" y="60"/>
                  <a:pt x="187" y="72"/>
                  <a:pt x="172" y="82"/>
                </a:cubicBezTo>
                <a:cubicBezTo>
                  <a:pt x="156" y="93"/>
                  <a:pt x="141" y="106"/>
                  <a:pt x="125" y="123"/>
                </a:cubicBezTo>
                <a:cubicBezTo>
                  <a:pt x="111" y="138"/>
                  <a:pt x="100" y="154"/>
                  <a:pt x="92" y="172"/>
                </a:cubicBezTo>
                <a:cubicBezTo>
                  <a:pt x="84" y="189"/>
                  <a:pt x="79" y="211"/>
                  <a:pt x="75" y="238"/>
                </a:cubicBezTo>
                <a:cubicBezTo>
                  <a:pt x="113" y="238"/>
                  <a:pt x="113" y="238"/>
                  <a:pt x="113" y="238"/>
                </a:cubicBezTo>
                <a:cubicBezTo>
                  <a:pt x="145" y="238"/>
                  <a:pt x="171" y="246"/>
                  <a:pt x="189" y="262"/>
                </a:cubicBezTo>
                <a:cubicBezTo>
                  <a:pt x="208" y="278"/>
                  <a:pt x="217" y="301"/>
                  <a:pt x="217" y="332"/>
                </a:cubicBezTo>
                <a:cubicBezTo>
                  <a:pt x="217" y="353"/>
                  <a:pt x="209" y="374"/>
                  <a:pt x="192" y="393"/>
                </a:cubicBezTo>
                <a:cubicBezTo>
                  <a:pt x="176" y="412"/>
                  <a:pt x="153" y="421"/>
                  <a:pt x="125" y="421"/>
                </a:cubicBezTo>
                <a:cubicBezTo>
                  <a:pt x="80" y="421"/>
                  <a:pt x="48" y="407"/>
                  <a:pt x="29" y="377"/>
                </a:cubicBezTo>
                <a:cubicBezTo>
                  <a:pt x="9" y="348"/>
                  <a:pt x="0" y="309"/>
                  <a:pt x="0" y="262"/>
                </a:cubicBezTo>
                <a:cubicBezTo>
                  <a:pt x="0" y="228"/>
                  <a:pt x="7" y="197"/>
                  <a:pt x="22" y="169"/>
                </a:cubicBezTo>
                <a:cubicBezTo>
                  <a:pt x="36" y="141"/>
                  <a:pt x="54" y="116"/>
                  <a:pt x="75" y="95"/>
                </a:cubicBezTo>
                <a:cubicBezTo>
                  <a:pt x="96" y="72"/>
                  <a:pt x="119" y="53"/>
                  <a:pt x="143" y="38"/>
                </a:cubicBezTo>
                <a:cubicBezTo>
                  <a:pt x="167" y="22"/>
                  <a:pt x="187" y="9"/>
                  <a:pt x="203" y="0"/>
                </a:cubicBezTo>
                <a:lnTo>
                  <a:pt x="231" y="46"/>
                </a:lnTo>
                <a:close/>
                <a:moveTo>
                  <a:pt x="520" y="46"/>
                </a:moveTo>
                <a:cubicBezTo>
                  <a:pt x="496" y="60"/>
                  <a:pt x="476" y="72"/>
                  <a:pt x="461" y="82"/>
                </a:cubicBezTo>
                <a:cubicBezTo>
                  <a:pt x="446" y="93"/>
                  <a:pt x="430" y="106"/>
                  <a:pt x="415" y="123"/>
                </a:cubicBezTo>
                <a:cubicBezTo>
                  <a:pt x="399" y="139"/>
                  <a:pt x="388" y="155"/>
                  <a:pt x="381" y="172"/>
                </a:cubicBezTo>
                <a:cubicBezTo>
                  <a:pt x="373" y="189"/>
                  <a:pt x="368" y="211"/>
                  <a:pt x="365" y="238"/>
                </a:cubicBezTo>
                <a:cubicBezTo>
                  <a:pt x="402" y="238"/>
                  <a:pt x="402" y="238"/>
                  <a:pt x="402" y="238"/>
                </a:cubicBezTo>
                <a:cubicBezTo>
                  <a:pt x="434" y="238"/>
                  <a:pt x="460" y="246"/>
                  <a:pt x="478" y="262"/>
                </a:cubicBezTo>
                <a:cubicBezTo>
                  <a:pt x="497" y="278"/>
                  <a:pt x="506" y="301"/>
                  <a:pt x="506" y="332"/>
                </a:cubicBezTo>
                <a:cubicBezTo>
                  <a:pt x="506" y="353"/>
                  <a:pt x="498" y="374"/>
                  <a:pt x="481" y="393"/>
                </a:cubicBezTo>
                <a:cubicBezTo>
                  <a:pt x="465" y="412"/>
                  <a:pt x="442" y="421"/>
                  <a:pt x="414" y="421"/>
                </a:cubicBezTo>
                <a:cubicBezTo>
                  <a:pt x="369" y="421"/>
                  <a:pt x="337" y="407"/>
                  <a:pt x="318" y="377"/>
                </a:cubicBezTo>
                <a:cubicBezTo>
                  <a:pt x="298" y="348"/>
                  <a:pt x="289" y="309"/>
                  <a:pt x="289" y="262"/>
                </a:cubicBezTo>
                <a:cubicBezTo>
                  <a:pt x="289" y="228"/>
                  <a:pt x="296" y="197"/>
                  <a:pt x="311" y="169"/>
                </a:cubicBezTo>
                <a:cubicBezTo>
                  <a:pt x="325" y="141"/>
                  <a:pt x="343" y="116"/>
                  <a:pt x="364" y="95"/>
                </a:cubicBezTo>
                <a:cubicBezTo>
                  <a:pt x="385" y="72"/>
                  <a:pt x="408" y="53"/>
                  <a:pt x="432" y="38"/>
                </a:cubicBezTo>
                <a:cubicBezTo>
                  <a:pt x="456" y="22"/>
                  <a:pt x="476" y="9"/>
                  <a:pt x="492" y="0"/>
                </a:cubicBezTo>
                <a:lnTo>
                  <a:pt x="520"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ctr"/>
            <a:endParaRPr lang="en-GB"/>
          </a:p>
        </p:txBody>
      </p:sp>
      <p:sp>
        <p:nvSpPr>
          <p:cNvPr id="17" name="Text Placeholder 5">
            <a:extLst>
              <a:ext uri="{FF2B5EF4-FFF2-40B4-BE49-F238E27FC236}">
                <a16:creationId xmlns:a16="http://schemas.microsoft.com/office/drawing/2014/main" id="{BAAFDCCE-F639-D729-5A03-76D29E4978F8}"/>
              </a:ext>
            </a:extLst>
          </p:cNvPr>
          <p:cNvSpPr txBox="1">
            <a:spLocks/>
          </p:cNvSpPr>
          <p:nvPr/>
        </p:nvSpPr>
        <p:spPr>
          <a:xfrm>
            <a:off x="8429398" y="2195117"/>
            <a:ext cx="3415041" cy="1524491"/>
          </a:xfrm>
          <a:prstGeom prst="rect">
            <a:avLst/>
          </a:prstGeom>
        </p:spPr>
        <p:txBody>
          <a:bodyPr>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200">
                <a:latin typeface="Georgia" panose="02040502050405020303" pitchFamily="18" charset="0"/>
                <a:ea typeface="+mn-ea"/>
                <a:cs typeface="Arial" panose="020B0604020202020204" pitchFamily="34" charset="0"/>
              </a:defRPr>
            </a:lvl2pPr>
            <a:lvl3pPr marL="914400" eaLnBrk="1" hangingPunct="1">
              <a:defRPr sz="1200">
                <a:latin typeface="Georgia" panose="02040502050405020303" pitchFamily="18" charset="0"/>
                <a:ea typeface="+mn-ea"/>
                <a:cs typeface="Arial" panose="020B0604020202020204" pitchFamily="34" charset="0"/>
              </a:defRPr>
            </a:lvl3pPr>
            <a:lvl4pPr marL="1371600" eaLnBrk="1" hangingPunct="1">
              <a:defRPr sz="1200">
                <a:latin typeface="Georgia" panose="02040502050405020303" pitchFamily="18" charset="0"/>
                <a:ea typeface="+mn-ea"/>
                <a:cs typeface="Arial" panose="020B0604020202020204" pitchFamily="34" charset="0"/>
              </a:defRPr>
            </a:lvl4pPr>
            <a:lvl5pPr marL="1828800" eaLnBrk="1" hangingPunct="1">
              <a:defRPr sz="1200">
                <a:latin typeface="Georgia" panose="02040502050405020303" pitchFamily="18"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1600" i="1"/>
              <a:t>The legalities of what information about you, gathered online, either voluntarily or stealth like, can be stored, and/or used or sold. </a:t>
            </a:r>
            <a:endParaRPr lang="en-GB" sz="1600" kern="0">
              <a:latin typeface="+mj-lt"/>
            </a:endParaRPr>
          </a:p>
        </p:txBody>
      </p:sp>
      <p:sp>
        <p:nvSpPr>
          <p:cNvPr id="24" name="Text Placeholder 4">
            <a:extLst>
              <a:ext uri="{FF2B5EF4-FFF2-40B4-BE49-F238E27FC236}">
                <a16:creationId xmlns:a16="http://schemas.microsoft.com/office/drawing/2014/main" id="{4F1B553C-768E-A70D-7C5E-6878091D2F10}"/>
              </a:ext>
            </a:extLst>
          </p:cNvPr>
          <p:cNvSpPr>
            <a:spLocks noGrp="1"/>
          </p:cNvSpPr>
          <p:nvPr>
            <p:ph type="body" sz="quarter" idx="23"/>
          </p:nvPr>
        </p:nvSpPr>
        <p:spPr>
          <a:xfrm>
            <a:off x="1881188" y="6332538"/>
            <a:ext cx="9329737" cy="244475"/>
          </a:xfrm>
        </p:spPr>
        <p:txBody>
          <a:bodyPr/>
          <a:lstStyle/>
          <a:p>
            <a:r>
              <a:rPr lang="en-US"/>
              <a:t>2023: Sample size = 859 | Base = All who have heard of and can explain information/data rights | Q2. You said you have heard of information / data rights. Can you briefly explain what you think information/data rights are? </a:t>
            </a:r>
            <a:endParaRPr lang="en-GB"/>
          </a:p>
        </p:txBody>
      </p:sp>
      <p:sp>
        <p:nvSpPr>
          <p:cNvPr id="3" name="Freeform 5">
            <a:extLst>
              <a:ext uri="{FF2B5EF4-FFF2-40B4-BE49-F238E27FC236}">
                <a16:creationId xmlns:a16="http://schemas.microsoft.com/office/drawing/2014/main" id="{BA647555-4E8C-BD7C-6A01-49A8E84A693B}"/>
              </a:ext>
            </a:extLst>
          </p:cNvPr>
          <p:cNvSpPr>
            <a:spLocks noEditPoints="1"/>
          </p:cNvSpPr>
          <p:nvPr/>
        </p:nvSpPr>
        <p:spPr bwMode="auto">
          <a:xfrm>
            <a:off x="271444" y="3915294"/>
            <a:ext cx="448646" cy="354329"/>
          </a:xfrm>
          <a:custGeom>
            <a:avLst/>
            <a:gdLst>
              <a:gd name="T0" fmla="*/ 231 w 520"/>
              <a:gd name="T1" fmla="*/ 46 h 421"/>
              <a:gd name="T2" fmla="*/ 172 w 520"/>
              <a:gd name="T3" fmla="*/ 82 h 421"/>
              <a:gd name="T4" fmla="*/ 125 w 520"/>
              <a:gd name="T5" fmla="*/ 123 h 421"/>
              <a:gd name="T6" fmla="*/ 92 w 520"/>
              <a:gd name="T7" fmla="*/ 172 h 421"/>
              <a:gd name="T8" fmla="*/ 75 w 520"/>
              <a:gd name="T9" fmla="*/ 238 h 421"/>
              <a:gd name="T10" fmla="*/ 113 w 520"/>
              <a:gd name="T11" fmla="*/ 238 h 421"/>
              <a:gd name="T12" fmla="*/ 189 w 520"/>
              <a:gd name="T13" fmla="*/ 262 h 421"/>
              <a:gd name="T14" fmla="*/ 217 w 520"/>
              <a:gd name="T15" fmla="*/ 332 h 421"/>
              <a:gd name="T16" fmla="*/ 192 w 520"/>
              <a:gd name="T17" fmla="*/ 393 h 421"/>
              <a:gd name="T18" fmla="*/ 125 w 520"/>
              <a:gd name="T19" fmla="*/ 421 h 421"/>
              <a:gd name="T20" fmla="*/ 29 w 520"/>
              <a:gd name="T21" fmla="*/ 377 h 421"/>
              <a:gd name="T22" fmla="*/ 0 w 520"/>
              <a:gd name="T23" fmla="*/ 262 h 421"/>
              <a:gd name="T24" fmla="*/ 22 w 520"/>
              <a:gd name="T25" fmla="*/ 169 h 421"/>
              <a:gd name="T26" fmla="*/ 75 w 520"/>
              <a:gd name="T27" fmla="*/ 95 h 421"/>
              <a:gd name="T28" fmla="*/ 143 w 520"/>
              <a:gd name="T29" fmla="*/ 38 h 421"/>
              <a:gd name="T30" fmla="*/ 203 w 520"/>
              <a:gd name="T31" fmla="*/ 0 h 421"/>
              <a:gd name="T32" fmla="*/ 231 w 520"/>
              <a:gd name="T33" fmla="*/ 46 h 421"/>
              <a:gd name="T34" fmla="*/ 520 w 520"/>
              <a:gd name="T35" fmla="*/ 46 h 421"/>
              <a:gd name="T36" fmla="*/ 461 w 520"/>
              <a:gd name="T37" fmla="*/ 82 h 421"/>
              <a:gd name="T38" fmla="*/ 415 w 520"/>
              <a:gd name="T39" fmla="*/ 123 h 421"/>
              <a:gd name="T40" fmla="*/ 381 w 520"/>
              <a:gd name="T41" fmla="*/ 172 h 421"/>
              <a:gd name="T42" fmla="*/ 365 w 520"/>
              <a:gd name="T43" fmla="*/ 238 h 421"/>
              <a:gd name="T44" fmla="*/ 402 w 520"/>
              <a:gd name="T45" fmla="*/ 238 h 421"/>
              <a:gd name="T46" fmla="*/ 478 w 520"/>
              <a:gd name="T47" fmla="*/ 262 h 421"/>
              <a:gd name="T48" fmla="*/ 506 w 520"/>
              <a:gd name="T49" fmla="*/ 332 h 421"/>
              <a:gd name="T50" fmla="*/ 481 w 520"/>
              <a:gd name="T51" fmla="*/ 393 h 421"/>
              <a:gd name="T52" fmla="*/ 414 w 520"/>
              <a:gd name="T53" fmla="*/ 421 h 421"/>
              <a:gd name="T54" fmla="*/ 318 w 520"/>
              <a:gd name="T55" fmla="*/ 377 h 421"/>
              <a:gd name="T56" fmla="*/ 289 w 520"/>
              <a:gd name="T57" fmla="*/ 262 h 421"/>
              <a:gd name="T58" fmla="*/ 311 w 520"/>
              <a:gd name="T59" fmla="*/ 169 h 421"/>
              <a:gd name="T60" fmla="*/ 364 w 520"/>
              <a:gd name="T61" fmla="*/ 95 h 421"/>
              <a:gd name="T62" fmla="*/ 432 w 520"/>
              <a:gd name="T63" fmla="*/ 38 h 421"/>
              <a:gd name="T64" fmla="*/ 492 w 520"/>
              <a:gd name="T65" fmla="*/ 0 h 421"/>
              <a:gd name="T66" fmla="*/ 520 w 520"/>
              <a:gd name="T67" fmla="*/ 4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421">
                <a:moveTo>
                  <a:pt x="231" y="46"/>
                </a:moveTo>
                <a:cubicBezTo>
                  <a:pt x="206" y="60"/>
                  <a:pt x="187" y="72"/>
                  <a:pt x="172" y="82"/>
                </a:cubicBezTo>
                <a:cubicBezTo>
                  <a:pt x="156" y="93"/>
                  <a:pt x="141" y="106"/>
                  <a:pt x="125" y="123"/>
                </a:cubicBezTo>
                <a:cubicBezTo>
                  <a:pt x="111" y="138"/>
                  <a:pt x="100" y="154"/>
                  <a:pt x="92" y="172"/>
                </a:cubicBezTo>
                <a:cubicBezTo>
                  <a:pt x="84" y="189"/>
                  <a:pt x="79" y="211"/>
                  <a:pt x="75" y="238"/>
                </a:cubicBezTo>
                <a:cubicBezTo>
                  <a:pt x="113" y="238"/>
                  <a:pt x="113" y="238"/>
                  <a:pt x="113" y="238"/>
                </a:cubicBezTo>
                <a:cubicBezTo>
                  <a:pt x="145" y="238"/>
                  <a:pt x="171" y="246"/>
                  <a:pt x="189" y="262"/>
                </a:cubicBezTo>
                <a:cubicBezTo>
                  <a:pt x="208" y="278"/>
                  <a:pt x="217" y="301"/>
                  <a:pt x="217" y="332"/>
                </a:cubicBezTo>
                <a:cubicBezTo>
                  <a:pt x="217" y="353"/>
                  <a:pt x="209" y="374"/>
                  <a:pt x="192" y="393"/>
                </a:cubicBezTo>
                <a:cubicBezTo>
                  <a:pt x="176" y="412"/>
                  <a:pt x="153" y="421"/>
                  <a:pt x="125" y="421"/>
                </a:cubicBezTo>
                <a:cubicBezTo>
                  <a:pt x="80" y="421"/>
                  <a:pt x="48" y="407"/>
                  <a:pt x="29" y="377"/>
                </a:cubicBezTo>
                <a:cubicBezTo>
                  <a:pt x="9" y="348"/>
                  <a:pt x="0" y="309"/>
                  <a:pt x="0" y="262"/>
                </a:cubicBezTo>
                <a:cubicBezTo>
                  <a:pt x="0" y="228"/>
                  <a:pt x="7" y="197"/>
                  <a:pt x="22" y="169"/>
                </a:cubicBezTo>
                <a:cubicBezTo>
                  <a:pt x="36" y="141"/>
                  <a:pt x="54" y="116"/>
                  <a:pt x="75" y="95"/>
                </a:cubicBezTo>
                <a:cubicBezTo>
                  <a:pt x="96" y="72"/>
                  <a:pt x="119" y="53"/>
                  <a:pt x="143" y="38"/>
                </a:cubicBezTo>
                <a:cubicBezTo>
                  <a:pt x="167" y="22"/>
                  <a:pt x="187" y="9"/>
                  <a:pt x="203" y="0"/>
                </a:cubicBezTo>
                <a:lnTo>
                  <a:pt x="231" y="46"/>
                </a:lnTo>
                <a:close/>
                <a:moveTo>
                  <a:pt x="520" y="46"/>
                </a:moveTo>
                <a:cubicBezTo>
                  <a:pt x="496" y="60"/>
                  <a:pt x="476" y="72"/>
                  <a:pt x="461" y="82"/>
                </a:cubicBezTo>
                <a:cubicBezTo>
                  <a:pt x="446" y="93"/>
                  <a:pt x="430" y="106"/>
                  <a:pt x="415" y="123"/>
                </a:cubicBezTo>
                <a:cubicBezTo>
                  <a:pt x="399" y="139"/>
                  <a:pt x="388" y="155"/>
                  <a:pt x="381" y="172"/>
                </a:cubicBezTo>
                <a:cubicBezTo>
                  <a:pt x="373" y="189"/>
                  <a:pt x="368" y="211"/>
                  <a:pt x="365" y="238"/>
                </a:cubicBezTo>
                <a:cubicBezTo>
                  <a:pt x="402" y="238"/>
                  <a:pt x="402" y="238"/>
                  <a:pt x="402" y="238"/>
                </a:cubicBezTo>
                <a:cubicBezTo>
                  <a:pt x="434" y="238"/>
                  <a:pt x="460" y="246"/>
                  <a:pt x="478" y="262"/>
                </a:cubicBezTo>
                <a:cubicBezTo>
                  <a:pt x="497" y="278"/>
                  <a:pt x="506" y="301"/>
                  <a:pt x="506" y="332"/>
                </a:cubicBezTo>
                <a:cubicBezTo>
                  <a:pt x="506" y="353"/>
                  <a:pt x="498" y="374"/>
                  <a:pt x="481" y="393"/>
                </a:cubicBezTo>
                <a:cubicBezTo>
                  <a:pt x="465" y="412"/>
                  <a:pt x="442" y="421"/>
                  <a:pt x="414" y="421"/>
                </a:cubicBezTo>
                <a:cubicBezTo>
                  <a:pt x="369" y="421"/>
                  <a:pt x="337" y="407"/>
                  <a:pt x="318" y="377"/>
                </a:cubicBezTo>
                <a:cubicBezTo>
                  <a:pt x="298" y="348"/>
                  <a:pt x="289" y="309"/>
                  <a:pt x="289" y="262"/>
                </a:cubicBezTo>
                <a:cubicBezTo>
                  <a:pt x="289" y="228"/>
                  <a:pt x="296" y="197"/>
                  <a:pt x="311" y="169"/>
                </a:cubicBezTo>
                <a:cubicBezTo>
                  <a:pt x="325" y="141"/>
                  <a:pt x="343" y="116"/>
                  <a:pt x="364" y="95"/>
                </a:cubicBezTo>
                <a:cubicBezTo>
                  <a:pt x="385" y="72"/>
                  <a:pt x="408" y="53"/>
                  <a:pt x="432" y="38"/>
                </a:cubicBezTo>
                <a:cubicBezTo>
                  <a:pt x="456" y="22"/>
                  <a:pt x="476" y="9"/>
                  <a:pt x="492" y="0"/>
                </a:cubicBezTo>
                <a:lnTo>
                  <a:pt x="520"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ctr"/>
            <a:endParaRPr lang="en-GB"/>
          </a:p>
        </p:txBody>
      </p:sp>
      <p:sp>
        <p:nvSpPr>
          <p:cNvPr id="4" name="Text Placeholder 5">
            <a:extLst>
              <a:ext uri="{FF2B5EF4-FFF2-40B4-BE49-F238E27FC236}">
                <a16:creationId xmlns:a16="http://schemas.microsoft.com/office/drawing/2014/main" id="{4E5983FD-A5A6-9FF8-2B6C-8114B60DF54A}"/>
              </a:ext>
            </a:extLst>
          </p:cNvPr>
          <p:cNvSpPr txBox="1">
            <a:spLocks/>
          </p:cNvSpPr>
          <p:nvPr/>
        </p:nvSpPr>
        <p:spPr>
          <a:xfrm>
            <a:off x="283249" y="4390335"/>
            <a:ext cx="3825348" cy="1524491"/>
          </a:xfrm>
          <a:prstGeom prst="rect">
            <a:avLst/>
          </a:prstGeom>
        </p:spPr>
        <p:txBody>
          <a:bodyPr lIns="91440" tIns="45720" rIns="91440" bIns="45720" anchor="t">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200">
                <a:latin typeface="Georgia" panose="02040502050405020303" pitchFamily="18" charset="0"/>
                <a:ea typeface="+mn-ea"/>
                <a:cs typeface="Arial" panose="020B0604020202020204" pitchFamily="34" charset="0"/>
              </a:defRPr>
            </a:lvl2pPr>
            <a:lvl3pPr marL="914400" eaLnBrk="1" hangingPunct="1">
              <a:defRPr sz="1200">
                <a:latin typeface="Georgia" panose="02040502050405020303" pitchFamily="18" charset="0"/>
                <a:ea typeface="+mn-ea"/>
                <a:cs typeface="Arial" panose="020B0604020202020204" pitchFamily="34" charset="0"/>
              </a:defRPr>
            </a:lvl3pPr>
            <a:lvl4pPr marL="1371600" eaLnBrk="1" hangingPunct="1">
              <a:defRPr sz="1200">
                <a:latin typeface="Georgia" panose="02040502050405020303" pitchFamily="18" charset="0"/>
                <a:ea typeface="+mn-ea"/>
                <a:cs typeface="Arial" panose="020B0604020202020204" pitchFamily="34" charset="0"/>
              </a:defRPr>
            </a:lvl4pPr>
            <a:lvl5pPr marL="1828800" eaLnBrk="1" hangingPunct="1">
              <a:defRPr sz="1200">
                <a:latin typeface="Georgia" panose="02040502050405020303" pitchFamily="18"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1600" i="1">
                <a:solidFill>
                  <a:srgbClr val="000000"/>
                </a:solidFill>
                <a:ea typeface="Roboto"/>
                <a:cs typeface="Roboto"/>
              </a:rPr>
              <a:t>The information that companies hold on you, and your right to access, correct, or request deletion of. </a:t>
            </a:r>
            <a:endParaRPr lang="en-US" sz="1600" i="1">
              <a:solidFill>
                <a:srgbClr val="000000"/>
              </a:solidFill>
            </a:endParaRPr>
          </a:p>
        </p:txBody>
      </p:sp>
      <p:sp>
        <p:nvSpPr>
          <p:cNvPr id="14" name="Freeform 5">
            <a:extLst>
              <a:ext uri="{FF2B5EF4-FFF2-40B4-BE49-F238E27FC236}">
                <a16:creationId xmlns:a16="http://schemas.microsoft.com/office/drawing/2014/main" id="{22A01E9C-B9EF-322D-B886-5410FD74CCBD}"/>
              </a:ext>
            </a:extLst>
          </p:cNvPr>
          <p:cNvSpPr>
            <a:spLocks noEditPoints="1"/>
          </p:cNvSpPr>
          <p:nvPr/>
        </p:nvSpPr>
        <p:spPr bwMode="auto">
          <a:xfrm>
            <a:off x="4189229" y="3939756"/>
            <a:ext cx="448646" cy="354329"/>
          </a:xfrm>
          <a:custGeom>
            <a:avLst/>
            <a:gdLst>
              <a:gd name="T0" fmla="*/ 231 w 520"/>
              <a:gd name="T1" fmla="*/ 46 h 421"/>
              <a:gd name="T2" fmla="*/ 172 w 520"/>
              <a:gd name="T3" fmla="*/ 82 h 421"/>
              <a:gd name="T4" fmla="*/ 125 w 520"/>
              <a:gd name="T5" fmla="*/ 123 h 421"/>
              <a:gd name="T6" fmla="*/ 92 w 520"/>
              <a:gd name="T7" fmla="*/ 172 h 421"/>
              <a:gd name="T8" fmla="*/ 75 w 520"/>
              <a:gd name="T9" fmla="*/ 238 h 421"/>
              <a:gd name="T10" fmla="*/ 113 w 520"/>
              <a:gd name="T11" fmla="*/ 238 h 421"/>
              <a:gd name="T12" fmla="*/ 189 w 520"/>
              <a:gd name="T13" fmla="*/ 262 h 421"/>
              <a:gd name="T14" fmla="*/ 217 w 520"/>
              <a:gd name="T15" fmla="*/ 332 h 421"/>
              <a:gd name="T16" fmla="*/ 192 w 520"/>
              <a:gd name="T17" fmla="*/ 393 h 421"/>
              <a:gd name="T18" fmla="*/ 125 w 520"/>
              <a:gd name="T19" fmla="*/ 421 h 421"/>
              <a:gd name="T20" fmla="*/ 29 w 520"/>
              <a:gd name="T21" fmla="*/ 377 h 421"/>
              <a:gd name="T22" fmla="*/ 0 w 520"/>
              <a:gd name="T23" fmla="*/ 262 h 421"/>
              <a:gd name="T24" fmla="*/ 22 w 520"/>
              <a:gd name="T25" fmla="*/ 169 h 421"/>
              <a:gd name="T26" fmla="*/ 75 w 520"/>
              <a:gd name="T27" fmla="*/ 95 h 421"/>
              <a:gd name="T28" fmla="*/ 143 w 520"/>
              <a:gd name="T29" fmla="*/ 38 h 421"/>
              <a:gd name="T30" fmla="*/ 203 w 520"/>
              <a:gd name="T31" fmla="*/ 0 h 421"/>
              <a:gd name="T32" fmla="*/ 231 w 520"/>
              <a:gd name="T33" fmla="*/ 46 h 421"/>
              <a:gd name="T34" fmla="*/ 520 w 520"/>
              <a:gd name="T35" fmla="*/ 46 h 421"/>
              <a:gd name="T36" fmla="*/ 461 w 520"/>
              <a:gd name="T37" fmla="*/ 82 h 421"/>
              <a:gd name="T38" fmla="*/ 415 w 520"/>
              <a:gd name="T39" fmla="*/ 123 h 421"/>
              <a:gd name="T40" fmla="*/ 381 w 520"/>
              <a:gd name="T41" fmla="*/ 172 h 421"/>
              <a:gd name="T42" fmla="*/ 365 w 520"/>
              <a:gd name="T43" fmla="*/ 238 h 421"/>
              <a:gd name="T44" fmla="*/ 402 w 520"/>
              <a:gd name="T45" fmla="*/ 238 h 421"/>
              <a:gd name="T46" fmla="*/ 478 w 520"/>
              <a:gd name="T47" fmla="*/ 262 h 421"/>
              <a:gd name="T48" fmla="*/ 506 w 520"/>
              <a:gd name="T49" fmla="*/ 332 h 421"/>
              <a:gd name="T50" fmla="*/ 481 w 520"/>
              <a:gd name="T51" fmla="*/ 393 h 421"/>
              <a:gd name="T52" fmla="*/ 414 w 520"/>
              <a:gd name="T53" fmla="*/ 421 h 421"/>
              <a:gd name="T54" fmla="*/ 318 w 520"/>
              <a:gd name="T55" fmla="*/ 377 h 421"/>
              <a:gd name="T56" fmla="*/ 289 w 520"/>
              <a:gd name="T57" fmla="*/ 262 h 421"/>
              <a:gd name="T58" fmla="*/ 311 w 520"/>
              <a:gd name="T59" fmla="*/ 169 h 421"/>
              <a:gd name="T60" fmla="*/ 364 w 520"/>
              <a:gd name="T61" fmla="*/ 95 h 421"/>
              <a:gd name="T62" fmla="*/ 432 w 520"/>
              <a:gd name="T63" fmla="*/ 38 h 421"/>
              <a:gd name="T64" fmla="*/ 492 w 520"/>
              <a:gd name="T65" fmla="*/ 0 h 421"/>
              <a:gd name="T66" fmla="*/ 520 w 520"/>
              <a:gd name="T67" fmla="*/ 4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421">
                <a:moveTo>
                  <a:pt x="231" y="46"/>
                </a:moveTo>
                <a:cubicBezTo>
                  <a:pt x="206" y="60"/>
                  <a:pt x="187" y="72"/>
                  <a:pt x="172" y="82"/>
                </a:cubicBezTo>
                <a:cubicBezTo>
                  <a:pt x="156" y="93"/>
                  <a:pt x="141" y="106"/>
                  <a:pt x="125" y="123"/>
                </a:cubicBezTo>
                <a:cubicBezTo>
                  <a:pt x="111" y="138"/>
                  <a:pt x="100" y="154"/>
                  <a:pt x="92" y="172"/>
                </a:cubicBezTo>
                <a:cubicBezTo>
                  <a:pt x="84" y="189"/>
                  <a:pt x="79" y="211"/>
                  <a:pt x="75" y="238"/>
                </a:cubicBezTo>
                <a:cubicBezTo>
                  <a:pt x="113" y="238"/>
                  <a:pt x="113" y="238"/>
                  <a:pt x="113" y="238"/>
                </a:cubicBezTo>
                <a:cubicBezTo>
                  <a:pt x="145" y="238"/>
                  <a:pt x="171" y="246"/>
                  <a:pt x="189" y="262"/>
                </a:cubicBezTo>
                <a:cubicBezTo>
                  <a:pt x="208" y="278"/>
                  <a:pt x="217" y="301"/>
                  <a:pt x="217" y="332"/>
                </a:cubicBezTo>
                <a:cubicBezTo>
                  <a:pt x="217" y="353"/>
                  <a:pt x="209" y="374"/>
                  <a:pt x="192" y="393"/>
                </a:cubicBezTo>
                <a:cubicBezTo>
                  <a:pt x="176" y="412"/>
                  <a:pt x="153" y="421"/>
                  <a:pt x="125" y="421"/>
                </a:cubicBezTo>
                <a:cubicBezTo>
                  <a:pt x="80" y="421"/>
                  <a:pt x="48" y="407"/>
                  <a:pt x="29" y="377"/>
                </a:cubicBezTo>
                <a:cubicBezTo>
                  <a:pt x="9" y="348"/>
                  <a:pt x="0" y="309"/>
                  <a:pt x="0" y="262"/>
                </a:cubicBezTo>
                <a:cubicBezTo>
                  <a:pt x="0" y="228"/>
                  <a:pt x="7" y="197"/>
                  <a:pt x="22" y="169"/>
                </a:cubicBezTo>
                <a:cubicBezTo>
                  <a:pt x="36" y="141"/>
                  <a:pt x="54" y="116"/>
                  <a:pt x="75" y="95"/>
                </a:cubicBezTo>
                <a:cubicBezTo>
                  <a:pt x="96" y="72"/>
                  <a:pt x="119" y="53"/>
                  <a:pt x="143" y="38"/>
                </a:cubicBezTo>
                <a:cubicBezTo>
                  <a:pt x="167" y="22"/>
                  <a:pt x="187" y="9"/>
                  <a:pt x="203" y="0"/>
                </a:cubicBezTo>
                <a:lnTo>
                  <a:pt x="231" y="46"/>
                </a:lnTo>
                <a:close/>
                <a:moveTo>
                  <a:pt x="520" y="46"/>
                </a:moveTo>
                <a:cubicBezTo>
                  <a:pt x="496" y="60"/>
                  <a:pt x="476" y="72"/>
                  <a:pt x="461" y="82"/>
                </a:cubicBezTo>
                <a:cubicBezTo>
                  <a:pt x="446" y="93"/>
                  <a:pt x="430" y="106"/>
                  <a:pt x="415" y="123"/>
                </a:cubicBezTo>
                <a:cubicBezTo>
                  <a:pt x="399" y="139"/>
                  <a:pt x="388" y="155"/>
                  <a:pt x="381" y="172"/>
                </a:cubicBezTo>
                <a:cubicBezTo>
                  <a:pt x="373" y="189"/>
                  <a:pt x="368" y="211"/>
                  <a:pt x="365" y="238"/>
                </a:cubicBezTo>
                <a:cubicBezTo>
                  <a:pt x="402" y="238"/>
                  <a:pt x="402" y="238"/>
                  <a:pt x="402" y="238"/>
                </a:cubicBezTo>
                <a:cubicBezTo>
                  <a:pt x="434" y="238"/>
                  <a:pt x="460" y="246"/>
                  <a:pt x="478" y="262"/>
                </a:cubicBezTo>
                <a:cubicBezTo>
                  <a:pt x="497" y="278"/>
                  <a:pt x="506" y="301"/>
                  <a:pt x="506" y="332"/>
                </a:cubicBezTo>
                <a:cubicBezTo>
                  <a:pt x="506" y="353"/>
                  <a:pt x="498" y="374"/>
                  <a:pt x="481" y="393"/>
                </a:cubicBezTo>
                <a:cubicBezTo>
                  <a:pt x="465" y="412"/>
                  <a:pt x="442" y="421"/>
                  <a:pt x="414" y="421"/>
                </a:cubicBezTo>
                <a:cubicBezTo>
                  <a:pt x="369" y="421"/>
                  <a:pt x="337" y="407"/>
                  <a:pt x="318" y="377"/>
                </a:cubicBezTo>
                <a:cubicBezTo>
                  <a:pt x="298" y="348"/>
                  <a:pt x="289" y="309"/>
                  <a:pt x="289" y="262"/>
                </a:cubicBezTo>
                <a:cubicBezTo>
                  <a:pt x="289" y="228"/>
                  <a:pt x="296" y="197"/>
                  <a:pt x="311" y="169"/>
                </a:cubicBezTo>
                <a:cubicBezTo>
                  <a:pt x="325" y="141"/>
                  <a:pt x="343" y="116"/>
                  <a:pt x="364" y="95"/>
                </a:cubicBezTo>
                <a:cubicBezTo>
                  <a:pt x="385" y="72"/>
                  <a:pt x="408" y="53"/>
                  <a:pt x="432" y="38"/>
                </a:cubicBezTo>
                <a:cubicBezTo>
                  <a:pt x="456" y="22"/>
                  <a:pt x="476" y="9"/>
                  <a:pt x="492" y="0"/>
                </a:cubicBezTo>
                <a:lnTo>
                  <a:pt x="520" y="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GB"/>
          </a:p>
        </p:txBody>
      </p:sp>
      <p:sp>
        <p:nvSpPr>
          <p:cNvPr id="19" name="Text Placeholder 5">
            <a:extLst>
              <a:ext uri="{FF2B5EF4-FFF2-40B4-BE49-F238E27FC236}">
                <a16:creationId xmlns:a16="http://schemas.microsoft.com/office/drawing/2014/main" id="{DFC59DD4-7F26-ECE1-A7B9-3E07959CE469}"/>
              </a:ext>
            </a:extLst>
          </p:cNvPr>
          <p:cNvSpPr txBox="1">
            <a:spLocks/>
          </p:cNvSpPr>
          <p:nvPr/>
        </p:nvSpPr>
        <p:spPr>
          <a:xfrm>
            <a:off x="4201034" y="4365874"/>
            <a:ext cx="3825348" cy="1524491"/>
          </a:xfrm>
          <a:prstGeom prst="rect">
            <a:avLst/>
          </a:prstGeom>
        </p:spPr>
        <p:txBody>
          <a:bodyPr>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200">
                <a:latin typeface="Georgia" panose="02040502050405020303" pitchFamily="18" charset="0"/>
                <a:ea typeface="+mn-ea"/>
                <a:cs typeface="Arial" panose="020B0604020202020204" pitchFamily="34" charset="0"/>
              </a:defRPr>
            </a:lvl2pPr>
            <a:lvl3pPr marL="914400" eaLnBrk="1" hangingPunct="1">
              <a:defRPr sz="1200">
                <a:latin typeface="Georgia" panose="02040502050405020303" pitchFamily="18" charset="0"/>
                <a:ea typeface="+mn-ea"/>
                <a:cs typeface="Arial" panose="020B0604020202020204" pitchFamily="34" charset="0"/>
              </a:defRPr>
            </a:lvl3pPr>
            <a:lvl4pPr marL="1371600" eaLnBrk="1" hangingPunct="1">
              <a:defRPr sz="1200">
                <a:latin typeface="Georgia" panose="02040502050405020303" pitchFamily="18" charset="0"/>
                <a:ea typeface="+mn-ea"/>
                <a:cs typeface="Arial" panose="020B0604020202020204" pitchFamily="34" charset="0"/>
              </a:defRPr>
            </a:lvl4pPr>
            <a:lvl5pPr marL="1828800" eaLnBrk="1" hangingPunct="1">
              <a:defRPr sz="1200">
                <a:latin typeface="Georgia" panose="02040502050405020303" pitchFamily="18"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1600" i="1"/>
              <a:t>It is our right under GDPR to refuse companies the right to share our personal information.</a:t>
            </a:r>
            <a:endParaRPr lang="en-GB" sz="1600" i="1"/>
          </a:p>
        </p:txBody>
      </p:sp>
      <p:sp>
        <p:nvSpPr>
          <p:cNvPr id="22" name="Freeform 5">
            <a:extLst>
              <a:ext uri="{FF2B5EF4-FFF2-40B4-BE49-F238E27FC236}">
                <a16:creationId xmlns:a16="http://schemas.microsoft.com/office/drawing/2014/main" id="{A7E1DDAE-2D54-04FD-B18B-D74B1BE429B6}"/>
              </a:ext>
            </a:extLst>
          </p:cNvPr>
          <p:cNvSpPr>
            <a:spLocks noEditPoints="1"/>
          </p:cNvSpPr>
          <p:nvPr/>
        </p:nvSpPr>
        <p:spPr bwMode="auto">
          <a:xfrm>
            <a:off x="8107014" y="3915294"/>
            <a:ext cx="448646" cy="354329"/>
          </a:xfrm>
          <a:custGeom>
            <a:avLst/>
            <a:gdLst>
              <a:gd name="T0" fmla="*/ 231 w 520"/>
              <a:gd name="T1" fmla="*/ 46 h 421"/>
              <a:gd name="T2" fmla="*/ 172 w 520"/>
              <a:gd name="T3" fmla="*/ 82 h 421"/>
              <a:gd name="T4" fmla="*/ 125 w 520"/>
              <a:gd name="T5" fmla="*/ 123 h 421"/>
              <a:gd name="T6" fmla="*/ 92 w 520"/>
              <a:gd name="T7" fmla="*/ 172 h 421"/>
              <a:gd name="T8" fmla="*/ 75 w 520"/>
              <a:gd name="T9" fmla="*/ 238 h 421"/>
              <a:gd name="T10" fmla="*/ 113 w 520"/>
              <a:gd name="T11" fmla="*/ 238 h 421"/>
              <a:gd name="T12" fmla="*/ 189 w 520"/>
              <a:gd name="T13" fmla="*/ 262 h 421"/>
              <a:gd name="T14" fmla="*/ 217 w 520"/>
              <a:gd name="T15" fmla="*/ 332 h 421"/>
              <a:gd name="T16" fmla="*/ 192 w 520"/>
              <a:gd name="T17" fmla="*/ 393 h 421"/>
              <a:gd name="T18" fmla="*/ 125 w 520"/>
              <a:gd name="T19" fmla="*/ 421 h 421"/>
              <a:gd name="T20" fmla="*/ 29 w 520"/>
              <a:gd name="T21" fmla="*/ 377 h 421"/>
              <a:gd name="T22" fmla="*/ 0 w 520"/>
              <a:gd name="T23" fmla="*/ 262 h 421"/>
              <a:gd name="T24" fmla="*/ 22 w 520"/>
              <a:gd name="T25" fmla="*/ 169 h 421"/>
              <a:gd name="T26" fmla="*/ 75 w 520"/>
              <a:gd name="T27" fmla="*/ 95 h 421"/>
              <a:gd name="T28" fmla="*/ 143 w 520"/>
              <a:gd name="T29" fmla="*/ 38 h 421"/>
              <a:gd name="T30" fmla="*/ 203 w 520"/>
              <a:gd name="T31" fmla="*/ 0 h 421"/>
              <a:gd name="T32" fmla="*/ 231 w 520"/>
              <a:gd name="T33" fmla="*/ 46 h 421"/>
              <a:gd name="T34" fmla="*/ 520 w 520"/>
              <a:gd name="T35" fmla="*/ 46 h 421"/>
              <a:gd name="T36" fmla="*/ 461 w 520"/>
              <a:gd name="T37" fmla="*/ 82 h 421"/>
              <a:gd name="T38" fmla="*/ 415 w 520"/>
              <a:gd name="T39" fmla="*/ 123 h 421"/>
              <a:gd name="T40" fmla="*/ 381 w 520"/>
              <a:gd name="T41" fmla="*/ 172 h 421"/>
              <a:gd name="T42" fmla="*/ 365 w 520"/>
              <a:gd name="T43" fmla="*/ 238 h 421"/>
              <a:gd name="T44" fmla="*/ 402 w 520"/>
              <a:gd name="T45" fmla="*/ 238 h 421"/>
              <a:gd name="T46" fmla="*/ 478 w 520"/>
              <a:gd name="T47" fmla="*/ 262 h 421"/>
              <a:gd name="T48" fmla="*/ 506 w 520"/>
              <a:gd name="T49" fmla="*/ 332 h 421"/>
              <a:gd name="T50" fmla="*/ 481 w 520"/>
              <a:gd name="T51" fmla="*/ 393 h 421"/>
              <a:gd name="T52" fmla="*/ 414 w 520"/>
              <a:gd name="T53" fmla="*/ 421 h 421"/>
              <a:gd name="T54" fmla="*/ 318 w 520"/>
              <a:gd name="T55" fmla="*/ 377 h 421"/>
              <a:gd name="T56" fmla="*/ 289 w 520"/>
              <a:gd name="T57" fmla="*/ 262 h 421"/>
              <a:gd name="T58" fmla="*/ 311 w 520"/>
              <a:gd name="T59" fmla="*/ 169 h 421"/>
              <a:gd name="T60" fmla="*/ 364 w 520"/>
              <a:gd name="T61" fmla="*/ 95 h 421"/>
              <a:gd name="T62" fmla="*/ 432 w 520"/>
              <a:gd name="T63" fmla="*/ 38 h 421"/>
              <a:gd name="T64" fmla="*/ 492 w 520"/>
              <a:gd name="T65" fmla="*/ 0 h 421"/>
              <a:gd name="T66" fmla="*/ 520 w 520"/>
              <a:gd name="T67" fmla="*/ 4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0" h="421">
                <a:moveTo>
                  <a:pt x="231" y="46"/>
                </a:moveTo>
                <a:cubicBezTo>
                  <a:pt x="206" y="60"/>
                  <a:pt x="187" y="72"/>
                  <a:pt x="172" y="82"/>
                </a:cubicBezTo>
                <a:cubicBezTo>
                  <a:pt x="156" y="93"/>
                  <a:pt x="141" y="106"/>
                  <a:pt x="125" y="123"/>
                </a:cubicBezTo>
                <a:cubicBezTo>
                  <a:pt x="111" y="138"/>
                  <a:pt x="100" y="154"/>
                  <a:pt x="92" y="172"/>
                </a:cubicBezTo>
                <a:cubicBezTo>
                  <a:pt x="84" y="189"/>
                  <a:pt x="79" y="211"/>
                  <a:pt x="75" y="238"/>
                </a:cubicBezTo>
                <a:cubicBezTo>
                  <a:pt x="113" y="238"/>
                  <a:pt x="113" y="238"/>
                  <a:pt x="113" y="238"/>
                </a:cubicBezTo>
                <a:cubicBezTo>
                  <a:pt x="145" y="238"/>
                  <a:pt x="171" y="246"/>
                  <a:pt x="189" y="262"/>
                </a:cubicBezTo>
                <a:cubicBezTo>
                  <a:pt x="208" y="278"/>
                  <a:pt x="217" y="301"/>
                  <a:pt x="217" y="332"/>
                </a:cubicBezTo>
                <a:cubicBezTo>
                  <a:pt x="217" y="353"/>
                  <a:pt x="209" y="374"/>
                  <a:pt x="192" y="393"/>
                </a:cubicBezTo>
                <a:cubicBezTo>
                  <a:pt x="176" y="412"/>
                  <a:pt x="153" y="421"/>
                  <a:pt x="125" y="421"/>
                </a:cubicBezTo>
                <a:cubicBezTo>
                  <a:pt x="80" y="421"/>
                  <a:pt x="48" y="407"/>
                  <a:pt x="29" y="377"/>
                </a:cubicBezTo>
                <a:cubicBezTo>
                  <a:pt x="9" y="348"/>
                  <a:pt x="0" y="309"/>
                  <a:pt x="0" y="262"/>
                </a:cubicBezTo>
                <a:cubicBezTo>
                  <a:pt x="0" y="228"/>
                  <a:pt x="7" y="197"/>
                  <a:pt x="22" y="169"/>
                </a:cubicBezTo>
                <a:cubicBezTo>
                  <a:pt x="36" y="141"/>
                  <a:pt x="54" y="116"/>
                  <a:pt x="75" y="95"/>
                </a:cubicBezTo>
                <a:cubicBezTo>
                  <a:pt x="96" y="72"/>
                  <a:pt x="119" y="53"/>
                  <a:pt x="143" y="38"/>
                </a:cubicBezTo>
                <a:cubicBezTo>
                  <a:pt x="167" y="22"/>
                  <a:pt x="187" y="9"/>
                  <a:pt x="203" y="0"/>
                </a:cubicBezTo>
                <a:lnTo>
                  <a:pt x="231" y="46"/>
                </a:lnTo>
                <a:close/>
                <a:moveTo>
                  <a:pt x="520" y="46"/>
                </a:moveTo>
                <a:cubicBezTo>
                  <a:pt x="496" y="60"/>
                  <a:pt x="476" y="72"/>
                  <a:pt x="461" y="82"/>
                </a:cubicBezTo>
                <a:cubicBezTo>
                  <a:pt x="446" y="93"/>
                  <a:pt x="430" y="106"/>
                  <a:pt x="415" y="123"/>
                </a:cubicBezTo>
                <a:cubicBezTo>
                  <a:pt x="399" y="139"/>
                  <a:pt x="388" y="155"/>
                  <a:pt x="381" y="172"/>
                </a:cubicBezTo>
                <a:cubicBezTo>
                  <a:pt x="373" y="189"/>
                  <a:pt x="368" y="211"/>
                  <a:pt x="365" y="238"/>
                </a:cubicBezTo>
                <a:cubicBezTo>
                  <a:pt x="402" y="238"/>
                  <a:pt x="402" y="238"/>
                  <a:pt x="402" y="238"/>
                </a:cubicBezTo>
                <a:cubicBezTo>
                  <a:pt x="434" y="238"/>
                  <a:pt x="460" y="246"/>
                  <a:pt x="478" y="262"/>
                </a:cubicBezTo>
                <a:cubicBezTo>
                  <a:pt x="497" y="278"/>
                  <a:pt x="506" y="301"/>
                  <a:pt x="506" y="332"/>
                </a:cubicBezTo>
                <a:cubicBezTo>
                  <a:pt x="506" y="353"/>
                  <a:pt x="498" y="374"/>
                  <a:pt x="481" y="393"/>
                </a:cubicBezTo>
                <a:cubicBezTo>
                  <a:pt x="465" y="412"/>
                  <a:pt x="442" y="421"/>
                  <a:pt x="414" y="421"/>
                </a:cubicBezTo>
                <a:cubicBezTo>
                  <a:pt x="369" y="421"/>
                  <a:pt x="337" y="407"/>
                  <a:pt x="318" y="377"/>
                </a:cubicBezTo>
                <a:cubicBezTo>
                  <a:pt x="298" y="348"/>
                  <a:pt x="289" y="309"/>
                  <a:pt x="289" y="262"/>
                </a:cubicBezTo>
                <a:cubicBezTo>
                  <a:pt x="289" y="228"/>
                  <a:pt x="296" y="197"/>
                  <a:pt x="311" y="169"/>
                </a:cubicBezTo>
                <a:cubicBezTo>
                  <a:pt x="325" y="141"/>
                  <a:pt x="343" y="116"/>
                  <a:pt x="364" y="95"/>
                </a:cubicBezTo>
                <a:cubicBezTo>
                  <a:pt x="385" y="72"/>
                  <a:pt x="408" y="53"/>
                  <a:pt x="432" y="38"/>
                </a:cubicBezTo>
                <a:cubicBezTo>
                  <a:pt x="456" y="22"/>
                  <a:pt x="476" y="9"/>
                  <a:pt x="492" y="0"/>
                </a:cubicBezTo>
                <a:lnTo>
                  <a:pt x="520" y="4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ctr"/>
            <a:endParaRPr lang="en-GB" sz="1400"/>
          </a:p>
        </p:txBody>
      </p:sp>
      <p:sp>
        <p:nvSpPr>
          <p:cNvPr id="25" name="Text Placeholder 5">
            <a:extLst>
              <a:ext uri="{FF2B5EF4-FFF2-40B4-BE49-F238E27FC236}">
                <a16:creationId xmlns:a16="http://schemas.microsoft.com/office/drawing/2014/main" id="{E91B7F15-DC1A-4E62-BB46-7129A344C4BF}"/>
              </a:ext>
            </a:extLst>
          </p:cNvPr>
          <p:cNvSpPr txBox="1">
            <a:spLocks/>
          </p:cNvSpPr>
          <p:nvPr/>
        </p:nvSpPr>
        <p:spPr>
          <a:xfrm>
            <a:off x="8118819" y="4390335"/>
            <a:ext cx="3825348" cy="1524491"/>
          </a:xfrm>
          <a:prstGeom prst="rect">
            <a:avLst/>
          </a:prstGeom>
        </p:spPr>
        <p:txBody>
          <a:bodyPr>
            <a:noAutofit/>
          </a:bodyPr>
          <a:lstStyle>
            <a:lvl1pPr marL="0" eaLnBrk="1" hangingPunct="1">
              <a:spcAft>
                <a:spcPts val="600"/>
              </a:spcAft>
              <a:defRPr sz="1400">
                <a:latin typeface="+mn-lt"/>
                <a:ea typeface="Roboto" panose="02000000000000000000" pitchFamily="2" charset="0"/>
                <a:cs typeface="Roboto" panose="02000000000000000000" pitchFamily="2" charset="0"/>
              </a:defRPr>
            </a:lvl1pPr>
            <a:lvl2pPr marL="457200" eaLnBrk="1" hangingPunct="1">
              <a:defRPr sz="1200">
                <a:latin typeface="Georgia" panose="02040502050405020303" pitchFamily="18" charset="0"/>
                <a:ea typeface="+mn-ea"/>
                <a:cs typeface="Arial" panose="020B0604020202020204" pitchFamily="34" charset="0"/>
              </a:defRPr>
            </a:lvl2pPr>
            <a:lvl3pPr marL="914400" eaLnBrk="1" hangingPunct="1">
              <a:defRPr sz="1200">
                <a:latin typeface="Georgia" panose="02040502050405020303" pitchFamily="18" charset="0"/>
                <a:ea typeface="+mn-ea"/>
                <a:cs typeface="Arial" panose="020B0604020202020204" pitchFamily="34" charset="0"/>
              </a:defRPr>
            </a:lvl3pPr>
            <a:lvl4pPr marL="1371600" eaLnBrk="1" hangingPunct="1">
              <a:defRPr sz="1200">
                <a:latin typeface="Georgia" panose="02040502050405020303" pitchFamily="18" charset="0"/>
                <a:ea typeface="+mn-ea"/>
                <a:cs typeface="Arial" panose="020B0604020202020204" pitchFamily="34" charset="0"/>
              </a:defRPr>
            </a:lvl4pPr>
            <a:lvl5pPr marL="1828800" eaLnBrk="1" hangingPunct="1">
              <a:defRPr sz="1200">
                <a:latin typeface="Georgia" panose="02040502050405020303" pitchFamily="18" charset="0"/>
                <a:ea typeface="+mn-ea"/>
                <a:cs typeface="Arial" panose="020B060402020202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US" sz="1600" i="1"/>
              <a:t>Relates to the personal information companies hold on their websites </a:t>
            </a:r>
            <a:r>
              <a:rPr lang="en-US" sz="1600" i="1" err="1"/>
              <a:t>etc</a:t>
            </a:r>
            <a:r>
              <a:rPr lang="en-US" sz="1600" i="1"/>
              <a:t>, about you in order to </a:t>
            </a:r>
            <a:r>
              <a:rPr lang="en-US" sz="1600" i="1" err="1"/>
              <a:t>personalise</a:t>
            </a:r>
            <a:r>
              <a:rPr lang="en-US" sz="1600" i="1"/>
              <a:t> their service and what they are allowed to do with this information which comes under the data protection act.</a:t>
            </a:r>
            <a:endParaRPr lang="en-GB" sz="1600" kern="0">
              <a:latin typeface="+mj-lt"/>
            </a:endParaRPr>
          </a:p>
        </p:txBody>
      </p:sp>
      <p:sp>
        <p:nvSpPr>
          <p:cNvPr id="26" name="Text Placeholder 1">
            <a:extLst>
              <a:ext uri="{FF2B5EF4-FFF2-40B4-BE49-F238E27FC236}">
                <a16:creationId xmlns:a16="http://schemas.microsoft.com/office/drawing/2014/main" id="{B96C5EE3-9744-0A16-2E0C-9E9152923A34}"/>
              </a:ext>
            </a:extLst>
          </p:cNvPr>
          <p:cNvSpPr txBox="1">
            <a:spLocks/>
          </p:cNvSpPr>
          <p:nvPr/>
        </p:nvSpPr>
        <p:spPr>
          <a:xfrm>
            <a:off x="606944" y="525462"/>
            <a:ext cx="10975456" cy="744538"/>
          </a:xfrm>
          <a:prstGeom prst="rect">
            <a:avLst/>
          </a:prstGeom>
        </p:spPr>
        <p:txBody>
          <a:bodyPr vert="horz" lIns="91440" tIns="14400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000" b="0" kern="1200">
                <a:solidFill>
                  <a:schemeClr val="tx1"/>
                </a:solidFill>
                <a:latin typeface="+mj-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n-lt"/>
              </a:rPr>
              <a:t>However, knowledge is fragmented with many referring to certain aspects of information/data rights, and very few providing a comprehensive explanation.</a:t>
            </a:r>
            <a:endParaRPr lang="en-GB" sz="2000">
              <a:latin typeface="+mn-lt"/>
            </a:endParaRPr>
          </a:p>
        </p:txBody>
      </p:sp>
      <p:sp>
        <p:nvSpPr>
          <p:cNvPr id="12" name="Text Placeholder 2">
            <a:extLst>
              <a:ext uri="{FF2B5EF4-FFF2-40B4-BE49-F238E27FC236}">
                <a16:creationId xmlns:a16="http://schemas.microsoft.com/office/drawing/2014/main" id="{3D73D208-B695-F504-FA18-FD45CCC2B1F7}"/>
              </a:ext>
            </a:extLst>
          </p:cNvPr>
          <p:cNvSpPr txBox="1">
            <a:spLocks/>
          </p:cNvSpPr>
          <p:nvPr/>
        </p:nvSpPr>
        <p:spPr>
          <a:xfrm>
            <a:off x="609600" y="236537"/>
            <a:ext cx="5486400" cy="288925"/>
          </a:xfrm>
          <a:prstGeom prst="rect">
            <a:avLst/>
          </a:prstGeom>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100" b="1"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ICO PAIR: Phase 1 Survey 2023</a:t>
            </a:r>
            <a:endParaRPr lang="en-GB"/>
          </a:p>
          <a:p>
            <a:endParaRPr lang="en-GB"/>
          </a:p>
        </p:txBody>
      </p:sp>
    </p:spTree>
    <p:extLst>
      <p:ext uri="{BB962C8B-B14F-4D97-AF65-F5344CB8AC3E}">
        <p14:creationId xmlns:p14="http://schemas.microsoft.com/office/powerpoint/2010/main" val="378934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BEE4DAC-A459-1482-B961-93D35D57DD78}"/>
              </a:ext>
            </a:extLst>
          </p:cNvPr>
          <p:cNvSpPr txBox="1"/>
          <p:nvPr/>
        </p:nvSpPr>
        <p:spPr>
          <a:xfrm>
            <a:off x="3331656" y="1656496"/>
            <a:ext cx="5528687" cy="307777"/>
          </a:xfrm>
          <a:prstGeom prst="rect">
            <a:avLst/>
          </a:prstGeom>
          <a:noFill/>
        </p:spPr>
        <p:txBody>
          <a:bodyPr wrap="square" rtlCol="0">
            <a:spAutoFit/>
          </a:bodyPr>
          <a:lstStyle/>
          <a:p>
            <a:pPr algn="ctr"/>
            <a:r>
              <a:rPr lang="en-US" sz="1400" b="1"/>
              <a:t>Awareness of selected legal rights</a:t>
            </a:r>
            <a:endParaRPr lang="en-GB" sz="1400" b="1"/>
          </a:p>
        </p:txBody>
      </p:sp>
      <p:sp>
        <p:nvSpPr>
          <p:cNvPr id="7" name="Text Placeholder 3">
            <a:extLst>
              <a:ext uri="{FF2B5EF4-FFF2-40B4-BE49-F238E27FC236}">
                <a16:creationId xmlns:a16="http://schemas.microsoft.com/office/drawing/2014/main" id="{0FCC22A2-42AF-D09D-297E-21BCDB8C8E9D}"/>
              </a:ext>
            </a:extLst>
          </p:cNvPr>
          <p:cNvSpPr>
            <a:spLocks noGrp="1"/>
          </p:cNvSpPr>
          <p:nvPr>
            <p:ph type="body" sz="quarter" idx="23"/>
          </p:nvPr>
        </p:nvSpPr>
        <p:spPr>
          <a:xfrm>
            <a:off x="1881188" y="6332538"/>
            <a:ext cx="7524000" cy="274398"/>
          </a:xfrm>
        </p:spPr>
        <p:txBody>
          <a:bodyPr/>
          <a:lstStyle/>
          <a:p>
            <a:r>
              <a:rPr lang="en-US"/>
              <a:t>2023: Sample size = 2017 | Base = All respondents | Q3. For each of these legal rights below, could you say whether you were aware that it was a legal right you held and that it was protected by law? / 2022: Sample size = 2067 | Base = All respondents | Q18. For each of these legal rights below, could you say whether you were aware that it was a legal right you held and that was protected by law?</a:t>
            </a:r>
            <a:endParaRPr lang="en-GB"/>
          </a:p>
        </p:txBody>
      </p:sp>
      <p:graphicFrame>
        <p:nvGraphicFramePr>
          <p:cNvPr id="12" name="Chart 11">
            <a:extLst>
              <a:ext uri="{FF2B5EF4-FFF2-40B4-BE49-F238E27FC236}">
                <a16:creationId xmlns:a16="http://schemas.microsoft.com/office/drawing/2014/main" id="{ABA91FE1-30F8-F8F5-B91F-35C578D699BE}"/>
              </a:ext>
            </a:extLst>
          </p:cNvPr>
          <p:cNvGraphicFramePr/>
          <p:nvPr>
            <p:extLst>
              <p:ext uri="{D42A27DB-BD31-4B8C-83A1-F6EECF244321}">
                <p14:modId xmlns:p14="http://schemas.microsoft.com/office/powerpoint/2010/main" val="2084052360"/>
              </p:ext>
            </p:extLst>
          </p:nvPr>
        </p:nvGraphicFramePr>
        <p:xfrm>
          <a:off x="1998704" y="2026227"/>
          <a:ext cx="8953320" cy="41644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0" y="525462"/>
            <a:ext cx="10972798" cy="744722"/>
          </a:xfrm>
        </p:spPr>
        <p:txBody>
          <a:bodyPr/>
          <a:lstStyle/>
          <a:p>
            <a:r>
              <a:rPr lang="en-US" sz="2000" dirty="0">
                <a:latin typeface="+mn-lt"/>
              </a:rPr>
              <a:t>Nearly a quarter of UK adults are unaware of any tested legal rights. Claimed awareness of specific information rights is moderate, with a </a:t>
            </a:r>
            <a:r>
              <a:rPr lang="en-US" sz="2000" dirty="0">
                <a:effectLst/>
                <a:latin typeface="+mn-lt"/>
              </a:rPr>
              <a:t>higher degree of awareness </a:t>
            </a:r>
            <a:r>
              <a:rPr lang="en-US" sz="2000" dirty="0">
                <a:latin typeface="+mn-lt"/>
              </a:rPr>
              <a:t>of</a:t>
            </a:r>
            <a:r>
              <a:rPr lang="en-US" sz="2000" dirty="0">
                <a:effectLst/>
                <a:latin typeface="+mn-lt"/>
              </a:rPr>
              <a:t> UK GDPR individual rights, and a lower awareness of FOI rights.</a:t>
            </a:r>
            <a:endParaRPr lang="en-US" sz="2000" dirty="0">
              <a:latin typeface="+mn-lt"/>
            </a:endParaRPr>
          </a:p>
        </p:txBody>
      </p:sp>
      <p:grpSp>
        <p:nvGrpSpPr>
          <p:cNvPr id="4" name="Group 3">
            <a:extLst>
              <a:ext uri="{FF2B5EF4-FFF2-40B4-BE49-F238E27FC236}">
                <a16:creationId xmlns:a16="http://schemas.microsoft.com/office/drawing/2014/main" id="{F53FFEFF-4B24-9DF7-4C66-B642D497E6C5}"/>
              </a:ext>
            </a:extLst>
          </p:cNvPr>
          <p:cNvGrpSpPr/>
          <p:nvPr/>
        </p:nvGrpSpPr>
        <p:grpSpPr>
          <a:xfrm>
            <a:off x="10261720" y="1497146"/>
            <a:ext cx="1983173" cy="3623446"/>
            <a:chOff x="10407100" y="1619804"/>
            <a:chExt cx="1929159" cy="3530531"/>
          </a:xfrm>
        </p:grpSpPr>
        <p:sp>
          <p:nvSpPr>
            <p:cNvPr id="6" name="TextBox 5">
              <a:extLst>
                <a:ext uri="{FF2B5EF4-FFF2-40B4-BE49-F238E27FC236}">
                  <a16:creationId xmlns:a16="http://schemas.microsoft.com/office/drawing/2014/main" id="{DEF9B43C-833E-1701-7D13-C995B27E8A7C}"/>
                </a:ext>
              </a:extLst>
            </p:cNvPr>
            <p:cNvSpPr txBox="1"/>
            <p:nvPr/>
          </p:nvSpPr>
          <p:spPr>
            <a:xfrm>
              <a:off x="10407100" y="1619804"/>
              <a:ext cx="1929159" cy="569780"/>
            </a:xfrm>
            <a:prstGeom prst="rect">
              <a:avLst/>
            </a:prstGeom>
            <a:noFill/>
          </p:spPr>
          <p:txBody>
            <a:bodyPr wrap="square" lIns="91440" tIns="45720" rIns="91440" bIns="45720" rtlCol="0" anchor="t">
              <a:spAutoFit/>
            </a:bodyPr>
            <a:lstStyle/>
            <a:p>
              <a:pPr algn="ctr"/>
              <a:endParaRPr lang="en-GB" sz="1000" i="1">
                <a:latin typeface="Segoe UI"/>
                <a:cs typeface="Segoe UI"/>
              </a:endParaRPr>
            </a:p>
            <a:p>
              <a:pPr algn="ctr"/>
              <a:r>
                <a:rPr lang="en-GB" sz="1100" b="1">
                  <a:latin typeface="Segoe UI"/>
                  <a:cs typeface="Segoe UI"/>
                </a:rPr>
                <a:t>Comparison to 2022</a:t>
              </a:r>
              <a:r>
                <a:rPr lang="en-GB" sz="1100" b="1">
                  <a:effectLst/>
                  <a:latin typeface="Segoe UI"/>
                  <a:cs typeface="Segoe UI"/>
                </a:rPr>
                <a:t> Public Awareness Research*</a:t>
              </a:r>
            </a:p>
          </p:txBody>
        </p:sp>
        <p:sp>
          <p:nvSpPr>
            <p:cNvPr id="8" name="TextBox 1">
              <a:extLst>
                <a:ext uri="{FF2B5EF4-FFF2-40B4-BE49-F238E27FC236}">
                  <a16:creationId xmlns:a16="http://schemas.microsoft.com/office/drawing/2014/main" id="{BAA8D56B-4128-AC49-3934-C8D962C1DF9A}"/>
                </a:ext>
              </a:extLst>
            </p:cNvPr>
            <p:cNvSpPr txBox="1"/>
            <p:nvPr/>
          </p:nvSpPr>
          <p:spPr>
            <a:xfrm>
              <a:off x="10978545" y="2392723"/>
              <a:ext cx="737204"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accent2"/>
                  </a:solidFill>
                </a:rPr>
                <a:t>+ 10%</a:t>
              </a:r>
              <a:endParaRPr lang="en-GB" sz="1400">
                <a:solidFill>
                  <a:schemeClr val="accent2"/>
                </a:solidFill>
              </a:endParaRPr>
            </a:p>
          </p:txBody>
        </p:sp>
        <p:sp>
          <p:nvSpPr>
            <p:cNvPr id="10" name="TextBox 1">
              <a:extLst>
                <a:ext uri="{FF2B5EF4-FFF2-40B4-BE49-F238E27FC236}">
                  <a16:creationId xmlns:a16="http://schemas.microsoft.com/office/drawing/2014/main" id="{41B2DCF2-753B-CFB7-8DFF-CE3576C0CF23}"/>
                </a:ext>
              </a:extLst>
            </p:cNvPr>
            <p:cNvSpPr txBox="1"/>
            <p:nvPr/>
          </p:nvSpPr>
          <p:spPr>
            <a:xfrm>
              <a:off x="10978545" y="3381015"/>
              <a:ext cx="737204"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accent2"/>
                  </a:solidFill>
                </a:rPr>
                <a:t>+ 14%</a:t>
              </a:r>
              <a:endParaRPr lang="en-GB" sz="1400">
                <a:solidFill>
                  <a:schemeClr val="accent2"/>
                </a:solidFill>
              </a:endParaRPr>
            </a:p>
          </p:txBody>
        </p:sp>
        <p:sp>
          <p:nvSpPr>
            <p:cNvPr id="11" name="TextBox 1">
              <a:extLst>
                <a:ext uri="{FF2B5EF4-FFF2-40B4-BE49-F238E27FC236}">
                  <a16:creationId xmlns:a16="http://schemas.microsoft.com/office/drawing/2014/main" id="{47006BA4-9BDD-DEDC-3576-4EA61B33CDAD}"/>
                </a:ext>
              </a:extLst>
            </p:cNvPr>
            <p:cNvSpPr txBox="1"/>
            <p:nvPr/>
          </p:nvSpPr>
          <p:spPr>
            <a:xfrm>
              <a:off x="10978545" y="3875161"/>
              <a:ext cx="737204"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accent2"/>
                  </a:solidFill>
                </a:rPr>
                <a:t>+ 12%</a:t>
              </a:r>
              <a:endParaRPr lang="en-GB" sz="1400">
                <a:solidFill>
                  <a:schemeClr val="accent2"/>
                </a:solidFill>
              </a:endParaRPr>
            </a:p>
          </p:txBody>
        </p:sp>
        <p:sp>
          <p:nvSpPr>
            <p:cNvPr id="24" name="TextBox 1">
              <a:extLst>
                <a:ext uri="{FF2B5EF4-FFF2-40B4-BE49-F238E27FC236}">
                  <a16:creationId xmlns:a16="http://schemas.microsoft.com/office/drawing/2014/main" id="{833B9ED4-D638-363D-39E3-AF9F10F4C6A8}"/>
                </a:ext>
              </a:extLst>
            </p:cNvPr>
            <p:cNvSpPr txBox="1"/>
            <p:nvPr/>
          </p:nvSpPr>
          <p:spPr>
            <a:xfrm>
              <a:off x="10978544" y="4369308"/>
              <a:ext cx="737205"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accent2"/>
                  </a:solidFill>
                </a:rPr>
                <a:t>+ 11%</a:t>
              </a:r>
              <a:endParaRPr lang="en-GB" sz="1400">
                <a:solidFill>
                  <a:schemeClr val="accent2"/>
                </a:solidFill>
              </a:endParaRPr>
            </a:p>
          </p:txBody>
        </p:sp>
        <p:sp>
          <p:nvSpPr>
            <p:cNvPr id="25" name="TextBox 1">
              <a:extLst>
                <a:ext uri="{FF2B5EF4-FFF2-40B4-BE49-F238E27FC236}">
                  <a16:creationId xmlns:a16="http://schemas.microsoft.com/office/drawing/2014/main" id="{DF1FDC4A-8F55-3CB2-A204-CCD1CCD16B06}"/>
                </a:ext>
              </a:extLst>
            </p:cNvPr>
            <p:cNvSpPr txBox="1"/>
            <p:nvPr/>
          </p:nvSpPr>
          <p:spPr>
            <a:xfrm>
              <a:off x="11023287" y="4863452"/>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accent2"/>
                  </a:solidFill>
                </a:rPr>
                <a:t>+ 2%</a:t>
              </a:r>
              <a:endParaRPr lang="en-GB" sz="1400">
                <a:solidFill>
                  <a:schemeClr val="accent2"/>
                </a:solidFill>
              </a:endParaRPr>
            </a:p>
          </p:txBody>
        </p:sp>
        <p:sp>
          <p:nvSpPr>
            <p:cNvPr id="26" name="TextBox 1">
              <a:extLst>
                <a:ext uri="{FF2B5EF4-FFF2-40B4-BE49-F238E27FC236}">
                  <a16:creationId xmlns:a16="http://schemas.microsoft.com/office/drawing/2014/main" id="{8EDBA3D7-164F-796B-6FEB-8CA60C188187}"/>
                </a:ext>
              </a:extLst>
            </p:cNvPr>
            <p:cNvSpPr txBox="1"/>
            <p:nvPr/>
          </p:nvSpPr>
          <p:spPr>
            <a:xfrm>
              <a:off x="11023287" y="2886869"/>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bg1">
                      <a:lumMod val="65000"/>
                    </a:schemeClr>
                  </a:solidFill>
                </a:rPr>
                <a:t>  NA</a:t>
              </a:r>
              <a:endParaRPr lang="en-GB" sz="1400">
                <a:solidFill>
                  <a:schemeClr val="bg1">
                    <a:lumMod val="65000"/>
                  </a:schemeClr>
                </a:solidFill>
              </a:endParaRPr>
            </a:p>
          </p:txBody>
        </p:sp>
      </p:grpSp>
      <p:grpSp>
        <p:nvGrpSpPr>
          <p:cNvPr id="22" name="Group 21">
            <a:extLst>
              <a:ext uri="{FF2B5EF4-FFF2-40B4-BE49-F238E27FC236}">
                <a16:creationId xmlns:a16="http://schemas.microsoft.com/office/drawing/2014/main" id="{9E5869E3-A392-639B-9B3A-63A4F01DBE2B}"/>
              </a:ext>
            </a:extLst>
          </p:cNvPr>
          <p:cNvGrpSpPr/>
          <p:nvPr/>
        </p:nvGrpSpPr>
        <p:grpSpPr>
          <a:xfrm>
            <a:off x="18132" y="2082263"/>
            <a:ext cx="1935811" cy="1522938"/>
            <a:chOff x="-2650" y="3660152"/>
            <a:chExt cx="1935811" cy="1522938"/>
          </a:xfrm>
        </p:grpSpPr>
        <p:pic>
          <p:nvPicPr>
            <p:cNvPr id="9" name="Graphic 8" descr="Clipboard All Crosses with solid fill">
              <a:extLst>
                <a:ext uri="{FF2B5EF4-FFF2-40B4-BE49-F238E27FC236}">
                  <a16:creationId xmlns:a16="http://schemas.microsoft.com/office/drawing/2014/main" id="{F0051EEE-5CB1-F0A9-702D-2E93E307B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333" y="3660152"/>
              <a:ext cx="757845" cy="757845"/>
            </a:xfrm>
            <a:prstGeom prst="rect">
              <a:avLst/>
            </a:prstGeom>
          </p:spPr>
        </p:pic>
        <p:sp>
          <p:nvSpPr>
            <p:cNvPr id="16" name="TextBox 15">
              <a:extLst>
                <a:ext uri="{FF2B5EF4-FFF2-40B4-BE49-F238E27FC236}">
                  <a16:creationId xmlns:a16="http://schemas.microsoft.com/office/drawing/2014/main" id="{8974BB65-2B80-CDCB-13F5-D4D925343583}"/>
                </a:ext>
              </a:extLst>
            </p:cNvPr>
            <p:cNvSpPr txBox="1"/>
            <p:nvPr/>
          </p:nvSpPr>
          <p:spPr>
            <a:xfrm>
              <a:off x="-2650" y="4352093"/>
              <a:ext cx="1935811" cy="830997"/>
            </a:xfrm>
            <a:prstGeom prst="rect">
              <a:avLst/>
            </a:prstGeom>
            <a:noFill/>
          </p:spPr>
          <p:txBody>
            <a:bodyPr wrap="square" rtlCol="0">
              <a:spAutoFit/>
            </a:bodyPr>
            <a:lstStyle/>
            <a:p>
              <a:pPr algn="ctr"/>
              <a:r>
                <a:rPr lang="en-US" sz="1600" b="1" dirty="0">
                  <a:solidFill>
                    <a:schemeClr val="accent6"/>
                  </a:solidFill>
                </a:rPr>
                <a:t>24% were </a:t>
              </a:r>
              <a:r>
                <a:rPr lang="en-US" sz="1600" b="1" u="sng" dirty="0">
                  <a:solidFill>
                    <a:schemeClr val="accent6"/>
                  </a:solidFill>
                </a:rPr>
                <a:t>not</a:t>
              </a:r>
              <a:r>
                <a:rPr lang="en-US" sz="1600" b="1" dirty="0">
                  <a:solidFill>
                    <a:schemeClr val="accent6"/>
                  </a:solidFill>
                </a:rPr>
                <a:t> </a:t>
              </a:r>
              <a:r>
                <a:rPr lang="en-US" sz="1600" b="1" u="sng" dirty="0">
                  <a:solidFill>
                    <a:schemeClr val="accent6"/>
                  </a:solidFill>
                </a:rPr>
                <a:t>aware</a:t>
              </a:r>
              <a:r>
                <a:rPr lang="en-US" sz="1600" b="1" dirty="0">
                  <a:solidFill>
                    <a:schemeClr val="accent6"/>
                  </a:solidFill>
                </a:rPr>
                <a:t> of </a:t>
              </a:r>
              <a:r>
                <a:rPr lang="en-US" sz="1600" b="1" u="sng" dirty="0">
                  <a:solidFill>
                    <a:schemeClr val="accent6"/>
                  </a:solidFill>
                </a:rPr>
                <a:t>any</a:t>
              </a:r>
              <a:r>
                <a:rPr lang="en-US" sz="1600" b="1" dirty="0">
                  <a:solidFill>
                    <a:schemeClr val="accent6"/>
                  </a:solidFill>
                </a:rPr>
                <a:t> information rights</a:t>
              </a:r>
              <a:endParaRPr lang="en-GB" sz="1600" b="1" dirty="0">
                <a:solidFill>
                  <a:schemeClr val="accent6"/>
                </a:solidFill>
              </a:endParaRPr>
            </a:p>
          </p:txBody>
        </p:sp>
      </p:grpSp>
      <p:grpSp>
        <p:nvGrpSpPr>
          <p:cNvPr id="21" name="Group 20">
            <a:extLst>
              <a:ext uri="{FF2B5EF4-FFF2-40B4-BE49-F238E27FC236}">
                <a16:creationId xmlns:a16="http://schemas.microsoft.com/office/drawing/2014/main" id="{725DAC3C-1913-4D7E-76AE-CF9AD0FBFF97}"/>
              </a:ext>
            </a:extLst>
          </p:cNvPr>
          <p:cNvGrpSpPr/>
          <p:nvPr/>
        </p:nvGrpSpPr>
        <p:grpSpPr>
          <a:xfrm>
            <a:off x="18131" y="3713841"/>
            <a:ext cx="1935811" cy="1216213"/>
            <a:chOff x="-2650" y="2236402"/>
            <a:chExt cx="1935811" cy="1216213"/>
          </a:xfrm>
        </p:grpSpPr>
        <p:sp>
          <p:nvSpPr>
            <p:cNvPr id="15" name="TextBox 14">
              <a:extLst>
                <a:ext uri="{FF2B5EF4-FFF2-40B4-BE49-F238E27FC236}">
                  <a16:creationId xmlns:a16="http://schemas.microsoft.com/office/drawing/2014/main" id="{33153067-458A-7AEB-9088-1A5B2C1946F7}"/>
                </a:ext>
              </a:extLst>
            </p:cNvPr>
            <p:cNvSpPr txBox="1"/>
            <p:nvPr/>
          </p:nvSpPr>
          <p:spPr>
            <a:xfrm>
              <a:off x="-2650" y="2867840"/>
              <a:ext cx="1935811" cy="584775"/>
            </a:xfrm>
            <a:prstGeom prst="rect">
              <a:avLst/>
            </a:prstGeom>
            <a:noFill/>
          </p:spPr>
          <p:txBody>
            <a:bodyPr wrap="square" rtlCol="0">
              <a:spAutoFit/>
            </a:bodyPr>
            <a:lstStyle/>
            <a:p>
              <a:pPr algn="ctr"/>
              <a:r>
                <a:rPr lang="en-US" sz="1600" b="1" dirty="0">
                  <a:solidFill>
                    <a:schemeClr val="accent2"/>
                  </a:solidFill>
                </a:rPr>
                <a:t>13% were aware of </a:t>
              </a:r>
              <a:r>
                <a:rPr lang="en-US" sz="1600" b="1" u="sng" dirty="0">
                  <a:solidFill>
                    <a:schemeClr val="accent2"/>
                  </a:solidFill>
                </a:rPr>
                <a:t>all</a:t>
              </a:r>
              <a:r>
                <a:rPr lang="en-US" sz="1600" b="1" dirty="0">
                  <a:solidFill>
                    <a:schemeClr val="accent2"/>
                  </a:solidFill>
                </a:rPr>
                <a:t> rights tested</a:t>
              </a:r>
              <a:endParaRPr lang="en-GB" sz="1600" b="1" dirty="0">
                <a:solidFill>
                  <a:schemeClr val="accent2"/>
                </a:solidFill>
              </a:endParaRPr>
            </a:p>
          </p:txBody>
        </p:sp>
        <p:pic>
          <p:nvPicPr>
            <p:cNvPr id="5" name="Graphic 4" descr="Checklist with solid fill">
              <a:extLst>
                <a:ext uri="{FF2B5EF4-FFF2-40B4-BE49-F238E27FC236}">
                  <a16:creationId xmlns:a16="http://schemas.microsoft.com/office/drawing/2014/main" id="{9E2F6757-49E3-A5A3-541B-752894E510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333" y="2236402"/>
              <a:ext cx="757845" cy="685063"/>
            </a:xfrm>
            <a:prstGeom prst="rect">
              <a:avLst/>
            </a:prstGeom>
          </p:spPr>
        </p:pic>
      </p:grpSp>
      <p:sp>
        <p:nvSpPr>
          <p:cNvPr id="18" name="Text Placeholder 2">
            <a:extLst>
              <a:ext uri="{FF2B5EF4-FFF2-40B4-BE49-F238E27FC236}">
                <a16:creationId xmlns:a16="http://schemas.microsoft.com/office/drawing/2014/main" id="{51D32F87-7687-3878-5B05-C2EE9AE0A49C}"/>
              </a:ext>
            </a:extLst>
          </p:cNvPr>
          <p:cNvSpPr>
            <a:spLocks noGrp="1"/>
          </p:cNvSpPr>
          <p:nvPr>
            <p:ph type="body" sz="quarter" idx="15"/>
          </p:nvPr>
        </p:nvSpPr>
        <p:spPr>
          <a:xfrm>
            <a:off x="609600" y="236537"/>
            <a:ext cx="5486400" cy="288925"/>
          </a:xfrm>
        </p:spPr>
        <p:txBody>
          <a:bodyPr/>
          <a:lstStyle/>
          <a:p>
            <a:r>
              <a:rPr lang="en-US"/>
              <a:t>ICO PAIR: Phase 1 Survey 2023</a:t>
            </a:r>
            <a:endParaRPr lang="en-GB"/>
          </a:p>
          <a:p>
            <a:endParaRPr lang="en-GB"/>
          </a:p>
        </p:txBody>
      </p:sp>
      <p:cxnSp>
        <p:nvCxnSpPr>
          <p:cNvPr id="20" name="Straight Connector 19">
            <a:extLst>
              <a:ext uri="{FF2B5EF4-FFF2-40B4-BE49-F238E27FC236}">
                <a16:creationId xmlns:a16="http://schemas.microsoft.com/office/drawing/2014/main" id="{161D720D-6B56-22A6-4291-94F6C9F0EF61}"/>
              </a:ext>
            </a:extLst>
          </p:cNvPr>
          <p:cNvCxnSpPr>
            <a:cxnSpLocks/>
          </p:cNvCxnSpPr>
          <p:nvPr/>
        </p:nvCxnSpPr>
        <p:spPr>
          <a:xfrm>
            <a:off x="1965932" y="2082263"/>
            <a:ext cx="0" cy="3132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2F2586E-41E8-8716-0CBF-B2ECF8974135}"/>
              </a:ext>
            </a:extLst>
          </p:cNvPr>
          <p:cNvSpPr txBox="1"/>
          <p:nvPr/>
        </p:nvSpPr>
        <p:spPr>
          <a:xfrm>
            <a:off x="9410217" y="6192738"/>
            <a:ext cx="1771157" cy="553998"/>
          </a:xfrm>
          <a:prstGeom prst="rect">
            <a:avLst/>
          </a:prstGeom>
          <a:noFill/>
          <a:ln>
            <a:solidFill>
              <a:schemeClr val="tx1"/>
            </a:solidFill>
          </a:ln>
        </p:spPr>
        <p:txBody>
          <a:bodyPr wrap="square" rtlCol="0">
            <a:spAutoFit/>
          </a:bodyPr>
          <a:lstStyle/>
          <a:p>
            <a:r>
              <a:rPr lang="en-US" sz="1000" b="1" i="1" u="sng"/>
              <a:t>* NB</a:t>
            </a:r>
            <a:r>
              <a:rPr lang="en-US" sz="900" b="1" i="1" u="sng"/>
              <a:t>: </a:t>
            </a:r>
            <a:r>
              <a:rPr lang="en-US" sz="1000"/>
              <a:t>Comparisons to 2022 data are indicative only. Refer to slide 33 for detail.</a:t>
            </a:r>
            <a:endParaRPr lang="en-GB" sz="1000"/>
          </a:p>
        </p:txBody>
      </p:sp>
    </p:spTree>
    <p:extLst>
      <p:ext uri="{BB962C8B-B14F-4D97-AF65-F5344CB8AC3E}">
        <p14:creationId xmlns:p14="http://schemas.microsoft.com/office/powerpoint/2010/main" val="253012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DA1656-7ADC-7D1E-B9E1-BB20540C54B2}"/>
              </a:ext>
            </a:extLst>
          </p:cNvPr>
          <p:cNvSpPr/>
          <p:nvPr/>
        </p:nvSpPr>
        <p:spPr>
          <a:xfrm>
            <a:off x="6097158" y="1773395"/>
            <a:ext cx="5775939" cy="4204226"/>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400" b="1">
                <a:solidFill>
                  <a:srgbClr val="000000"/>
                </a:solidFill>
              </a:rPr>
              <a:t>Although certain groups showed no significant difference in their awareness of the term 'information/data rights', there was a noticeable variation in their knowledge of specific legal rights.</a:t>
            </a:r>
          </a:p>
          <a:p>
            <a:pPr algn="ctr"/>
            <a:endParaRPr lang="en-US" sz="1400" b="1">
              <a:solidFill>
                <a:srgbClr val="000000"/>
              </a:solidFill>
              <a:ea typeface="Roboto"/>
              <a:cs typeface="Roboto"/>
            </a:endParaRPr>
          </a:p>
          <a:p>
            <a:pPr marL="285750" marR="0" lvl="0" indent="-285750" defTabSz="914400" rtl="0" eaLnBrk="1" fontAlgn="b" latinLnBrk="0" hangingPunct="1">
              <a:lnSpc>
                <a:spcPct val="100000"/>
              </a:lnSpc>
              <a:spcBef>
                <a:spcPts val="0"/>
              </a:spcBef>
              <a:spcAft>
                <a:spcPts val="0"/>
              </a:spcAft>
              <a:buClrTx/>
              <a:buSzTx/>
              <a:buFont typeface="Wingdings"/>
              <a:buChar char="Ø"/>
              <a:tabLst/>
              <a:defRPr/>
            </a:pPr>
            <a:r>
              <a:rPr lang="en-US" sz="1400" b="0" i="0" u="none" strike="noStrike">
                <a:solidFill>
                  <a:srgbClr val="000000"/>
                </a:solidFill>
                <a:effectLst/>
                <a:latin typeface="+mn-lt"/>
              </a:rPr>
              <a:t>21% of those who identify as </a:t>
            </a:r>
            <a:r>
              <a:rPr lang="en-US" sz="1400" b="1" i="0" u="none" strike="noStrike">
                <a:solidFill>
                  <a:srgbClr val="000000"/>
                </a:solidFill>
                <a:effectLst/>
                <a:latin typeface="+mn-lt"/>
              </a:rPr>
              <a:t>LGBTQ+ </a:t>
            </a:r>
            <a:r>
              <a:rPr lang="en-US" sz="1400" b="0" i="0" u="none" strike="noStrike">
                <a:solidFill>
                  <a:srgbClr val="000000"/>
                </a:solidFill>
                <a:effectLst/>
                <a:latin typeface="+mn-lt"/>
              </a:rPr>
              <a:t>are </a:t>
            </a:r>
            <a:r>
              <a:rPr lang="en-US" sz="1400" b="1" i="0" u="none" strike="noStrike">
                <a:solidFill>
                  <a:schemeClr val="accent2"/>
                </a:solidFill>
                <a:effectLst/>
                <a:latin typeface="+mn-lt"/>
              </a:rPr>
              <a:t>aware of </a:t>
            </a:r>
            <a:r>
              <a:rPr lang="en-US" sz="1400" b="1" i="0" u="sng" strike="noStrike">
                <a:solidFill>
                  <a:schemeClr val="accent2"/>
                </a:solidFill>
                <a:effectLst/>
                <a:latin typeface="+mn-lt"/>
              </a:rPr>
              <a:t>all</a:t>
            </a:r>
            <a:r>
              <a:rPr lang="en-US" sz="1400" b="1" i="0" u="none" strike="noStrike">
                <a:solidFill>
                  <a:schemeClr val="accent2"/>
                </a:solidFill>
                <a:effectLst/>
                <a:latin typeface="+mn-lt"/>
              </a:rPr>
              <a:t> rights tested</a:t>
            </a:r>
            <a:r>
              <a:rPr lang="en-US" sz="1400" b="0" i="0" u="none" strike="noStrike">
                <a:solidFill>
                  <a:srgbClr val="000000"/>
                </a:solidFill>
                <a:effectLst/>
                <a:latin typeface="+mn-lt"/>
              </a:rPr>
              <a:t>, vs. 12% who identify as heterosexual</a:t>
            </a:r>
            <a:endParaRPr lang="en-US" sz="1400" b="0" i="0" u="none" strike="noStrike">
              <a:solidFill>
                <a:srgbClr val="000000"/>
              </a:solidFill>
              <a:effectLst/>
              <a:latin typeface="+mn-lt"/>
              <a:ea typeface="Roboto"/>
              <a:cs typeface="Roboto"/>
            </a:endParaRPr>
          </a:p>
          <a:p>
            <a:pPr marL="285750" marR="0" lvl="0" indent="-285750" defTabSz="914400">
              <a:lnSpc>
                <a:spcPct val="100000"/>
              </a:lnSpc>
              <a:spcBef>
                <a:spcPts val="0"/>
              </a:spcBef>
              <a:spcAft>
                <a:spcPts val="0"/>
              </a:spcAft>
              <a:buClrTx/>
              <a:buSzTx/>
              <a:buFont typeface="Wingdings"/>
              <a:buChar char="Ø"/>
              <a:tabLst/>
              <a:defRPr/>
            </a:pPr>
            <a:endParaRPr lang="en-US" sz="1400" b="0" i="0" u="none" strike="noStrike">
              <a:solidFill>
                <a:srgbClr val="000000"/>
              </a:solidFill>
              <a:effectLst/>
              <a:latin typeface="+mn-lt"/>
              <a:ea typeface="Roboto"/>
              <a:cs typeface="Roboto"/>
            </a:endParaRPr>
          </a:p>
          <a:p>
            <a:pPr marL="285750" indent="-285750">
              <a:buFont typeface="Wingdings"/>
              <a:buChar char="Ø"/>
              <a:defRPr/>
            </a:pPr>
            <a:endParaRPr lang="en-US" sz="1400">
              <a:solidFill>
                <a:srgbClr val="000000"/>
              </a:solidFill>
              <a:latin typeface="Roboto"/>
              <a:ea typeface="Roboto"/>
              <a:cs typeface="Roboto"/>
            </a:endParaRPr>
          </a:p>
          <a:p>
            <a:pPr marL="285750" indent="-285750">
              <a:buFont typeface="Wingdings"/>
              <a:buChar char="Ø"/>
              <a:defRPr/>
            </a:pPr>
            <a:r>
              <a:rPr lang="en-GB" sz="1400">
                <a:solidFill>
                  <a:srgbClr val="000000"/>
                </a:solidFill>
                <a:latin typeface="Arial"/>
                <a:ea typeface="Roboto"/>
                <a:cs typeface="Arial"/>
              </a:rPr>
              <a:t>2</a:t>
            </a:r>
            <a:r>
              <a:rPr lang="en-GB" sz="1400">
                <a:solidFill>
                  <a:srgbClr val="000000"/>
                </a:solidFill>
              </a:rPr>
              <a:t>8% of those with a </a:t>
            </a:r>
            <a:r>
              <a:rPr lang="en-GB" sz="1400" b="1">
                <a:solidFill>
                  <a:srgbClr val="000000"/>
                </a:solidFill>
              </a:rPr>
              <a:t>disability</a:t>
            </a:r>
            <a:r>
              <a:rPr lang="en-GB" sz="1400">
                <a:solidFill>
                  <a:srgbClr val="000000"/>
                </a:solidFill>
              </a:rPr>
              <a:t> are </a:t>
            </a:r>
            <a:r>
              <a:rPr lang="en-GB" sz="1400" b="1">
                <a:solidFill>
                  <a:schemeClr val="tx2">
                    <a:lumMod val="50000"/>
                  </a:schemeClr>
                </a:solidFill>
              </a:rPr>
              <a:t>not aware of </a:t>
            </a:r>
            <a:r>
              <a:rPr lang="en-GB" sz="1400" b="1" u="sng">
                <a:solidFill>
                  <a:schemeClr val="tx2">
                    <a:lumMod val="50000"/>
                  </a:schemeClr>
                </a:solidFill>
              </a:rPr>
              <a:t>any</a:t>
            </a:r>
            <a:r>
              <a:rPr lang="en-GB" sz="1400" b="1">
                <a:solidFill>
                  <a:schemeClr val="tx2">
                    <a:lumMod val="50000"/>
                  </a:schemeClr>
                </a:solidFill>
              </a:rPr>
              <a:t> rights</a:t>
            </a:r>
            <a:r>
              <a:rPr lang="en-GB" sz="1400">
                <a:solidFill>
                  <a:srgbClr val="000000"/>
                </a:solidFill>
              </a:rPr>
              <a:t> vs. 23% without a disability</a:t>
            </a:r>
            <a:endParaRPr lang="en-GB" sz="1400">
              <a:solidFill>
                <a:srgbClr val="000000"/>
              </a:solidFill>
              <a:ea typeface="Roboto"/>
              <a:cs typeface="Roboto"/>
            </a:endParaRPr>
          </a:p>
          <a:p>
            <a:pPr marL="285750" indent="-285750">
              <a:buFont typeface="Wingdings"/>
              <a:buChar char="Ø"/>
              <a:defRPr/>
            </a:pPr>
            <a:endParaRPr lang="en-US" sz="1400">
              <a:solidFill>
                <a:srgbClr val="000000"/>
              </a:solidFill>
              <a:ea typeface="Roboto"/>
              <a:cs typeface="Roboto"/>
            </a:endParaRPr>
          </a:p>
          <a:p>
            <a:pPr marL="171450" indent="-171450" fontAlgn="b">
              <a:buFont typeface="Wingdings"/>
              <a:buChar char="Ø"/>
              <a:defRPr/>
            </a:pPr>
            <a:endParaRPr lang="en-GB" sz="800">
              <a:solidFill>
                <a:srgbClr val="000000"/>
              </a:solidFill>
              <a:highlight>
                <a:srgbClr val="FFFF00"/>
              </a:highlight>
              <a:ea typeface="Roboto"/>
              <a:cs typeface="Roboto"/>
            </a:endParaRPr>
          </a:p>
          <a:p>
            <a:pPr marL="285750" indent="-285750" fontAlgn="b">
              <a:buFont typeface="Wingdings"/>
              <a:buChar char="Ø"/>
              <a:defRPr/>
            </a:pPr>
            <a:r>
              <a:rPr lang="en-GB" sz="1400" b="0" i="0" u="none" strike="noStrike">
                <a:solidFill>
                  <a:srgbClr val="000000"/>
                </a:solidFill>
                <a:effectLst/>
                <a:latin typeface="+mn-lt"/>
              </a:rPr>
              <a:t>Despite low sample size*, </a:t>
            </a:r>
            <a:r>
              <a:rPr lang="en-US" sz="1400" b="0" i="0" u="none" strike="noStrike">
                <a:solidFill>
                  <a:srgbClr val="000000"/>
                </a:solidFill>
                <a:effectLst/>
                <a:latin typeface="+mn-lt"/>
              </a:rPr>
              <a:t>Black 18-34 year-olds</a:t>
            </a:r>
            <a:r>
              <a:rPr lang="en-GB" sz="1400" b="0" i="0" u="none" strike="noStrike">
                <a:solidFill>
                  <a:srgbClr val="000000"/>
                </a:solidFill>
                <a:effectLst/>
                <a:latin typeface="+mn-lt"/>
              </a:rPr>
              <a:t> show different results compared to other ethnic groups: </a:t>
            </a:r>
            <a:r>
              <a:rPr lang="en-US" sz="1400" b="0" i="0" u="none" strike="noStrike">
                <a:solidFill>
                  <a:srgbClr val="000000"/>
                </a:solidFill>
                <a:effectLst/>
                <a:latin typeface="+mn-lt"/>
              </a:rPr>
              <a:t>26% of Black 18-34 year-olds</a:t>
            </a:r>
            <a:r>
              <a:rPr lang="en-GB" sz="1400" b="0" i="0" u="none" strike="noStrike">
                <a:solidFill>
                  <a:srgbClr val="000000"/>
                </a:solidFill>
                <a:effectLst/>
                <a:latin typeface="+mn-lt"/>
              </a:rPr>
              <a:t> </a:t>
            </a:r>
            <a:r>
              <a:rPr lang="en-US" sz="1400" b="0" i="0" u="none" strike="noStrike">
                <a:solidFill>
                  <a:srgbClr val="000000"/>
                </a:solidFill>
                <a:effectLst/>
                <a:latin typeface="+mn-lt"/>
              </a:rPr>
              <a:t>are </a:t>
            </a:r>
            <a:r>
              <a:rPr lang="en-US" sz="1400" b="1" i="0" u="none" strike="noStrike">
                <a:solidFill>
                  <a:schemeClr val="accent2"/>
                </a:solidFill>
                <a:effectLst/>
                <a:latin typeface="+mn-lt"/>
              </a:rPr>
              <a:t>aware of </a:t>
            </a:r>
            <a:r>
              <a:rPr lang="en-US" sz="1400" b="1" i="0" u="sng" strike="noStrike">
                <a:solidFill>
                  <a:schemeClr val="accent2"/>
                </a:solidFill>
                <a:effectLst/>
                <a:latin typeface="+mn-lt"/>
              </a:rPr>
              <a:t>all</a:t>
            </a:r>
            <a:r>
              <a:rPr lang="en-US" sz="1400" b="1" i="0" u="none" strike="noStrike">
                <a:solidFill>
                  <a:schemeClr val="accent2"/>
                </a:solidFill>
                <a:effectLst/>
                <a:latin typeface="+mn-lt"/>
              </a:rPr>
              <a:t> rights tested</a:t>
            </a:r>
            <a:r>
              <a:rPr lang="en-US" sz="1400" b="0" i="0" u="none" strike="noStrike">
                <a:solidFill>
                  <a:srgbClr val="000000"/>
                </a:solidFill>
                <a:effectLst/>
                <a:latin typeface="+mn-lt"/>
              </a:rPr>
              <a:t>, compared to 13% of their White </a:t>
            </a:r>
            <a:r>
              <a:rPr lang="en-US" sz="1400">
                <a:solidFill>
                  <a:srgbClr val="000000"/>
                </a:solidFill>
              </a:rPr>
              <a:t>respondents</a:t>
            </a:r>
            <a:r>
              <a:rPr lang="en-US" sz="1400" b="0" i="0" u="none" strike="noStrike">
                <a:solidFill>
                  <a:srgbClr val="000000"/>
                </a:solidFill>
                <a:effectLst/>
                <a:latin typeface="+mn-lt"/>
              </a:rPr>
              <a:t> of the same age.</a:t>
            </a:r>
            <a:r>
              <a:rPr lang="en-US" sz="1400">
                <a:solidFill>
                  <a:srgbClr val="000000"/>
                </a:solidFill>
              </a:rPr>
              <a:t> </a:t>
            </a:r>
            <a:r>
              <a:rPr lang="en-US" sz="1400" b="0" i="0" u="none" strike="noStrike">
                <a:solidFill>
                  <a:srgbClr val="000000"/>
                </a:solidFill>
                <a:effectLst/>
                <a:latin typeface="+mn-lt"/>
              </a:rPr>
              <a:t>This difference is </a:t>
            </a:r>
            <a:r>
              <a:rPr lang="en-US" sz="1400">
                <a:solidFill>
                  <a:srgbClr val="000000"/>
                </a:solidFill>
              </a:rPr>
              <a:t>most notable</a:t>
            </a:r>
            <a:r>
              <a:rPr lang="en-US" sz="1400" b="0" i="0" u="none" strike="noStrike">
                <a:solidFill>
                  <a:srgbClr val="000000"/>
                </a:solidFill>
                <a:effectLst/>
                <a:latin typeface="+mn-lt"/>
              </a:rPr>
              <a:t> in awareness of limiting an </a:t>
            </a:r>
            <a:r>
              <a:rPr lang="en-US" sz="1400" b="0" i="0" u="none" strike="noStrike" err="1">
                <a:solidFill>
                  <a:srgbClr val="000000"/>
                </a:solidFill>
                <a:effectLst/>
                <a:latin typeface="+mn-lt"/>
              </a:rPr>
              <a:t>organisation's</a:t>
            </a:r>
            <a:r>
              <a:rPr lang="en-US" sz="1400" b="0" i="0" u="none" strike="noStrike">
                <a:solidFill>
                  <a:srgbClr val="000000"/>
                </a:solidFill>
                <a:effectLst/>
                <a:latin typeface="+mn-lt"/>
              </a:rPr>
              <a:t> use of personal information (71% Black 18-34s vs 50% White 18-34s) and of requesting deletion of personal data (71% Black 18-34s vs 51% White 18-34s).</a:t>
            </a:r>
            <a:endParaRPr lang="en-GB" sz="1400" b="0" i="0" u="none" strike="noStrike">
              <a:solidFill>
                <a:srgbClr val="000000"/>
              </a:solidFill>
              <a:effectLst/>
              <a:latin typeface="+mn-lt"/>
              <a:ea typeface="Roboto"/>
              <a:cs typeface="Roboto"/>
            </a:endParaRPr>
          </a:p>
          <a:p>
            <a:pPr marL="285750" marR="0" lvl="0" indent="-285750" algn="ctr" defTabSz="914400" rtl="0" eaLnBrk="1" fontAlgn="b" latinLnBrk="0" hangingPunct="1">
              <a:lnSpc>
                <a:spcPct val="100000"/>
              </a:lnSpc>
              <a:spcBef>
                <a:spcPts val="0"/>
              </a:spcBef>
              <a:spcAft>
                <a:spcPts val="0"/>
              </a:spcAft>
              <a:buClrTx/>
              <a:buSzTx/>
              <a:buFont typeface="Wingdings"/>
              <a:buChar char="Ø"/>
              <a:tabLst/>
              <a:defRPr/>
            </a:pPr>
            <a:endParaRPr lang="en-GB" sz="1400" b="0" i="0" u="none" strike="noStrike">
              <a:solidFill>
                <a:srgbClr val="000000"/>
              </a:solidFill>
              <a:effectLst/>
              <a:latin typeface="+mn-lt"/>
              <a:ea typeface="Roboto"/>
              <a:cs typeface="Roboto"/>
            </a:endParaRPr>
          </a:p>
          <a:p>
            <a:pPr marR="0" lvl="0" algn="ctr" defTabSz="914400" rtl="0" eaLnBrk="1" latinLnBrk="0" hangingPunct="1">
              <a:lnSpc>
                <a:spcPct val="100000"/>
              </a:lnSpc>
              <a:spcBef>
                <a:spcPts val="0"/>
              </a:spcBef>
              <a:spcAft>
                <a:spcPts val="0"/>
              </a:spcAft>
              <a:buClrTx/>
              <a:buSzTx/>
              <a:tabLst/>
              <a:defRPr/>
            </a:pPr>
            <a:endParaRPr lang="en-US" sz="1400" b="1">
              <a:solidFill>
                <a:srgbClr val="000000"/>
              </a:solidFill>
            </a:endParaRPr>
          </a:p>
          <a:p>
            <a:pPr algn="ctr"/>
            <a:endParaRPr lang="en-GB"/>
          </a:p>
        </p:txBody>
      </p:sp>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1" y="525462"/>
            <a:ext cx="10972800" cy="744722"/>
          </a:xfrm>
        </p:spPr>
        <p:txBody>
          <a:bodyPr/>
          <a:lstStyle/>
          <a:p>
            <a:r>
              <a:rPr lang="en-GB" sz="2000">
                <a:effectLst/>
                <a:latin typeface="+mn-lt"/>
                <a:ea typeface="Calibri" panose="020F0502020204030204" pitchFamily="34" charset="0"/>
                <a:cs typeface="Times New Roman" panose="02020603050405020304" pitchFamily="18" charset="0"/>
              </a:rPr>
              <a:t>The profiles of those who are more likely to be</a:t>
            </a:r>
            <a:r>
              <a:rPr lang="en-GB" sz="2000" b="1">
                <a:effectLst/>
                <a:latin typeface="+mn-lt"/>
                <a:ea typeface="Calibri" panose="020F0502020204030204" pitchFamily="34" charset="0"/>
                <a:cs typeface="Times New Roman" panose="02020603050405020304" pitchFamily="18" charset="0"/>
              </a:rPr>
              <a:t> </a:t>
            </a:r>
            <a:r>
              <a:rPr lang="en-GB" sz="2000">
                <a:effectLst/>
                <a:latin typeface="+mn-lt"/>
                <a:ea typeface="Calibri" panose="020F0502020204030204" pitchFamily="34" charset="0"/>
                <a:cs typeface="Times New Roman" panose="02020603050405020304" pitchFamily="18" charset="0"/>
              </a:rPr>
              <a:t>aware that they had specific information rights, are mostly in line with those familiar with the term “information/data rights”.</a:t>
            </a:r>
            <a:endParaRPr lang="en-GB" sz="2000">
              <a:latin typeface="+mn-lt"/>
            </a:endParaRPr>
          </a:p>
        </p:txBody>
      </p:sp>
      <p:sp>
        <p:nvSpPr>
          <p:cNvPr id="7" name="Text Placeholder 3">
            <a:extLst>
              <a:ext uri="{FF2B5EF4-FFF2-40B4-BE49-F238E27FC236}">
                <a16:creationId xmlns:a16="http://schemas.microsoft.com/office/drawing/2014/main" id="{F5C102B5-1760-6715-F58F-0C3970B4613B}"/>
              </a:ext>
            </a:extLst>
          </p:cNvPr>
          <p:cNvSpPr>
            <a:spLocks noGrp="1"/>
          </p:cNvSpPr>
          <p:nvPr>
            <p:ph type="body" sz="quarter" idx="23"/>
          </p:nvPr>
        </p:nvSpPr>
        <p:spPr>
          <a:xfrm>
            <a:off x="1881188" y="6332538"/>
            <a:ext cx="6228000" cy="244475"/>
          </a:xfrm>
        </p:spPr>
        <p:txBody>
          <a:bodyPr/>
          <a:lstStyle/>
          <a:p>
            <a:r>
              <a:rPr lang="en-US"/>
              <a:t>2023: Sample size = 2017 | Base = All respondents | Q3. For each of these legal rights below, could you say whether you were aware that it was a legal right you held and that it was protected by law?</a:t>
            </a:r>
            <a:endParaRPr lang="en-GB"/>
          </a:p>
        </p:txBody>
      </p:sp>
      <p:sp>
        <p:nvSpPr>
          <p:cNvPr id="9" name="Text Placeholder 2">
            <a:extLst>
              <a:ext uri="{FF2B5EF4-FFF2-40B4-BE49-F238E27FC236}">
                <a16:creationId xmlns:a16="http://schemas.microsoft.com/office/drawing/2014/main" id="{41CAA666-8FFA-E0D1-015F-AC0FD3111934}"/>
              </a:ext>
            </a:extLst>
          </p:cNvPr>
          <p:cNvSpPr>
            <a:spLocks noGrp="1"/>
          </p:cNvSpPr>
          <p:nvPr>
            <p:ph type="body" sz="quarter" idx="15"/>
          </p:nvPr>
        </p:nvSpPr>
        <p:spPr>
          <a:xfrm>
            <a:off x="609600" y="242991"/>
            <a:ext cx="5486400" cy="288925"/>
          </a:xfrm>
        </p:spPr>
        <p:txBody>
          <a:bodyPr/>
          <a:lstStyle/>
          <a:p>
            <a:r>
              <a:rPr lang="en-US"/>
              <a:t>ICO PAIR: Phase 1 Survey 2023</a:t>
            </a:r>
            <a:endParaRPr lang="en-GB"/>
          </a:p>
          <a:p>
            <a:endParaRPr lang="en-GB"/>
          </a:p>
        </p:txBody>
      </p:sp>
      <p:graphicFrame>
        <p:nvGraphicFramePr>
          <p:cNvPr id="3" name="Table 2">
            <a:extLst>
              <a:ext uri="{FF2B5EF4-FFF2-40B4-BE49-F238E27FC236}">
                <a16:creationId xmlns:a16="http://schemas.microsoft.com/office/drawing/2014/main" id="{CE9E5A67-8ACA-D86C-1F46-6A128BFDDDC1}"/>
              </a:ext>
            </a:extLst>
          </p:cNvPr>
          <p:cNvGraphicFramePr>
            <a:graphicFrameLocks noGrp="1"/>
          </p:cNvGraphicFramePr>
          <p:nvPr>
            <p:extLst>
              <p:ext uri="{D42A27DB-BD31-4B8C-83A1-F6EECF244321}">
                <p14:modId xmlns:p14="http://schemas.microsoft.com/office/powerpoint/2010/main" val="3357261498"/>
              </p:ext>
            </p:extLst>
          </p:nvPr>
        </p:nvGraphicFramePr>
        <p:xfrm>
          <a:off x="644038" y="1773154"/>
          <a:ext cx="5194602" cy="4056414"/>
        </p:xfrm>
        <a:graphic>
          <a:graphicData uri="http://schemas.openxmlformats.org/drawingml/2006/table">
            <a:tbl>
              <a:tblPr firstRow="1" bandRow="1">
                <a:tableStyleId>{2A488322-F2BA-4B5B-9748-0D474271808F}</a:tableStyleId>
              </a:tblPr>
              <a:tblGrid>
                <a:gridCol w="2597301">
                  <a:extLst>
                    <a:ext uri="{9D8B030D-6E8A-4147-A177-3AD203B41FA5}">
                      <a16:colId xmlns:a16="http://schemas.microsoft.com/office/drawing/2014/main" val="3135709154"/>
                    </a:ext>
                  </a:extLst>
                </a:gridCol>
                <a:gridCol w="2597301">
                  <a:extLst>
                    <a:ext uri="{9D8B030D-6E8A-4147-A177-3AD203B41FA5}">
                      <a16:colId xmlns:a16="http://schemas.microsoft.com/office/drawing/2014/main" val="2512164634"/>
                    </a:ext>
                  </a:extLst>
                </a:gridCol>
              </a:tblGrid>
              <a:tr h="1008000">
                <a:tc>
                  <a:txBody>
                    <a:bodyPr/>
                    <a:lstStyle/>
                    <a:p>
                      <a:pPr algn="ctr"/>
                      <a:r>
                        <a:rPr lang="en-US" sz="1400" b="0">
                          <a:solidFill>
                            <a:srgbClr val="000000"/>
                          </a:solidFill>
                        </a:rPr>
                        <a:t>Those </a:t>
                      </a:r>
                      <a:r>
                        <a:rPr lang="en-US" sz="1800" b="1" u="sng">
                          <a:solidFill>
                            <a:srgbClr val="000000"/>
                          </a:solidFill>
                        </a:rPr>
                        <a:t>more</a:t>
                      </a:r>
                      <a:r>
                        <a:rPr lang="en-US" sz="1400" b="0">
                          <a:solidFill>
                            <a:srgbClr val="000000"/>
                          </a:solidFill>
                        </a:rPr>
                        <a:t> likely to be aware that they had specific information rights</a:t>
                      </a:r>
                      <a:endParaRPr lang="en-GB" sz="1400" b="0">
                        <a:solidFill>
                          <a:srgbClr val="000000"/>
                        </a:solidFill>
                      </a:endParaRPr>
                    </a:p>
                  </a:txBody>
                  <a:tcPr anchor="ctr">
                    <a:solidFill>
                      <a:schemeClr val="accent6">
                        <a:lumMod val="20000"/>
                        <a:lumOff val="80000"/>
                      </a:schemeClr>
                    </a:solidFill>
                  </a:tcPr>
                </a:tc>
                <a:tc>
                  <a:txBody>
                    <a:bodyPr/>
                    <a:lstStyle/>
                    <a:p>
                      <a:pPr algn="ctr"/>
                      <a:r>
                        <a:rPr lang="en-US" sz="1400" b="0">
                          <a:solidFill>
                            <a:srgbClr val="000000"/>
                          </a:solidFill>
                        </a:rPr>
                        <a:t>Those </a:t>
                      </a:r>
                      <a:r>
                        <a:rPr lang="en-US" sz="1800" b="1" i="0" u="sng">
                          <a:solidFill>
                            <a:srgbClr val="000000"/>
                          </a:solidFill>
                        </a:rPr>
                        <a:t>less</a:t>
                      </a:r>
                      <a:r>
                        <a:rPr lang="en-US" sz="1400" b="0">
                          <a:solidFill>
                            <a:srgbClr val="000000"/>
                          </a:solidFill>
                        </a:rPr>
                        <a:t> likely to be aware that they had specific information rights</a:t>
                      </a:r>
                      <a:endParaRPr lang="en-GB" sz="1400" b="0">
                        <a:solidFill>
                          <a:srgbClr val="000000"/>
                        </a:solidFill>
                      </a:endParaRPr>
                    </a:p>
                  </a:txBody>
                  <a:tcPr anchor="ctr">
                    <a:solidFill>
                      <a:schemeClr val="accent6">
                        <a:lumMod val="20000"/>
                        <a:lumOff val="80000"/>
                      </a:schemeClr>
                    </a:solidFill>
                  </a:tcPr>
                </a:tc>
                <a:extLst>
                  <a:ext uri="{0D108BD9-81ED-4DB2-BD59-A6C34878D82A}">
                    <a16:rowId xmlns:a16="http://schemas.microsoft.com/office/drawing/2014/main" val="3353818025"/>
                  </a:ext>
                </a:extLst>
              </a:tr>
              <a:tr h="751504">
                <a:tc>
                  <a:txBody>
                    <a:bodyPr/>
                    <a:lstStyle/>
                    <a:p>
                      <a:pPr algn="ctr"/>
                      <a:r>
                        <a:rPr lang="en-US" sz="1400" b="0"/>
                        <a:t>Aged 18-34 and 35–54 </a:t>
                      </a:r>
                      <a:endParaRPr lang="en-GB" sz="1400" b="0"/>
                    </a:p>
                  </a:txBody>
                  <a:tcPr anchor="ctr"/>
                </a:tc>
                <a:tc>
                  <a:txBody>
                    <a:bodyPr/>
                    <a:lstStyle/>
                    <a:p>
                      <a:pPr algn="ctr"/>
                      <a:r>
                        <a:rPr lang="en-US" sz="1400"/>
                        <a:t>Aged 55+</a:t>
                      </a:r>
                      <a:endParaRPr lang="en-GB" sz="1400" b="0"/>
                    </a:p>
                  </a:txBody>
                  <a:tcPr anchor="ctr"/>
                </a:tc>
                <a:extLst>
                  <a:ext uri="{0D108BD9-81ED-4DB2-BD59-A6C34878D82A}">
                    <a16:rowId xmlns:a16="http://schemas.microsoft.com/office/drawing/2014/main" val="2618892412"/>
                  </a:ext>
                </a:extLst>
              </a:tr>
              <a:tr h="751504">
                <a:tc>
                  <a:txBody>
                    <a:bodyPr/>
                    <a:lstStyle/>
                    <a:p>
                      <a:pPr algn="ctr"/>
                      <a:r>
                        <a:rPr lang="en-US" sz="1400" b="0"/>
                        <a:t>ABC1 socio-economic </a:t>
                      </a:r>
                    </a:p>
                    <a:p>
                      <a:pPr algn="ctr"/>
                      <a:r>
                        <a:rPr lang="en-US" sz="1400" b="0"/>
                        <a:t>grade</a:t>
                      </a:r>
                      <a:endParaRPr lang="en-GB" sz="1400" b="0"/>
                    </a:p>
                  </a:txBody>
                  <a:tcPr anchor="ctr"/>
                </a:tc>
                <a:tc>
                  <a:txBody>
                    <a:bodyPr/>
                    <a:lstStyle/>
                    <a:p>
                      <a:pPr algn="ctr"/>
                      <a:r>
                        <a:rPr lang="en-US" sz="1400"/>
                        <a:t>C2DE socio-economic </a:t>
                      </a:r>
                    </a:p>
                    <a:p>
                      <a:pPr algn="ctr"/>
                      <a:r>
                        <a:rPr lang="en-US" sz="1400"/>
                        <a:t>grade</a:t>
                      </a:r>
                      <a:endParaRPr lang="en-GB" sz="1400" b="0"/>
                    </a:p>
                  </a:txBody>
                  <a:tcPr anchor="ctr"/>
                </a:tc>
                <a:extLst>
                  <a:ext uri="{0D108BD9-81ED-4DB2-BD59-A6C34878D82A}">
                    <a16:rowId xmlns:a16="http://schemas.microsoft.com/office/drawing/2014/main" val="1617850874"/>
                  </a:ext>
                </a:extLst>
              </a:tr>
              <a:tr h="737352">
                <a:tc>
                  <a:txBody>
                    <a:bodyPr/>
                    <a:lstStyle/>
                    <a:p>
                      <a:pPr algn="ctr"/>
                      <a:r>
                        <a:rPr lang="en-US" sz="1400" b="0"/>
                        <a:t>Employed and/or in </a:t>
                      </a:r>
                    </a:p>
                    <a:p>
                      <a:pPr algn="ctr"/>
                      <a:r>
                        <a:rPr lang="en-US" sz="1400" b="0"/>
                        <a:t>education</a:t>
                      </a:r>
                      <a:r>
                        <a:rPr lang="en-GB" sz="1400" b="0"/>
                        <a:t> </a:t>
                      </a:r>
                    </a:p>
                  </a:txBody>
                  <a:tcPr anchor="ctr"/>
                </a:tc>
                <a:tc>
                  <a:txBody>
                    <a:bodyPr/>
                    <a:lstStyle/>
                    <a:p>
                      <a:pPr algn="ctr"/>
                      <a:r>
                        <a:rPr lang="en-GB" sz="1400"/>
                        <a:t>Not employed </a:t>
                      </a:r>
                    </a:p>
                    <a:p>
                      <a:pPr algn="ctr"/>
                      <a:r>
                        <a:rPr lang="en-GB" sz="1400"/>
                        <a:t>and/or retired</a:t>
                      </a:r>
                      <a:endParaRPr lang="en-GB" sz="1400" b="0"/>
                    </a:p>
                  </a:txBody>
                  <a:tcPr anchor="ctr"/>
                </a:tc>
                <a:extLst>
                  <a:ext uri="{0D108BD9-81ED-4DB2-BD59-A6C34878D82A}">
                    <a16:rowId xmlns:a16="http://schemas.microsoft.com/office/drawing/2014/main" val="1007318289"/>
                  </a:ext>
                </a:extLst>
              </a:tr>
              <a:tr h="808054">
                <a:tc>
                  <a:txBody>
                    <a:bodyPr/>
                    <a:lstStyle/>
                    <a:p>
                      <a:pPr algn="ctr"/>
                      <a:r>
                        <a:rPr lang="en-US" sz="1400" b="0"/>
                        <a:t>Those with high </a:t>
                      </a:r>
                    </a:p>
                    <a:p>
                      <a:pPr algn="ctr"/>
                      <a:r>
                        <a:rPr lang="en-US" sz="1400" b="0"/>
                        <a:t>digital familiarity </a:t>
                      </a:r>
                      <a:r>
                        <a:rPr lang="en-GB" sz="1400" b="0"/>
                        <a:t> </a:t>
                      </a:r>
                    </a:p>
                  </a:txBody>
                  <a:tcPr anchor="ctr"/>
                </a:tc>
                <a:tc>
                  <a:txBody>
                    <a:bodyPr/>
                    <a:lstStyle/>
                    <a:p>
                      <a:pPr algn="ctr"/>
                      <a:r>
                        <a:rPr lang="en-GB" sz="1400"/>
                        <a:t>Those with medium </a:t>
                      </a:r>
                    </a:p>
                    <a:p>
                      <a:pPr algn="ctr"/>
                      <a:r>
                        <a:rPr lang="en-GB" sz="1400"/>
                        <a:t>and low digital </a:t>
                      </a:r>
                    </a:p>
                    <a:p>
                      <a:pPr algn="ctr"/>
                      <a:r>
                        <a:rPr lang="en-GB" sz="1400"/>
                        <a:t>familiarity</a:t>
                      </a:r>
                      <a:endParaRPr lang="en-GB" sz="1400" b="0"/>
                    </a:p>
                  </a:txBody>
                  <a:tcPr anchor="ctr"/>
                </a:tc>
                <a:extLst>
                  <a:ext uri="{0D108BD9-81ED-4DB2-BD59-A6C34878D82A}">
                    <a16:rowId xmlns:a16="http://schemas.microsoft.com/office/drawing/2014/main" val="1443135635"/>
                  </a:ext>
                </a:extLst>
              </a:tr>
            </a:tbl>
          </a:graphicData>
        </a:graphic>
      </p:graphicFrame>
      <p:grpSp>
        <p:nvGrpSpPr>
          <p:cNvPr id="5" name="Group 4">
            <a:extLst>
              <a:ext uri="{FF2B5EF4-FFF2-40B4-BE49-F238E27FC236}">
                <a16:creationId xmlns:a16="http://schemas.microsoft.com/office/drawing/2014/main" id="{8315C042-9549-FA40-07C2-3F0A33D98C6A}"/>
              </a:ext>
            </a:extLst>
          </p:cNvPr>
          <p:cNvGrpSpPr/>
          <p:nvPr/>
        </p:nvGrpSpPr>
        <p:grpSpPr>
          <a:xfrm>
            <a:off x="2949162" y="2880638"/>
            <a:ext cx="577696" cy="2899412"/>
            <a:chOff x="2958687" y="2920811"/>
            <a:chExt cx="577696" cy="2899412"/>
          </a:xfrm>
        </p:grpSpPr>
        <p:pic>
          <p:nvPicPr>
            <p:cNvPr id="24" name="Graphic 23" descr="Management with solid fill">
              <a:extLst>
                <a:ext uri="{FF2B5EF4-FFF2-40B4-BE49-F238E27FC236}">
                  <a16:creationId xmlns:a16="http://schemas.microsoft.com/office/drawing/2014/main" id="{42B85FD5-5518-DC52-1DF7-66C7E4087E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8687" y="3712629"/>
              <a:ext cx="577696" cy="576000"/>
            </a:xfrm>
            <a:prstGeom prst="rect">
              <a:avLst/>
            </a:prstGeom>
          </p:spPr>
        </p:pic>
        <p:pic>
          <p:nvPicPr>
            <p:cNvPr id="25" name="Graphic 24" descr="Briefcase with solid fill">
              <a:extLst>
                <a:ext uri="{FF2B5EF4-FFF2-40B4-BE49-F238E27FC236}">
                  <a16:creationId xmlns:a16="http://schemas.microsoft.com/office/drawing/2014/main" id="{FCF92A5C-0A7C-8585-5276-7B3151297E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34313" y="4472954"/>
              <a:ext cx="426445" cy="473223"/>
            </a:xfrm>
            <a:prstGeom prst="rect">
              <a:avLst/>
            </a:prstGeom>
          </p:spPr>
        </p:pic>
        <p:pic>
          <p:nvPicPr>
            <p:cNvPr id="28" name="Graphic 27" descr="Laptop with solid fill">
              <a:extLst>
                <a:ext uri="{FF2B5EF4-FFF2-40B4-BE49-F238E27FC236}">
                  <a16:creationId xmlns:a16="http://schemas.microsoft.com/office/drawing/2014/main" id="{8A87E793-99D0-C346-4EC5-BBBB207451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88005" y="5244223"/>
              <a:ext cx="519061" cy="576000"/>
            </a:xfrm>
            <a:prstGeom prst="rect">
              <a:avLst/>
            </a:prstGeom>
          </p:spPr>
        </p:pic>
        <p:grpSp>
          <p:nvGrpSpPr>
            <p:cNvPr id="35" name="Group 34">
              <a:extLst>
                <a:ext uri="{FF2B5EF4-FFF2-40B4-BE49-F238E27FC236}">
                  <a16:creationId xmlns:a16="http://schemas.microsoft.com/office/drawing/2014/main" id="{2BFE0EED-B50F-C2DF-7AE8-844F9C9C0685}"/>
                </a:ext>
              </a:extLst>
            </p:cNvPr>
            <p:cNvGrpSpPr/>
            <p:nvPr/>
          </p:nvGrpSpPr>
          <p:grpSpPr>
            <a:xfrm>
              <a:off x="2962730" y="2920811"/>
              <a:ext cx="569610" cy="501771"/>
              <a:chOff x="5967680" y="2640395"/>
              <a:chExt cx="1021339" cy="1018283"/>
            </a:xfrm>
          </p:grpSpPr>
          <p:pic>
            <p:nvPicPr>
              <p:cNvPr id="40" name="Picture 2" descr="Age - Free time and date icons">
                <a:extLst>
                  <a:ext uri="{FF2B5EF4-FFF2-40B4-BE49-F238E27FC236}">
                    <a16:creationId xmlns:a16="http://schemas.microsoft.com/office/drawing/2014/main" id="{27AEAC14-47C4-AAE6-3B58-C30BFD1622F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2786"/>
              <a:stretch/>
            </p:blipFill>
            <p:spPr bwMode="auto">
              <a:xfrm>
                <a:off x="5967680" y="2980585"/>
                <a:ext cx="1021339" cy="678093"/>
              </a:xfrm>
              <a:prstGeom prst="rect">
                <a:avLst/>
              </a:prstGeom>
              <a:noFill/>
              <a:extLst>
                <a:ext uri="{909E8E84-426E-40DD-AFC4-6F175D3DCCD1}">
                  <a14:hiddenFill xmlns:a14="http://schemas.microsoft.com/office/drawing/2010/main">
                    <a:solidFill>
                      <a:srgbClr val="FFFFFF"/>
                    </a:solidFill>
                  </a14:hiddenFill>
                </a:ext>
              </a:extLst>
            </p:spPr>
          </p:pic>
          <p:sp>
            <p:nvSpPr>
              <p:cNvPr id="41" name="Arrow: Left 40">
                <a:extLst>
                  <a:ext uri="{FF2B5EF4-FFF2-40B4-BE49-F238E27FC236}">
                    <a16:creationId xmlns:a16="http://schemas.microsoft.com/office/drawing/2014/main" id="{053573DD-2032-C245-D54B-D102767E9AFD}"/>
                  </a:ext>
                </a:extLst>
              </p:cNvPr>
              <p:cNvSpPr/>
              <p:nvPr/>
            </p:nvSpPr>
            <p:spPr>
              <a:xfrm>
                <a:off x="6048474" y="2818992"/>
                <a:ext cx="564921" cy="184614"/>
              </a:xfrm>
              <a:prstGeom prst="lef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Graphic 41" descr="Clock with solid fill">
                <a:extLst>
                  <a:ext uri="{FF2B5EF4-FFF2-40B4-BE49-F238E27FC236}">
                    <a16:creationId xmlns:a16="http://schemas.microsoft.com/office/drawing/2014/main" id="{ABAA77C6-A941-DE57-11CA-EE1731B2D30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60164" y="2640395"/>
                <a:ext cx="313370" cy="313370"/>
              </a:xfrm>
              <a:prstGeom prst="rect">
                <a:avLst/>
              </a:prstGeom>
            </p:spPr>
          </p:pic>
        </p:grpSp>
      </p:grpSp>
      <p:sp>
        <p:nvSpPr>
          <p:cNvPr id="11" name="TextBox 10">
            <a:extLst>
              <a:ext uri="{FF2B5EF4-FFF2-40B4-BE49-F238E27FC236}">
                <a16:creationId xmlns:a16="http://schemas.microsoft.com/office/drawing/2014/main" id="{AD56D574-9992-8F22-3CC1-A2B1824B050E}"/>
              </a:ext>
            </a:extLst>
          </p:cNvPr>
          <p:cNvSpPr txBox="1"/>
          <p:nvPr/>
        </p:nvSpPr>
        <p:spPr>
          <a:xfrm>
            <a:off x="8109188" y="6100832"/>
            <a:ext cx="3072188" cy="707886"/>
          </a:xfrm>
          <a:prstGeom prst="rect">
            <a:avLst/>
          </a:prstGeom>
          <a:noFill/>
          <a:ln>
            <a:solidFill>
              <a:schemeClr val="tx1"/>
            </a:solidFill>
          </a:ln>
        </p:spPr>
        <p:txBody>
          <a:bodyPr wrap="square" rtlCol="0">
            <a:spAutoFit/>
          </a:bodyPr>
          <a:lstStyle/>
          <a:p>
            <a:r>
              <a:rPr lang="en-US" sz="1000" b="1" i="1" u="sng"/>
              <a:t>* NB: </a:t>
            </a:r>
            <a:r>
              <a:rPr lang="en-US" sz="1000"/>
              <a:t>Sample size of the Black population within the 18-34 age subgroup is low (N32). The results should be interpreted carefully due to the limitations associated with smaller sample sizes.</a:t>
            </a:r>
            <a:endParaRPr lang="en-GB" sz="1000"/>
          </a:p>
        </p:txBody>
      </p:sp>
    </p:spTree>
    <p:extLst>
      <p:ext uri="{BB962C8B-B14F-4D97-AF65-F5344CB8AC3E}">
        <p14:creationId xmlns:p14="http://schemas.microsoft.com/office/powerpoint/2010/main" val="227739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vanta merges acquisitions into core brand - Next 15 Group plc - The ...">
            <a:extLst>
              <a:ext uri="{FF2B5EF4-FFF2-40B4-BE49-F238E27FC236}">
                <a16:creationId xmlns:a16="http://schemas.microsoft.com/office/drawing/2014/main" id="{E4A28768-DD1A-ACFA-C7C3-90736E9929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30" r="20982" b="9129"/>
          <a:stretch/>
        </p:blipFill>
        <p:spPr bwMode="auto">
          <a:xfrm>
            <a:off x="552061" y="304907"/>
            <a:ext cx="1222311" cy="469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ECE1833-100A-46D6-89A4-D0B7FCB1CE15}"/>
              </a:ext>
            </a:extLst>
          </p:cNvPr>
          <p:cNvSpPr>
            <a:spLocks noGrp="1"/>
          </p:cNvSpPr>
          <p:nvPr>
            <p:ph type="body" sz="quarter" idx="12"/>
          </p:nvPr>
        </p:nvSpPr>
        <p:spPr>
          <a:xfrm>
            <a:off x="609599" y="1714499"/>
            <a:ext cx="7122290" cy="1854201"/>
          </a:xfrm>
        </p:spPr>
        <p:txBody>
          <a:bodyPr>
            <a:normAutofit fontScale="92500" lnSpcReduction="20000"/>
          </a:bodyPr>
          <a:lstStyle/>
          <a:p>
            <a:pPr lvl="0"/>
            <a:endParaRPr lang="en-GB" sz="4100" dirty="0">
              <a:effectLst/>
              <a:latin typeface="Georgia" panose="02040502050405020303" pitchFamily="18" charset="0"/>
              <a:ea typeface="Calibri" panose="020F0502020204030204" pitchFamily="34" charset="0"/>
              <a:cs typeface="Times New Roman" panose="02020603050405020304" pitchFamily="18" charset="0"/>
            </a:endParaRPr>
          </a:p>
          <a:p>
            <a:pPr lvl="0"/>
            <a:r>
              <a:rPr lang="en-GB" sz="4100" dirty="0">
                <a:effectLst/>
                <a:latin typeface="Georgia"/>
                <a:ea typeface="Calibri" panose="020F0502020204030204" pitchFamily="34" charset="0"/>
                <a:cs typeface="Times New Roman"/>
              </a:rPr>
              <a:t>Using information rights effectively</a:t>
            </a:r>
          </a:p>
        </p:txBody>
      </p:sp>
    </p:spTree>
    <p:extLst>
      <p:ext uri="{BB962C8B-B14F-4D97-AF65-F5344CB8AC3E}">
        <p14:creationId xmlns:p14="http://schemas.microsoft.com/office/powerpoint/2010/main" val="397675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D31882A3-C11B-C90C-3D3B-92873990B990}"/>
              </a:ext>
            </a:extLst>
          </p:cNvPr>
          <p:cNvGraphicFramePr>
            <a:graphicFrameLocks noGrp="1"/>
          </p:cNvGraphicFramePr>
          <p:nvPr>
            <p:extLst>
              <p:ext uri="{D42A27DB-BD31-4B8C-83A1-F6EECF244321}">
                <p14:modId xmlns:p14="http://schemas.microsoft.com/office/powerpoint/2010/main" val="2913761235"/>
              </p:ext>
            </p:extLst>
          </p:nvPr>
        </p:nvGraphicFramePr>
        <p:xfrm>
          <a:off x="531612" y="2534856"/>
          <a:ext cx="8033657" cy="3460832"/>
        </p:xfrm>
        <a:graphic>
          <a:graphicData uri="http://schemas.openxmlformats.org/drawingml/2006/table">
            <a:tbl>
              <a:tblPr firstRow="1" bandRow="1">
                <a:tableStyleId>{2D5ABB26-0587-4C30-8999-92F81FD0307C}</a:tableStyleId>
              </a:tblPr>
              <a:tblGrid>
                <a:gridCol w="8033657">
                  <a:extLst>
                    <a:ext uri="{9D8B030D-6E8A-4147-A177-3AD203B41FA5}">
                      <a16:colId xmlns:a16="http://schemas.microsoft.com/office/drawing/2014/main" val="3387952298"/>
                    </a:ext>
                  </a:extLst>
                </a:gridCol>
              </a:tblGrid>
              <a:tr h="432604">
                <a:tc>
                  <a:txBody>
                    <a:bodyPr/>
                    <a:lstStyle/>
                    <a:p>
                      <a:endParaRPr lang="en-GB" sz="1600"/>
                    </a:p>
                  </a:txBody>
                  <a:tcPr>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94285599"/>
                  </a:ext>
                </a:extLst>
              </a:tr>
              <a:tr h="432604">
                <a:tc>
                  <a:txBody>
                    <a:bodyPr/>
                    <a:lstStyle/>
                    <a:p>
                      <a:endParaRPr lang="en-GB" sz="1600"/>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13704280"/>
                  </a:ext>
                </a:extLst>
              </a:tr>
              <a:tr h="432604">
                <a:tc>
                  <a:txBody>
                    <a:bodyPr/>
                    <a:lstStyle/>
                    <a:p>
                      <a:endParaRPr lang="en-GB" sz="1600"/>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59787737"/>
                  </a:ext>
                </a:extLst>
              </a:tr>
              <a:tr h="432604">
                <a:tc>
                  <a:txBody>
                    <a:bodyPr/>
                    <a:lstStyle/>
                    <a:p>
                      <a:endParaRPr lang="en-GB" sz="1600"/>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17284553"/>
                  </a:ext>
                </a:extLst>
              </a:tr>
              <a:tr h="432604">
                <a:tc>
                  <a:txBody>
                    <a:bodyPr/>
                    <a:lstStyle/>
                    <a:p>
                      <a:endParaRPr lang="en-GB" sz="1600"/>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0108423"/>
                  </a:ext>
                </a:extLst>
              </a:tr>
              <a:tr h="432604">
                <a:tc>
                  <a:txBody>
                    <a:bodyPr/>
                    <a:lstStyle/>
                    <a:p>
                      <a:endParaRPr lang="en-GB" sz="1600"/>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801145"/>
                  </a:ext>
                </a:extLst>
              </a:tr>
              <a:tr h="432604">
                <a:tc>
                  <a:txBody>
                    <a:bodyPr/>
                    <a:lstStyle/>
                    <a:p>
                      <a:endParaRPr lang="en-GB" sz="1600"/>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40754771"/>
                  </a:ext>
                </a:extLst>
              </a:tr>
              <a:tr h="432604">
                <a:tc>
                  <a:txBody>
                    <a:bodyPr/>
                    <a:lstStyle/>
                    <a:p>
                      <a:endParaRPr lang="en-GB" sz="1600"/>
                    </a:p>
                  </a:txBody>
                  <a:tcP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59717801"/>
                  </a:ext>
                </a:extLst>
              </a:tr>
            </a:tbl>
          </a:graphicData>
        </a:graphic>
      </p:graphicFrame>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0" y="774000"/>
            <a:ext cx="11108258" cy="744722"/>
          </a:xfrm>
        </p:spPr>
        <p:txBody>
          <a:bodyPr/>
          <a:lstStyle/>
          <a:p>
            <a:r>
              <a:rPr lang="en-US" sz="2000">
                <a:latin typeface="+mn-lt"/>
              </a:rPr>
              <a:t>Generally, levels of exercising information rights are low, ranging between 15% and 31%. Unsubscribing from online marketing is a notable exception with 70% of UK adults having done so at some point.</a:t>
            </a:r>
            <a:endParaRPr lang="en-GB" sz="2000">
              <a:latin typeface="+mn-lt"/>
            </a:endParaRPr>
          </a:p>
        </p:txBody>
      </p:sp>
      <p:sp>
        <p:nvSpPr>
          <p:cNvPr id="3" name="Text Placeholder 2">
            <a:extLst>
              <a:ext uri="{FF2B5EF4-FFF2-40B4-BE49-F238E27FC236}">
                <a16:creationId xmlns:a16="http://schemas.microsoft.com/office/drawing/2014/main" id="{895BCEC0-C27A-C925-7525-8EA45ECF7C0A}"/>
              </a:ext>
            </a:extLst>
          </p:cNvPr>
          <p:cNvSpPr>
            <a:spLocks noGrp="1"/>
          </p:cNvSpPr>
          <p:nvPr>
            <p:ph type="body" sz="quarter" idx="15"/>
          </p:nvPr>
        </p:nvSpPr>
        <p:spPr/>
        <p:txBody>
          <a:bodyPr/>
          <a:lstStyle/>
          <a:p>
            <a:r>
              <a:rPr lang="en-US"/>
              <a:t>ICO PAIR: Phase 1 Survey 2023</a:t>
            </a:r>
            <a:endParaRPr lang="en-GB"/>
          </a:p>
          <a:p>
            <a:endParaRPr lang="en-GB"/>
          </a:p>
        </p:txBody>
      </p:sp>
      <p:graphicFrame>
        <p:nvGraphicFramePr>
          <p:cNvPr id="9" name="Chart 8">
            <a:extLst>
              <a:ext uri="{FF2B5EF4-FFF2-40B4-BE49-F238E27FC236}">
                <a16:creationId xmlns:a16="http://schemas.microsoft.com/office/drawing/2014/main" id="{C45EFF65-A868-C1CE-418C-666D8F5C06C4}"/>
              </a:ext>
            </a:extLst>
          </p:cNvPr>
          <p:cNvGraphicFramePr/>
          <p:nvPr>
            <p:extLst>
              <p:ext uri="{D42A27DB-BD31-4B8C-83A1-F6EECF244321}">
                <p14:modId xmlns:p14="http://schemas.microsoft.com/office/powerpoint/2010/main" val="2760382149"/>
              </p:ext>
            </p:extLst>
          </p:nvPr>
        </p:nvGraphicFramePr>
        <p:xfrm>
          <a:off x="577912" y="1920893"/>
          <a:ext cx="7053268" cy="416310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Placeholder 3">
            <a:extLst>
              <a:ext uri="{FF2B5EF4-FFF2-40B4-BE49-F238E27FC236}">
                <a16:creationId xmlns:a16="http://schemas.microsoft.com/office/drawing/2014/main" id="{AFD5BDD5-0723-9466-CF86-A9669DF5C52D}"/>
              </a:ext>
            </a:extLst>
          </p:cNvPr>
          <p:cNvSpPr>
            <a:spLocks noGrp="1"/>
          </p:cNvSpPr>
          <p:nvPr>
            <p:ph type="body" sz="quarter" idx="23"/>
          </p:nvPr>
        </p:nvSpPr>
        <p:spPr>
          <a:xfrm>
            <a:off x="1824626" y="6514255"/>
            <a:ext cx="7560000" cy="232481"/>
          </a:xfrm>
        </p:spPr>
        <p:txBody>
          <a:bodyPr/>
          <a:lstStyle/>
          <a:p>
            <a:r>
              <a:rPr lang="en-US"/>
              <a:t>2023: Sample size = 2017 | Base = All respondents | Q4. Summary: Have you done any of the following? / 2022: Sample size = 2067 | Base = All respondents | Q19. Which of the following have you done in the past 12 months? If you have done any of these things, but more than 12 months ago please just leave them unticked.</a:t>
            </a:r>
          </a:p>
          <a:p>
            <a:endParaRPr lang="en-GB"/>
          </a:p>
        </p:txBody>
      </p:sp>
      <p:sp>
        <p:nvSpPr>
          <p:cNvPr id="5" name="TextBox 1">
            <a:extLst>
              <a:ext uri="{FF2B5EF4-FFF2-40B4-BE49-F238E27FC236}">
                <a16:creationId xmlns:a16="http://schemas.microsoft.com/office/drawing/2014/main" id="{42109C02-7EF4-FE53-30B0-6CE2F3EE44D4}"/>
              </a:ext>
            </a:extLst>
          </p:cNvPr>
          <p:cNvSpPr txBox="1"/>
          <p:nvPr/>
        </p:nvSpPr>
        <p:spPr>
          <a:xfrm>
            <a:off x="7499568" y="2620360"/>
            <a:ext cx="647719" cy="286883"/>
          </a:xfrm>
          <a:prstGeom prst="rect">
            <a:avLst/>
          </a:prstGeom>
        </p:spPr>
        <p:txBody>
          <a:bodyPr wrap="square" rtlCol="0"/>
          <a:lstStyle>
            <a:defPPr>
              <a:defRPr lang="en-US"/>
            </a:defPPr>
            <a:lvl1pPr indent="0" algn="ctr">
              <a:defRPr sz="1600">
                <a:solidFill>
                  <a:schemeClr val="bg1">
                    <a:lumMod val="65000"/>
                  </a:schemeClr>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400"/>
              <a:t>NA</a:t>
            </a:r>
            <a:endParaRPr lang="en-GB" sz="1400"/>
          </a:p>
        </p:txBody>
      </p:sp>
      <p:sp>
        <p:nvSpPr>
          <p:cNvPr id="7" name="TextBox 1">
            <a:extLst>
              <a:ext uri="{FF2B5EF4-FFF2-40B4-BE49-F238E27FC236}">
                <a16:creationId xmlns:a16="http://schemas.microsoft.com/office/drawing/2014/main" id="{ED18E16E-D5C6-456D-E8AC-17C538130760}"/>
              </a:ext>
            </a:extLst>
          </p:cNvPr>
          <p:cNvSpPr txBox="1"/>
          <p:nvPr/>
        </p:nvSpPr>
        <p:spPr>
          <a:xfrm>
            <a:off x="7499568" y="3921580"/>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accent2"/>
                </a:solidFill>
              </a:rPr>
              <a:t>+ 4%</a:t>
            </a:r>
            <a:endParaRPr lang="en-GB" sz="1400">
              <a:solidFill>
                <a:schemeClr val="accent2"/>
              </a:solidFill>
            </a:endParaRPr>
          </a:p>
        </p:txBody>
      </p:sp>
      <p:sp>
        <p:nvSpPr>
          <p:cNvPr id="8" name="TextBox 1">
            <a:extLst>
              <a:ext uri="{FF2B5EF4-FFF2-40B4-BE49-F238E27FC236}">
                <a16:creationId xmlns:a16="http://schemas.microsoft.com/office/drawing/2014/main" id="{AF5403A7-D5B8-7A62-CFD8-5AC724A3C899}"/>
              </a:ext>
            </a:extLst>
          </p:cNvPr>
          <p:cNvSpPr txBox="1"/>
          <p:nvPr/>
        </p:nvSpPr>
        <p:spPr>
          <a:xfrm>
            <a:off x="7518022" y="3054100"/>
            <a:ext cx="647719" cy="286883"/>
          </a:xfrm>
          <a:prstGeom prst="rect">
            <a:avLst/>
          </a:prstGeom>
        </p:spPr>
        <p:txBody>
          <a:bodyPr wrap="square" rtlCol="0"/>
          <a:lstStyle>
            <a:defPPr>
              <a:defRPr lang="en-US"/>
            </a:defPPr>
            <a:lvl1pPr indent="0" algn="ctr">
              <a:defRPr sz="1600">
                <a:solidFill>
                  <a:schemeClr val="accent2"/>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400">
                <a:solidFill>
                  <a:schemeClr val="accent6"/>
                </a:solidFill>
              </a:rPr>
              <a:t>- 2%</a:t>
            </a:r>
            <a:endParaRPr lang="en-GB" sz="1400">
              <a:solidFill>
                <a:schemeClr val="accent6"/>
              </a:solidFill>
            </a:endParaRPr>
          </a:p>
        </p:txBody>
      </p:sp>
      <p:sp>
        <p:nvSpPr>
          <p:cNvPr id="18" name="TextBox 1">
            <a:extLst>
              <a:ext uri="{FF2B5EF4-FFF2-40B4-BE49-F238E27FC236}">
                <a16:creationId xmlns:a16="http://schemas.microsoft.com/office/drawing/2014/main" id="{C7BF67C5-A097-332F-AD77-9F0ABCD4D54D}"/>
              </a:ext>
            </a:extLst>
          </p:cNvPr>
          <p:cNvSpPr txBox="1"/>
          <p:nvPr/>
        </p:nvSpPr>
        <p:spPr>
          <a:xfrm>
            <a:off x="7405757" y="3487840"/>
            <a:ext cx="835339" cy="286883"/>
          </a:xfrm>
          <a:prstGeom prst="rect">
            <a:avLst/>
          </a:prstGeom>
        </p:spPr>
        <p:txBody>
          <a:bodyPr wrap="square" rtlCol="0"/>
          <a:lstStyle>
            <a:defPPr>
              <a:defRPr lang="en-US"/>
            </a:defPPr>
            <a:lvl1pPr indent="0" algn="ctr">
              <a:defRPr sz="1600">
                <a:solidFill>
                  <a:schemeClr val="accent2"/>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400"/>
              <a:t>+ 12%</a:t>
            </a:r>
            <a:endParaRPr lang="en-GB" sz="1400"/>
          </a:p>
        </p:txBody>
      </p:sp>
      <p:sp>
        <p:nvSpPr>
          <p:cNvPr id="20" name="TextBox 1">
            <a:extLst>
              <a:ext uri="{FF2B5EF4-FFF2-40B4-BE49-F238E27FC236}">
                <a16:creationId xmlns:a16="http://schemas.microsoft.com/office/drawing/2014/main" id="{FD974ECA-67DF-0562-D95A-52A22F034448}"/>
              </a:ext>
            </a:extLst>
          </p:cNvPr>
          <p:cNvSpPr txBox="1"/>
          <p:nvPr/>
        </p:nvSpPr>
        <p:spPr>
          <a:xfrm>
            <a:off x="7499566" y="4355320"/>
            <a:ext cx="647719" cy="286883"/>
          </a:xfrm>
          <a:prstGeom prst="rect">
            <a:avLst/>
          </a:prstGeom>
        </p:spPr>
        <p:txBody>
          <a:bodyPr wrap="square" rtlCol="0"/>
          <a:lstStyle>
            <a:defPPr>
              <a:defRPr lang="en-US"/>
            </a:defPPr>
            <a:lvl1pPr indent="0" algn="ctr">
              <a:defRPr sz="1600">
                <a:solidFill>
                  <a:schemeClr val="accent2"/>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400"/>
              <a:t>+ 7%</a:t>
            </a:r>
            <a:endParaRPr lang="en-GB" sz="1400"/>
          </a:p>
        </p:txBody>
      </p:sp>
      <p:sp>
        <p:nvSpPr>
          <p:cNvPr id="21" name="TextBox 1">
            <a:extLst>
              <a:ext uri="{FF2B5EF4-FFF2-40B4-BE49-F238E27FC236}">
                <a16:creationId xmlns:a16="http://schemas.microsoft.com/office/drawing/2014/main" id="{040F0232-6C6F-2D54-3CDB-0FD3F964C7B5}"/>
              </a:ext>
            </a:extLst>
          </p:cNvPr>
          <p:cNvSpPr txBox="1"/>
          <p:nvPr/>
        </p:nvSpPr>
        <p:spPr>
          <a:xfrm>
            <a:off x="7499568" y="4789060"/>
            <a:ext cx="647719" cy="286883"/>
          </a:xfrm>
          <a:prstGeom prst="rect">
            <a:avLst/>
          </a:prstGeom>
        </p:spPr>
        <p:txBody>
          <a:bodyPr wrap="square" rtlCol="0"/>
          <a:lstStyle>
            <a:defPPr>
              <a:defRPr lang="en-US"/>
            </a:defPPr>
            <a:lvl1pPr indent="0" algn="ctr">
              <a:defRPr sz="1600">
                <a:solidFill>
                  <a:schemeClr val="accent2"/>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400"/>
              <a:t>+ 3%</a:t>
            </a:r>
            <a:endParaRPr lang="en-GB" sz="1400"/>
          </a:p>
        </p:txBody>
      </p:sp>
      <p:sp>
        <p:nvSpPr>
          <p:cNvPr id="22" name="TextBox 1">
            <a:extLst>
              <a:ext uri="{FF2B5EF4-FFF2-40B4-BE49-F238E27FC236}">
                <a16:creationId xmlns:a16="http://schemas.microsoft.com/office/drawing/2014/main" id="{22B23C3F-065B-42A7-074F-1E9993CD6164}"/>
              </a:ext>
            </a:extLst>
          </p:cNvPr>
          <p:cNvSpPr txBox="1"/>
          <p:nvPr/>
        </p:nvSpPr>
        <p:spPr>
          <a:xfrm>
            <a:off x="7499568" y="5222800"/>
            <a:ext cx="647719" cy="286883"/>
          </a:xfrm>
          <a:prstGeom prst="rect">
            <a:avLst/>
          </a:prstGeom>
        </p:spPr>
        <p:txBody>
          <a:bodyPr wrap="square" rtlCol="0"/>
          <a:lstStyle>
            <a:defPPr>
              <a:defRPr lang="en-US"/>
            </a:defPPr>
            <a:lvl1pPr indent="0" algn="ctr">
              <a:defRPr sz="1600">
                <a:solidFill>
                  <a:schemeClr val="accent2"/>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sz="1400">
                <a:solidFill>
                  <a:schemeClr val="accent6"/>
                </a:solidFill>
              </a:rPr>
              <a:t>- 1%</a:t>
            </a:r>
            <a:endParaRPr lang="en-GB" sz="1400">
              <a:solidFill>
                <a:schemeClr val="accent6"/>
              </a:solidFill>
            </a:endParaRPr>
          </a:p>
        </p:txBody>
      </p:sp>
      <p:sp>
        <p:nvSpPr>
          <p:cNvPr id="23" name="TextBox 1">
            <a:extLst>
              <a:ext uri="{FF2B5EF4-FFF2-40B4-BE49-F238E27FC236}">
                <a16:creationId xmlns:a16="http://schemas.microsoft.com/office/drawing/2014/main" id="{0B3E40B0-EEB5-65C8-4F9A-1885078C5458}"/>
              </a:ext>
            </a:extLst>
          </p:cNvPr>
          <p:cNvSpPr txBox="1"/>
          <p:nvPr/>
        </p:nvSpPr>
        <p:spPr>
          <a:xfrm>
            <a:off x="7499568" y="5656541"/>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a:solidFill>
                  <a:schemeClr val="bg1">
                    <a:lumMod val="65000"/>
                  </a:schemeClr>
                </a:solidFill>
              </a:rPr>
              <a:t>NA</a:t>
            </a:r>
            <a:endParaRPr lang="en-GB" sz="1400">
              <a:solidFill>
                <a:schemeClr val="bg1">
                  <a:lumMod val="65000"/>
                </a:schemeClr>
              </a:solidFill>
            </a:endParaRPr>
          </a:p>
        </p:txBody>
      </p:sp>
      <p:graphicFrame>
        <p:nvGraphicFramePr>
          <p:cNvPr id="4" name="Table 3">
            <a:extLst>
              <a:ext uri="{FF2B5EF4-FFF2-40B4-BE49-F238E27FC236}">
                <a16:creationId xmlns:a16="http://schemas.microsoft.com/office/drawing/2014/main" id="{53ED6342-063E-619E-77CF-EE8522481291}"/>
              </a:ext>
            </a:extLst>
          </p:cNvPr>
          <p:cNvGraphicFramePr>
            <a:graphicFrameLocks noGrp="1"/>
          </p:cNvGraphicFramePr>
          <p:nvPr>
            <p:extLst>
              <p:ext uri="{D42A27DB-BD31-4B8C-83A1-F6EECF244321}">
                <p14:modId xmlns:p14="http://schemas.microsoft.com/office/powerpoint/2010/main" val="3052594599"/>
              </p:ext>
            </p:extLst>
          </p:nvPr>
        </p:nvGraphicFramePr>
        <p:xfrm>
          <a:off x="8596443" y="2639563"/>
          <a:ext cx="3048818" cy="3444240"/>
        </p:xfrm>
        <a:graphic>
          <a:graphicData uri="http://schemas.openxmlformats.org/drawingml/2006/table">
            <a:tbl>
              <a:tblPr firstRow="1" bandRow="1">
                <a:tableStyleId>{5C22544A-7EE6-4342-B048-85BDC9FD1C3A}</a:tableStyleId>
              </a:tblPr>
              <a:tblGrid>
                <a:gridCol w="3048818">
                  <a:extLst>
                    <a:ext uri="{9D8B030D-6E8A-4147-A177-3AD203B41FA5}">
                      <a16:colId xmlns:a16="http://schemas.microsoft.com/office/drawing/2014/main" val="601852848"/>
                    </a:ext>
                  </a:extLst>
                </a:gridCol>
              </a:tblGrid>
              <a:tr h="1638574">
                <a:tc>
                  <a:txBody>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GB" sz="1400" b="0">
                          <a:solidFill>
                            <a:schemeClr val="tx1"/>
                          </a:solidFill>
                        </a:rPr>
                        <a:t>Whilst </a:t>
                      </a:r>
                      <a:r>
                        <a:rPr lang="en-GB" sz="1400" b="1">
                          <a:solidFill>
                            <a:schemeClr val="tx1"/>
                          </a:solidFill>
                        </a:rPr>
                        <a:t>70%</a:t>
                      </a:r>
                      <a:r>
                        <a:rPr lang="en-GB" sz="1400" b="0">
                          <a:solidFill>
                            <a:schemeClr val="tx1"/>
                          </a:solidFill>
                        </a:rPr>
                        <a:t> of the public report having asked an organisation to stop sending them marketing through electronic means, only </a:t>
                      </a:r>
                      <a:r>
                        <a:rPr lang="en-GB" sz="1400" b="1">
                          <a:solidFill>
                            <a:schemeClr val="tx1"/>
                          </a:solidFill>
                        </a:rPr>
                        <a:t>46% </a:t>
                      </a:r>
                      <a:r>
                        <a:rPr lang="en-GB" sz="1400" b="0">
                          <a:solidFill>
                            <a:schemeClr val="tx1"/>
                          </a:solidFill>
                        </a:rPr>
                        <a:t>claim they know that such a request is a legal right. </a:t>
                      </a:r>
                    </a:p>
                    <a:p>
                      <a:pPr marL="285750" indent="-285750" algn="l">
                        <a:buFont typeface="Wingdings" panose="05000000000000000000" pitchFamily="2" charset="2"/>
                        <a:buChar char="Ø"/>
                      </a:pPr>
                      <a:r>
                        <a:rPr lang="en-GB" sz="1400" b="0">
                          <a:solidFill>
                            <a:schemeClr val="tx1"/>
                          </a:solidFill>
                        </a:rPr>
                        <a:t>There have been slight increases in the proportion of UK adults exercising their legal rights across most rights tested since 2022*. However, “asking organisations to stop sending online marketing” remains the only behaviour more likely to be done than not.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8935738"/>
                  </a:ext>
                </a:extLst>
              </a:tr>
            </a:tbl>
          </a:graphicData>
        </a:graphic>
      </p:graphicFrame>
      <p:sp>
        <p:nvSpPr>
          <p:cNvPr id="6" name="TextBox 5">
            <a:extLst>
              <a:ext uri="{FF2B5EF4-FFF2-40B4-BE49-F238E27FC236}">
                <a16:creationId xmlns:a16="http://schemas.microsoft.com/office/drawing/2014/main" id="{EAE5A695-F2DA-5D77-A889-E02396545360}"/>
              </a:ext>
            </a:extLst>
          </p:cNvPr>
          <p:cNvSpPr txBox="1"/>
          <p:nvPr/>
        </p:nvSpPr>
        <p:spPr>
          <a:xfrm>
            <a:off x="6981319" y="1697414"/>
            <a:ext cx="1699697" cy="600164"/>
          </a:xfrm>
          <a:prstGeom prst="rect">
            <a:avLst/>
          </a:prstGeom>
          <a:noFill/>
        </p:spPr>
        <p:txBody>
          <a:bodyPr wrap="square" lIns="91440" tIns="45720" rIns="91440" bIns="45720" rtlCol="0" anchor="t">
            <a:spAutoFit/>
          </a:bodyPr>
          <a:lstStyle/>
          <a:p>
            <a:pPr algn="ctr"/>
            <a:r>
              <a:rPr lang="en-GB" sz="1100" b="1">
                <a:latin typeface="Segoe UI" panose="020B0502040204020203" pitchFamily="34" charset="0"/>
              </a:rPr>
              <a:t>Comparison to</a:t>
            </a:r>
          </a:p>
          <a:p>
            <a:pPr algn="ctr"/>
            <a:r>
              <a:rPr lang="en-GB" sz="1100" b="1">
                <a:effectLst/>
                <a:latin typeface="Segoe UI"/>
                <a:cs typeface="Segoe UI"/>
              </a:rPr>
              <a:t>2022 Public Awareness Research*</a:t>
            </a:r>
          </a:p>
        </p:txBody>
      </p:sp>
      <p:sp>
        <p:nvSpPr>
          <p:cNvPr id="10" name="TextBox 9">
            <a:extLst>
              <a:ext uri="{FF2B5EF4-FFF2-40B4-BE49-F238E27FC236}">
                <a16:creationId xmlns:a16="http://schemas.microsoft.com/office/drawing/2014/main" id="{15445EBA-DB08-8565-294D-5AE4B0864DA7}"/>
              </a:ext>
            </a:extLst>
          </p:cNvPr>
          <p:cNvSpPr txBox="1"/>
          <p:nvPr/>
        </p:nvSpPr>
        <p:spPr>
          <a:xfrm>
            <a:off x="9410217" y="6192738"/>
            <a:ext cx="1771157" cy="553998"/>
          </a:xfrm>
          <a:prstGeom prst="rect">
            <a:avLst/>
          </a:prstGeom>
          <a:noFill/>
          <a:ln>
            <a:solidFill>
              <a:schemeClr val="tx1"/>
            </a:solidFill>
          </a:ln>
        </p:spPr>
        <p:txBody>
          <a:bodyPr wrap="square" rtlCol="0">
            <a:spAutoFit/>
          </a:bodyPr>
          <a:lstStyle/>
          <a:p>
            <a:r>
              <a:rPr lang="en-US" sz="1000" b="1" i="1" u="sng"/>
              <a:t>* NB</a:t>
            </a:r>
            <a:r>
              <a:rPr lang="en-US" sz="900" b="1" i="1" u="sng"/>
              <a:t>: </a:t>
            </a:r>
            <a:r>
              <a:rPr lang="en-US" sz="1000"/>
              <a:t>Comparisons to 2022 data are indicative only. Refer to slide 33 for detail.</a:t>
            </a:r>
            <a:endParaRPr lang="en-GB" sz="1000"/>
          </a:p>
        </p:txBody>
      </p:sp>
    </p:spTree>
    <p:extLst>
      <p:ext uri="{BB962C8B-B14F-4D97-AF65-F5344CB8AC3E}">
        <p14:creationId xmlns:p14="http://schemas.microsoft.com/office/powerpoint/2010/main" val="1995725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248960B-1DF3-84AC-3811-520F34B80A69}"/>
              </a:ext>
            </a:extLst>
          </p:cNvPr>
          <p:cNvSpPr>
            <a:spLocks noGrp="1"/>
          </p:cNvSpPr>
          <p:nvPr>
            <p:ph type="body" sz="quarter" idx="11"/>
          </p:nvPr>
        </p:nvSpPr>
        <p:spPr>
          <a:xfrm>
            <a:off x="609600" y="774700"/>
            <a:ext cx="10896712" cy="744538"/>
          </a:xfrm>
        </p:spPr>
        <p:txBody>
          <a:bodyPr/>
          <a:lstStyle/>
          <a:p>
            <a:r>
              <a:rPr lang="en-US" sz="2000">
                <a:latin typeface="+mn-lt"/>
              </a:rPr>
              <a:t>Unsurprisingly, in the most part, </a:t>
            </a:r>
            <a:r>
              <a:rPr lang="en-GB" sz="2000">
                <a:latin typeface="+mn-lt"/>
              </a:rPr>
              <a:t>those who are more likely to have exercised their information rights have similar profiles to those who are more likely to have heard of and claim understanding of the term “information/data rights”. </a:t>
            </a:r>
          </a:p>
        </p:txBody>
      </p:sp>
      <p:sp>
        <p:nvSpPr>
          <p:cNvPr id="11" name="Text Placeholder 2">
            <a:extLst>
              <a:ext uri="{FF2B5EF4-FFF2-40B4-BE49-F238E27FC236}">
                <a16:creationId xmlns:a16="http://schemas.microsoft.com/office/drawing/2014/main" id="{658A5A50-3A0C-5719-3280-0C5FE3E93FF3}"/>
              </a:ext>
            </a:extLst>
          </p:cNvPr>
          <p:cNvSpPr>
            <a:spLocks noGrp="1"/>
          </p:cNvSpPr>
          <p:nvPr>
            <p:ph type="body" sz="quarter" idx="15"/>
          </p:nvPr>
        </p:nvSpPr>
        <p:spPr>
          <a:xfrm>
            <a:off x="609600" y="396875"/>
            <a:ext cx="5486400" cy="288925"/>
          </a:xfrm>
        </p:spPr>
        <p:txBody>
          <a:bodyPr/>
          <a:lstStyle/>
          <a:p>
            <a:r>
              <a:rPr lang="en-US"/>
              <a:t>ICO PAIR: Phase 1 Survey 2023</a:t>
            </a:r>
            <a:endParaRPr lang="en-GB"/>
          </a:p>
          <a:p>
            <a:endParaRPr lang="en-GB"/>
          </a:p>
        </p:txBody>
      </p:sp>
      <p:sp>
        <p:nvSpPr>
          <p:cNvPr id="12" name="Text Placeholder 4">
            <a:extLst>
              <a:ext uri="{FF2B5EF4-FFF2-40B4-BE49-F238E27FC236}">
                <a16:creationId xmlns:a16="http://schemas.microsoft.com/office/drawing/2014/main" id="{BA709E5D-DB4D-D4AD-34E3-53779D1CA641}"/>
              </a:ext>
            </a:extLst>
          </p:cNvPr>
          <p:cNvSpPr>
            <a:spLocks noGrp="1"/>
          </p:cNvSpPr>
          <p:nvPr>
            <p:ph type="body" sz="quarter" idx="23"/>
          </p:nvPr>
        </p:nvSpPr>
        <p:spPr>
          <a:xfrm>
            <a:off x="1881187" y="6332538"/>
            <a:ext cx="9329737" cy="244475"/>
          </a:xfrm>
        </p:spPr>
        <p:txBody>
          <a:bodyPr/>
          <a:lstStyle/>
          <a:p>
            <a:r>
              <a:rPr lang="en-US"/>
              <a:t>2023: Sample size = 2017 | Base = All respondents | Q4. Summary: Have you done any of the following? Q3. For each of these legal rights below, could you say whether you were aware that it was a legal right you held and that it was protected by law? </a:t>
            </a:r>
          </a:p>
        </p:txBody>
      </p:sp>
      <p:grpSp>
        <p:nvGrpSpPr>
          <p:cNvPr id="38" name="Group 37">
            <a:extLst>
              <a:ext uri="{FF2B5EF4-FFF2-40B4-BE49-F238E27FC236}">
                <a16:creationId xmlns:a16="http://schemas.microsoft.com/office/drawing/2014/main" id="{F2C3CC3F-6D9E-A58B-BDD5-A97BEF85C9D2}"/>
              </a:ext>
            </a:extLst>
          </p:cNvPr>
          <p:cNvGrpSpPr/>
          <p:nvPr/>
        </p:nvGrpSpPr>
        <p:grpSpPr>
          <a:xfrm>
            <a:off x="4367966" y="2656594"/>
            <a:ext cx="1603934" cy="2158399"/>
            <a:chOff x="5304434" y="2656594"/>
            <a:chExt cx="1603934" cy="2158399"/>
          </a:xfrm>
        </p:grpSpPr>
        <p:sp>
          <p:nvSpPr>
            <p:cNvPr id="8" name="TextBox 7">
              <a:extLst>
                <a:ext uri="{FF2B5EF4-FFF2-40B4-BE49-F238E27FC236}">
                  <a16:creationId xmlns:a16="http://schemas.microsoft.com/office/drawing/2014/main" id="{27273DB5-3C14-D21C-ECA9-C4FBB68FBC91}"/>
                </a:ext>
              </a:extLst>
            </p:cNvPr>
            <p:cNvSpPr txBox="1"/>
            <p:nvPr/>
          </p:nvSpPr>
          <p:spPr>
            <a:xfrm>
              <a:off x="5304434" y="4230218"/>
              <a:ext cx="1603934" cy="584775"/>
            </a:xfrm>
            <a:prstGeom prst="rect">
              <a:avLst/>
            </a:prstGeom>
            <a:noFill/>
          </p:spPr>
          <p:txBody>
            <a:bodyPr wrap="square" rtlCol="0">
              <a:spAutoFit/>
            </a:bodyPr>
            <a:lstStyle/>
            <a:p>
              <a:pPr algn="ctr"/>
              <a:r>
                <a:rPr lang="en-US" sz="1600" b="1"/>
                <a:t>Employed or in education</a:t>
              </a:r>
            </a:p>
          </p:txBody>
        </p:sp>
        <p:sp>
          <p:nvSpPr>
            <p:cNvPr id="9" name="Oval 8">
              <a:extLst>
                <a:ext uri="{FF2B5EF4-FFF2-40B4-BE49-F238E27FC236}">
                  <a16:creationId xmlns:a16="http://schemas.microsoft.com/office/drawing/2014/main" id="{231AEDD1-CBEE-DBA9-3EB7-7E68BF27BA97}"/>
                </a:ext>
              </a:extLst>
            </p:cNvPr>
            <p:cNvSpPr/>
            <p:nvPr/>
          </p:nvSpPr>
          <p:spPr>
            <a:xfrm>
              <a:off x="5304434" y="2656594"/>
              <a:ext cx="1603934" cy="1541293"/>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Briefcase with solid fill">
              <a:extLst>
                <a:ext uri="{FF2B5EF4-FFF2-40B4-BE49-F238E27FC236}">
                  <a16:creationId xmlns:a16="http://schemas.microsoft.com/office/drawing/2014/main" id="{B972A920-DD7D-B913-3CF7-B84A58FE97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1969" y="2954786"/>
              <a:ext cx="748865" cy="944909"/>
            </a:xfrm>
            <a:prstGeom prst="rect">
              <a:avLst/>
            </a:prstGeom>
          </p:spPr>
        </p:pic>
      </p:grpSp>
      <p:grpSp>
        <p:nvGrpSpPr>
          <p:cNvPr id="37" name="Group 36">
            <a:extLst>
              <a:ext uri="{FF2B5EF4-FFF2-40B4-BE49-F238E27FC236}">
                <a16:creationId xmlns:a16="http://schemas.microsoft.com/office/drawing/2014/main" id="{67D63773-901E-930C-19A8-4F0FF57C021A}"/>
              </a:ext>
            </a:extLst>
          </p:cNvPr>
          <p:cNvGrpSpPr/>
          <p:nvPr/>
        </p:nvGrpSpPr>
        <p:grpSpPr>
          <a:xfrm>
            <a:off x="2579431" y="2656594"/>
            <a:ext cx="1603934" cy="2158399"/>
            <a:chOff x="3047665" y="2656594"/>
            <a:chExt cx="1603934" cy="2158399"/>
          </a:xfrm>
        </p:grpSpPr>
        <p:sp>
          <p:nvSpPr>
            <p:cNvPr id="7" name="TextBox 6">
              <a:extLst>
                <a:ext uri="{FF2B5EF4-FFF2-40B4-BE49-F238E27FC236}">
                  <a16:creationId xmlns:a16="http://schemas.microsoft.com/office/drawing/2014/main" id="{019746E0-3582-9117-0AF4-9D08F18ADFF4}"/>
                </a:ext>
              </a:extLst>
            </p:cNvPr>
            <p:cNvSpPr txBox="1"/>
            <p:nvPr/>
          </p:nvSpPr>
          <p:spPr>
            <a:xfrm>
              <a:off x="3047665" y="4230218"/>
              <a:ext cx="1603934" cy="584775"/>
            </a:xfrm>
            <a:prstGeom prst="rect">
              <a:avLst/>
            </a:prstGeom>
            <a:noFill/>
          </p:spPr>
          <p:txBody>
            <a:bodyPr wrap="square" lIns="91440" tIns="45720" rIns="91440" bIns="45720" rtlCol="0" anchor="t">
              <a:spAutoFit/>
            </a:bodyPr>
            <a:lstStyle/>
            <a:p>
              <a:pPr algn="ctr"/>
              <a:r>
                <a:rPr lang="en-US" sz="1600" b="1"/>
                <a:t>18-34 year-olds</a:t>
              </a:r>
              <a:endParaRPr lang="en-GB" sz="1600" b="1"/>
            </a:p>
          </p:txBody>
        </p:sp>
        <p:sp>
          <p:nvSpPr>
            <p:cNvPr id="6" name="Oval 5">
              <a:extLst>
                <a:ext uri="{FF2B5EF4-FFF2-40B4-BE49-F238E27FC236}">
                  <a16:creationId xmlns:a16="http://schemas.microsoft.com/office/drawing/2014/main" id="{1220FD32-CECA-D287-EFAC-ADC95A3FA96B}"/>
                </a:ext>
              </a:extLst>
            </p:cNvPr>
            <p:cNvSpPr/>
            <p:nvPr/>
          </p:nvSpPr>
          <p:spPr>
            <a:xfrm>
              <a:off x="3047665" y="2656594"/>
              <a:ext cx="1603934" cy="1541293"/>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164C057D-380C-DD55-903A-1D9E204FCBBC}"/>
                </a:ext>
              </a:extLst>
            </p:cNvPr>
            <p:cNvGrpSpPr/>
            <p:nvPr/>
          </p:nvGrpSpPr>
          <p:grpSpPr>
            <a:xfrm>
              <a:off x="3450856" y="3071188"/>
              <a:ext cx="797552" cy="712092"/>
              <a:chOff x="5356988" y="2746724"/>
              <a:chExt cx="569610" cy="501771"/>
            </a:xfrm>
          </p:grpSpPr>
          <p:pic>
            <p:nvPicPr>
              <p:cNvPr id="26" name="Picture 2" descr="Age - Free time and date icons">
                <a:extLst>
                  <a:ext uri="{FF2B5EF4-FFF2-40B4-BE49-F238E27FC236}">
                    <a16:creationId xmlns:a16="http://schemas.microsoft.com/office/drawing/2014/main" id="{EF621017-8134-1FE8-F476-8DE867D1C5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2786"/>
              <a:stretch/>
            </p:blipFill>
            <p:spPr bwMode="auto">
              <a:xfrm>
                <a:off x="5356988" y="2914357"/>
                <a:ext cx="569610" cy="334138"/>
              </a:xfrm>
              <a:prstGeom prst="rect">
                <a:avLst/>
              </a:prstGeom>
              <a:noFill/>
              <a:extLst>
                <a:ext uri="{909E8E84-426E-40DD-AFC4-6F175D3DCCD1}">
                  <a14:hiddenFill xmlns:a14="http://schemas.microsoft.com/office/drawing/2010/main">
                    <a:solidFill>
                      <a:srgbClr val="FFFFFF"/>
                    </a:solidFill>
                  </a14:hiddenFill>
                </a:ext>
              </a:extLst>
            </p:spPr>
          </p:pic>
          <p:sp>
            <p:nvSpPr>
              <p:cNvPr id="27" name="Arrow: Left 26">
                <a:extLst>
                  <a:ext uri="{FF2B5EF4-FFF2-40B4-BE49-F238E27FC236}">
                    <a16:creationId xmlns:a16="http://schemas.microsoft.com/office/drawing/2014/main" id="{174D4506-7123-9753-D5AE-5798BC9C8F7D}"/>
                  </a:ext>
                </a:extLst>
              </p:cNvPr>
              <p:cNvSpPr/>
              <p:nvPr/>
            </p:nvSpPr>
            <p:spPr>
              <a:xfrm>
                <a:off x="5402048" y="2834730"/>
                <a:ext cx="315062" cy="90971"/>
              </a:xfrm>
              <a:prstGeom prst="lef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Clock with solid fill">
                <a:extLst>
                  <a:ext uri="{FF2B5EF4-FFF2-40B4-BE49-F238E27FC236}">
                    <a16:creationId xmlns:a16="http://schemas.microsoft.com/office/drawing/2014/main" id="{B35BA149-DC7A-2BB5-3DFB-C76098AECA2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3193" y="2746724"/>
                <a:ext cx="174769" cy="154417"/>
              </a:xfrm>
              <a:prstGeom prst="rect">
                <a:avLst/>
              </a:prstGeom>
            </p:spPr>
          </p:pic>
        </p:grpSp>
      </p:grpSp>
      <p:grpSp>
        <p:nvGrpSpPr>
          <p:cNvPr id="35" name="Group 34">
            <a:extLst>
              <a:ext uri="{FF2B5EF4-FFF2-40B4-BE49-F238E27FC236}">
                <a16:creationId xmlns:a16="http://schemas.microsoft.com/office/drawing/2014/main" id="{7D25B037-C8AB-FF20-6798-269A417FC562}"/>
              </a:ext>
            </a:extLst>
          </p:cNvPr>
          <p:cNvGrpSpPr/>
          <p:nvPr/>
        </p:nvGrpSpPr>
        <p:grpSpPr>
          <a:xfrm>
            <a:off x="790896" y="2656594"/>
            <a:ext cx="1603934" cy="1912178"/>
            <a:chOff x="790896" y="2656594"/>
            <a:chExt cx="1603934" cy="1912178"/>
          </a:xfrm>
        </p:grpSpPr>
        <p:sp>
          <p:nvSpPr>
            <p:cNvPr id="17" name="TextBox 16">
              <a:extLst>
                <a:ext uri="{FF2B5EF4-FFF2-40B4-BE49-F238E27FC236}">
                  <a16:creationId xmlns:a16="http://schemas.microsoft.com/office/drawing/2014/main" id="{741B56B9-0FBA-B5B7-951B-E877CF29A1C5}"/>
                </a:ext>
              </a:extLst>
            </p:cNvPr>
            <p:cNvSpPr txBox="1"/>
            <p:nvPr/>
          </p:nvSpPr>
          <p:spPr>
            <a:xfrm>
              <a:off x="790896" y="4230218"/>
              <a:ext cx="1603934" cy="338554"/>
            </a:xfrm>
            <a:prstGeom prst="rect">
              <a:avLst/>
            </a:prstGeom>
            <a:noFill/>
          </p:spPr>
          <p:txBody>
            <a:bodyPr wrap="square" rtlCol="0">
              <a:spAutoFit/>
            </a:bodyPr>
            <a:lstStyle/>
            <a:p>
              <a:pPr algn="ctr"/>
              <a:r>
                <a:rPr lang="en-US" sz="1600" b="1"/>
                <a:t>Males</a:t>
              </a:r>
              <a:endParaRPr lang="en-GB" sz="1600" b="1"/>
            </a:p>
          </p:txBody>
        </p:sp>
        <p:sp>
          <p:nvSpPr>
            <p:cNvPr id="5" name="Oval 4">
              <a:extLst>
                <a:ext uri="{FF2B5EF4-FFF2-40B4-BE49-F238E27FC236}">
                  <a16:creationId xmlns:a16="http://schemas.microsoft.com/office/drawing/2014/main" id="{71D8CEDA-C2C5-4536-C95E-ACF8A7F65E28}"/>
                </a:ext>
              </a:extLst>
            </p:cNvPr>
            <p:cNvSpPr/>
            <p:nvPr/>
          </p:nvSpPr>
          <p:spPr>
            <a:xfrm>
              <a:off x="790896" y="2656594"/>
              <a:ext cx="1603934" cy="1541293"/>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Graphic 1" descr="Man with solid fill">
              <a:extLst>
                <a:ext uri="{FF2B5EF4-FFF2-40B4-BE49-F238E27FC236}">
                  <a16:creationId xmlns:a16="http://schemas.microsoft.com/office/drawing/2014/main" id="{1D3D17AE-696C-6CFF-3B16-957D311B12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0675" y="2982607"/>
              <a:ext cx="784377" cy="889267"/>
            </a:xfrm>
            <a:prstGeom prst="rect">
              <a:avLst/>
            </a:prstGeom>
          </p:spPr>
        </p:pic>
      </p:grpSp>
      <p:grpSp>
        <p:nvGrpSpPr>
          <p:cNvPr id="34" name="Group 33">
            <a:extLst>
              <a:ext uri="{FF2B5EF4-FFF2-40B4-BE49-F238E27FC236}">
                <a16:creationId xmlns:a16="http://schemas.microsoft.com/office/drawing/2014/main" id="{CF630EF7-6E11-7D2F-CC55-FF48812A8FE7}"/>
              </a:ext>
            </a:extLst>
          </p:cNvPr>
          <p:cNvGrpSpPr/>
          <p:nvPr/>
        </p:nvGrpSpPr>
        <p:grpSpPr>
          <a:xfrm>
            <a:off x="9817973" y="2656594"/>
            <a:ext cx="1688338" cy="2158399"/>
            <a:chOff x="9817973" y="2656594"/>
            <a:chExt cx="1688338" cy="2158399"/>
          </a:xfrm>
        </p:grpSpPr>
        <p:sp>
          <p:nvSpPr>
            <p:cNvPr id="21" name="TextBox 20">
              <a:extLst>
                <a:ext uri="{FF2B5EF4-FFF2-40B4-BE49-F238E27FC236}">
                  <a16:creationId xmlns:a16="http://schemas.microsoft.com/office/drawing/2014/main" id="{D20BF282-7A53-C1F3-A956-E77BC005DABF}"/>
                </a:ext>
              </a:extLst>
            </p:cNvPr>
            <p:cNvSpPr txBox="1"/>
            <p:nvPr/>
          </p:nvSpPr>
          <p:spPr>
            <a:xfrm>
              <a:off x="9817973" y="4230218"/>
              <a:ext cx="1688338" cy="584775"/>
            </a:xfrm>
            <a:prstGeom prst="rect">
              <a:avLst/>
            </a:prstGeom>
            <a:noFill/>
          </p:spPr>
          <p:txBody>
            <a:bodyPr wrap="square" rtlCol="0">
              <a:spAutoFit/>
            </a:bodyPr>
            <a:lstStyle/>
            <a:p>
              <a:pPr algn="ctr"/>
              <a:r>
                <a:rPr lang="en-US" sz="1600" b="1"/>
                <a:t>Ethnic minority aged 18-34s</a:t>
              </a:r>
              <a:endParaRPr lang="en-GB" sz="1600" b="1"/>
            </a:p>
          </p:txBody>
        </p:sp>
        <p:sp>
          <p:nvSpPr>
            <p:cNvPr id="16" name="Oval 15">
              <a:extLst>
                <a:ext uri="{FF2B5EF4-FFF2-40B4-BE49-F238E27FC236}">
                  <a16:creationId xmlns:a16="http://schemas.microsoft.com/office/drawing/2014/main" id="{48F35E4C-BD49-D02C-77DB-961B3D2463FF}"/>
                </a:ext>
              </a:extLst>
            </p:cNvPr>
            <p:cNvSpPr/>
            <p:nvPr/>
          </p:nvSpPr>
          <p:spPr>
            <a:xfrm>
              <a:off x="9860175" y="2656594"/>
              <a:ext cx="1603934" cy="15412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grpSp>
      <p:grpSp>
        <p:nvGrpSpPr>
          <p:cNvPr id="39" name="Group 38">
            <a:extLst>
              <a:ext uri="{FF2B5EF4-FFF2-40B4-BE49-F238E27FC236}">
                <a16:creationId xmlns:a16="http://schemas.microsoft.com/office/drawing/2014/main" id="{A07A1ED9-5A58-ABF1-C486-C0F2CAD85FD3}"/>
              </a:ext>
            </a:extLst>
          </p:cNvPr>
          <p:cNvGrpSpPr/>
          <p:nvPr/>
        </p:nvGrpSpPr>
        <p:grpSpPr>
          <a:xfrm>
            <a:off x="6156501" y="2656594"/>
            <a:ext cx="1603934" cy="2404621"/>
            <a:chOff x="7561203" y="2656594"/>
            <a:chExt cx="1603934" cy="2404621"/>
          </a:xfrm>
        </p:grpSpPr>
        <p:sp>
          <p:nvSpPr>
            <p:cNvPr id="14" name="Oval 13">
              <a:extLst>
                <a:ext uri="{FF2B5EF4-FFF2-40B4-BE49-F238E27FC236}">
                  <a16:creationId xmlns:a16="http://schemas.microsoft.com/office/drawing/2014/main" id="{864165F3-E22C-7392-9979-FC1786F1128C}"/>
                </a:ext>
              </a:extLst>
            </p:cNvPr>
            <p:cNvSpPr/>
            <p:nvPr/>
          </p:nvSpPr>
          <p:spPr>
            <a:xfrm>
              <a:off x="7561203" y="2656594"/>
              <a:ext cx="1603934" cy="1541293"/>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Laptop with solid fill">
              <a:extLst>
                <a:ext uri="{FF2B5EF4-FFF2-40B4-BE49-F238E27FC236}">
                  <a16:creationId xmlns:a16="http://schemas.microsoft.com/office/drawing/2014/main" id="{74ABAAAB-2C63-8E8E-1188-8878180A41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07417" y="2852175"/>
              <a:ext cx="911506" cy="1150130"/>
            </a:xfrm>
            <a:prstGeom prst="rect">
              <a:avLst/>
            </a:prstGeom>
          </p:spPr>
        </p:pic>
        <p:sp>
          <p:nvSpPr>
            <p:cNvPr id="18" name="TextBox 17">
              <a:extLst>
                <a:ext uri="{FF2B5EF4-FFF2-40B4-BE49-F238E27FC236}">
                  <a16:creationId xmlns:a16="http://schemas.microsoft.com/office/drawing/2014/main" id="{943DE0D8-69C5-9555-78BA-3C3514D525EB}"/>
                </a:ext>
              </a:extLst>
            </p:cNvPr>
            <p:cNvSpPr txBox="1"/>
            <p:nvPr/>
          </p:nvSpPr>
          <p:spPr>
            <a:xfrm>
              <a:off x="7561203" y="4230218"/>
              <a:ext cx="1603934" cy="830997"/>
            </a:xfrm>
            <a:prstGeom prst="rect">
              <a:avLst/>
            </a:prstGeom>
            <a:noFill/>
          </p:spPr>
          <p:txBody>
            <a:bodyPr wrap="square" rtlCol="0">
              <a:spAutoFit/>
            </a:bodyPr>
            <a:lstStyle/>
            <a:p>
              <a:pPr algn="ctr"/>
              <a:r>
                <a:rPr lang="en-US" sz="1600" b="1"/>
                <a:t>Those with high digital familiarity </a:t>
              </a:r>
            </a:p>
          </p:txBody>
        </p:sp>
      </p:grpSp>
      <p:sp>
        <p:nvSpPr>
          <p:cNvPr id="48" name="TextBox 47">
            <a:extLst>
              <a:ext uri="{FF2B5EF4-FFF2-40B4-BE49-F238E27FC236}">
                <a16:creationId xmlns:a16="http://schemas.microsoft.com/office/drawing/2014/main" id="{D9738D59-B0B8-6B1A-EA53-CE51BD92D86B}"/>
              </a:ext>
            </a:extLst>
          </p:cNvPr>
          <p:cNvSpPr txBox="1"/>
          <p:nvPr/>
        </p:nvSpPr>
        <p:spPr>
          <a:xfrm>
            <a:off x="7941123" y="4827874"/>
            <a:ext cx="1738365" cy="1131570"/>
          </a:xfrm>
          <a:prstGeom prst="downArrowCallout">
            <a:avLst/>
          </a:prstGeom>
          <a:solidFill>
            <a:schemeClr val="tx2"/>
          </a:solidFill>
        </p:spPr>
        <p:txBody>
          <a:bodyPr wrap="square" rtlCol="0">
            <a:spAutoFit/>
          </a:bodyPr>
          <a:lstStyle/>
          <a:p>
            <a:pPr algn="ctr"/>
            <a:r>
              <a:rPr lang="en-US" sz="1400"/>
              <a:t>Deep dive into vulnerability on next slide </a:t>
            </a:r>
            <a:endParaRPr lang="en-GB" sz="1400"/>
          </a:p>
        </p:txBody>
      </p:sp>
      <p:grpSp>
        <p:nvGrpSpPr>
          <p:cNvPr id="33" name="Group 32">
            <a:extLst>
              <a:ext uri="{FF2B5EF4-FFF2-40B4-BE49-F238E27FC236}">
                <a16:creationId xmlns:a16="http://schemas.microsoft.com/office/drawing/2014/main" id="{7616EC51-681A-2F0D-4EAE-47C0C1081503}"/>
              </a:ext>
            </a:extLst>
          </p:cNvPr>
          <p:cNvGrpSpPr/>
          <p:nvPr/>
        </p:nvGrpSpPr>
        <p:grpSpPr>
          <a:xfrm>
            <a:off x="7945036" y="2663942"/>
            <a:ext cx="1688338" cy="2158399"/>
            <a:chOff x="8525978" y="2663942"/>
            <a:chExt cx="1688338" cy="2158399"/>
          </a:xfrm>
        </p:grpSpPr>
        <p:sp>
          <p:nvSpPr>
            <p:cNvPr id="29" name="TextBox 28">
              <a:extLst>
                <a:ext uri="{FF2B5EF4-FFF2-40B4-BE49-F238E27FC236}">
                  <a16:creationId xmlns:a16="http://schemas.microsoft.com/office/drawing/2014/main" id="{B4108E88-3082-EA08-6A86-F85662A0AA05}"/>
                </a:ext>
              </a:extLst>
            </p:cNvPr>
            <p:cNvSpPr txBox="1"/>
            <p:nvPr/>
          </p:nvSpPr>
          <p:spPr>
            <a:xfrm>
              <a:off x="8525978" y="4237566"/>
              <a:ext cx="1688338" cy="584775"/>
            </a:xfrm>
            <a:prstGeom prst="rect">
              <a:avLst/>
            </a:prstGeom>
            <a:noFill/>
          </p:spPr>
          <p:txBody>
            <a:bodyPr wrap="square" rtlCol="0">
              <a:spAutoFit/>
            </a:bodyPr>
            <a:lstStyle/>
            <a:p>
              <a:pPr algn="ctr"/>
              <a:r>
                <a:rPr lang="en-US" sz="1600" b="1"/>
                <a:t>Those who are vulnerable </a:t>
              </a:r>
              <a:endParaRPr lang="en-GB" sz="1600" b="1"/>
            </a:p>
          </p:txBody>
        </p:sp>
        <p:sp>
          <p:nvSpPr>
            <p:cNvPr id="30" name="Oval 29">
              <a:extLst>
                <a:ext uri="{FF2B5EF4-FFF2-40B4-BE49-F238E27FC236}">
                  <a16:creationId xmlns:a16="http://schemas.microsoft.com/office/drawing/2014/main" id="{69675F8B-A4C1-AEEA-65EB-0E1C3C4BEDC4}"/>
                </a:ext>
              </a:extLst>
            </p:cNvPr>
            <p:cNvSpPr/>
            <p:nvPr/>
          </p:nvSpPr>
          <p:spPr>
            <a:xfrm>
              <a:off x="8568180" y="2663942"/>
              <a:ext cx="1603934" cy="154129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User outline">
              <a:extLst>
                <a:ext uri="{FF2B5EF4-FFF2-40B4-BE49-F238E27FC236}">
                  <a16:creationId xmlns:a16="http://schemas.microsoft.com/office/drawing/2014/main" id="{0AA39BAE-8702-DC88-1076-ECE847792F0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51546" y="2958614"/>
              <a:ext cx="837202" cy="951949"/>
            </a:xfrm>
            <a:prstGeom prst="rect">
              <a:avLst/>
            </a:prstGeom>
          </p:spPr>
        </p:pic>
      </p:grpSp>
      <p:pic>
        <p:nvPicPr>
          <p:cNvPr id="1026" name="Picture 2" descr="15,700+ Ethnic Diversity Icon Stock Illustrations, Royalty-Free Vector  Graphics &amp; Clip Art - iStock">
            <a:extLst>
              <a:ext uri="{FF2B5EF4-FFF2-40B4-BE49-F238E27FC236}">
                <a16:creationId xmlns:a16="http://schemas.microsoft.com/office/drawing/2014/main" id="{5D507DBC-0BF8-FC17-41FC-708852D156A6}"/>
              </a:ext>
            </a:extLst>
          </p:cNvPr>
          <p:cNvPicPr>
            <a:picLocks noChangeAspect="1" noChangeArrowheads="1"/>
          </p:cNvPicPr>
          <p:nvPr/>
        </p:nvPicPr>
        <p:blipFill>
          <a:blip r:embed="rId14" cstate="print">
            <a:biLevel thresh="75000"/>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178786" y="2929693"/>
            <a:ext cx="1004888" cy="1004888"/>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133ADF7-0E85-0B32-D1F3-086E2547A61A}"/>
              </a:ext>
            </a:extLst>
          </p:cNvPr>
          <p:cNvSpPr txBox="1"/>
          <p:nvPr/>
        </p:nvSpPr>
        <p:spPr>
          <a:xfrm>
            <a:off x="9860175" y="4829621"/>
            <a:ext cx="1738365" cy="1461611"/>
          </a:xfrm>
          <a:prstGeom prst="downArrowCallout">
            <a:avLst/>
          </a:prstGeom>
          <a:solidFill>
            <a:schemeClr val="tx2"/>
          </a:solidFill>
        </p:spPr>
        <p:txBody>
          <a:bodyPr wrap="square" rtlCol="0">
            <a:spAutoFit/>
          </a:bodyPr>
          <a:lstStyle/>
          <a:p>
            <a:pPr algn="ctr"/>
            <a:r>
              <a:rPr lang="en-US" sz="1400"/>
              <a:t>Deep dive into 18-34 ethnic minority respondents on next slide </a:t>
            </a:r>
            <a:endParaRPr lang="en-GB" sz="1400"/>
          </a:p>
        </p:txBody>
      </p:sp>
    </p:spTree>
    <p:extLst>
      <p:ext uri="{BB962C8B-B14F-4D97-AF65-F5344CB8AC3E}">
        <p14:creationId xmlns:p14="http://schemas.microsoft.com/office/powerpoint/2010/main" val="348417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4CC77B-DC2C-CF90-446D-B67A39EE6C45}"/>
              </a:ext>
            </a:extLst>
          </p:cNvPr>
          <p:cNvSpPr txBox="1"/>
          <p:nvPr/>
        </p:nvSpPr>
        <p:spPr>
          <a:xfrm>
            <a:off x="9410217" y="6192738"/>
            <a:ext cx="1771157" cy="553998"/>
          </a:xfrm>
          <a:prstGeom prst="rect">
            <a:avLst/>
          </a:prstGeom>
          <a:noFill/>
          <a:ln>
            <a:solidFill>
              <a:schemeClr val="tx1"/>
            </a:solidFill>
          </a:ln>
        </p:spPr>
        <p:txBody>
          <a:bodyPr wrap="square" rtlCol="0">
            <a:spAutoFit/>
          </a:bodyPr>
          <a:lstStyle/>
          <a:p>
            <a:r>
              <a:rPr lang="en-US" sz="1000" b="1" i="1" u="sng"/>
              <a:t>NB: </a:t>
            </a:r>
            <a:r>
              <a:rPr lang="en-US" sz="1000"/>
              <a:t>Refer to slide 33 for detail on how vulnerable adults are defined. </a:t>
            </a:r>
            <a:endParaRPr lang="en-GB" sz="1000"/>
          </a:p>
        </p:txBody>
      </p:sp>
      <p:sp>
        <p:nvSpPr>
          <p:cNvPr id="4" name="Text Placeholder 3">
            <a:extLst>
              <a:ext uri="{FF2B5EF4-FFF2-40B4-BE49-F238E27FC236}">
                <a16:creationId xmlns:a16="http://schemas.microsoft.com/office/drawing/2014/main" id="{7692B377-0B08-F95F-BFD1-6B53821D4B67}"/>
              </a:ext>
            </a:extLst>
          </p:cNvPr>
          <p:cNvSpPr>
            <a:spLocks noGrp="1"/>
          </p:cNvSpPr>
          <p:nvPr>
            <p:ph type="body" sz="quarter" idx="15"/>
          </p:nvPr>
        </p:nvSpPr>
        <p:spPr/>
        <p:txBody>
          <a:bodyPr/>
          <a:lstStyle/>
          <a:p>
            <a:r>
              <a:rPr lang="en-US"/>
              <a:t>ICO PAIR: Phase 1 Survey 2023</a:t>
            </a:r>
            <a:endParaRPr lang="en-GB"/>
          </a:p>
          <a:p>
            <a:endParaRPr lang="en-GB"/>
          </a:p>
        </p:txBody>
      </p:sp>
      <p:sp>
        <p:nvSpPr>
          <p:cNvPr id="5" name="Text Placeholder 1">
            <a:extLst>
              <a:ext uri="{FF2B5EF4-FFF2-40B4-BE49-F238E27FC236}">
                <a16:creationId xmlns:a16="http://schemas.microsoft.com/office/drawing/2014/main" id="{8E2B8975-2DC3-1DDC-2325-13452790C88D}"/>
              </a:ext>
            </a:extLst>
          </p:cNvPr>
          <p:cNvSpPr>
            <a:spLocks noGrp="1"/>
          </p:cNvSpPr>
          <p:nvPr>
            <p:ph type="body" sz="quarter" idx="11"/>
          </p:nvPr>
        </p:nvSpPr>
        <p:spPr>
          <a:xfrm>
            <a:off x="609600" y="774700"/>
            <a:ext cx="10972800" cy="744538"/>
          </a:xfrm>
        </p:spPr>
        <p:txBody>
          <a:bodyPr/>
          <a:lstStyle/>
          <a:p>
            <a:r>
              <a:rPr lang="en-GB" sz="2000">
                <a:effectLst/>
                <a:latin typeface="+mn-lt"/>
                <a:ea typeface="Calibri" panose="020F0502020204030204" pitchFamily="34" charset="0"/>
                <a:cs typeface="Times New Roman" panose="02020603050405020304" pitchFamily="18" charset="0"/>
              </a:rPr>
              <a:t>W</a:t>
            </a:r>
            <a:r>
              <a:rPr lang="en-GB" sz="2000">
                <a:latin typeface="+mn-lt"/>
                <a:ea typeface="Calibri" panose="020F0502020204030204" pitchFamily="34" charset="0"/>
                <a:cs typeface="Times New Roman" panose="02020603050405020304" pitchFamily="18" charset="0"/>
              </a:rPr>
              <a:t>hilst a</a:t>
            </a:r>
            <a:r>
              <a:rPr lang="en-GB" sz="2000">
                <a:effectLst/>
                <a:latin typeface="+mn-lt"/>
                <a:ea typeface="Calibri" panose="020F0502020204030204" pitchFamily="34" charset="0"/>
                <a:cs typeface="Times New Roman" panose="02020603050405020304" pitchFamily="18" charset="0"/>
              </a:rPr>
              <a:t>dults with vulnerabilities are more likely than those with no vulnerabilities to exercise all of the </a:t>
            </a:r>
            <a:r>
              <a:rPr lang="en-GB" sz="2000">
                <a:latin typeface="+mn-lt"/>
                <a:ea typeface="Calibri" panose="020F0502020204030204" pitchFamily="34" charset="0"/>
                <a:cs typeface="Times New Roman" panose="02020603050405020304" pitchFamily="18" charset="0"/>
              </a:rPr>
              <a:t>rights tested, they are consistently less aware of their information rights.</a:t>
            </a:r>
            <a:endParaRPr lang="en-GB" sz="2000">
              <a:latin typeface="+mn-lt"/>
            </a:endParaRPr>
          </a:p>
        </p:txBody>
      </p:sp>
      <p:graphicFrame>
        <p:nvGraphicFramePr>
          <p:cNvPr id="10" name="Table 9">
            <a:extLst>
              <a:ext uri="{FF2B5EF4-FFF2-40B4-BE49-F238E27FC236}">
                <a16:creationId xmlns:a16="http://schemas.microsoft.com/office/drawing/2014/main" id="{379ADC5B-2AA6-2F38-A1B2-4AD01FEE97BB}"/>
              </a:ext>
            </a:extLst>
          </p:cNvPr>
          <p:cNvGraphicFramePr>
            <a:graphicFrameLocks noGrp="1"/>
          </p:cNvGraphicFramePr>
          <p:nvPr>
            <p:extLst>
              <p:ext uri="{D42A27DB-BD31-4B8C-83A1-F6EECF244321}">
                <p14:modId xmlns:p14="http://schemas.microsoft.com/office/powerpoint/2010/main" val="653215430"/>
              </p:ext>
            </p:extLst>
          </p:nvPr>
        </p:nvGraphicFramePr>
        <p:xfrm>
          <a:off x="124142" y="3138113"/>
          <a:ext cx="3888000" cy="2530902"/>
        </p:xfrm>
        <a:graphic>
          <a:graphicData uri="http://schemas.openxmlformats.org/drawingml/2006/table">
            <a:tbl>
              <a:tblPr firstRow="1" bandRow="1">
                <a:tableStyleId>{2A488322-F2BA-4B5B-9748-0D474271808F}</a:tableStyleId>
              </a:tblPr>
              <a:tblGrid>
                <a:gridCol w="1512000">
                  <a:extLst>
                    <a:ext uri="{9D8B030D-6E8A-4147-A177-3AD203B41FA5}">
                      <a16:colId xmlns:a16="http://schemas.microsoft.com/office/drawing/2014/main" val="2530261293"/>
                    </a:ext>
                  </a:extLst>
                </a:gridCol>
                <a:gridCol w="1188000">
                  <a:extLst>
                    <a:ext uri="{9D8B030D-6E8A-4147-A177-3AD203B41FA5}">
                      <a16:colId xmlns:a16="http://schemas.microsoft.com/office/drawing/2014/main" val="3135709154"/>
                    </a:ext>
                  </a:extLst>
                </a:gridCol>
                <a:gridCol w="1188000">
                  <a:extLst>
                    <a:ext uri="{9D8B030D-6E8A-4147-A177-3AD203B41FA5}">
                      <a16:colId xmlns:a16="http://schemas.microsoft.com/office/drawing/2014/main" val="2512164634"/>
                    </a:ext>
                  </a:extLst>
                </a:gridCol>
              </a:tblGrid>
              <a:tr h="747822">
                <a:tc>
                  <a:txBody>
                    <a:bodyPr/>
                    <a:lstStyle/>
                    <a:p>
                      <a:pPr algn="ctr"/>
                      <a:r>
                        <a:rPr lang="en-US" sz="1200" b="1">
                          <a:solidFill>
                            <a:srgbClr val="000000"/>
                          </a:solidFill>
                        </a:rPr>
                        <a:t>Rights exercised in the past</a:t>
                      </a:r>
                      <a:endParaRPr lang="en-GB" sz="1200" b="1">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People with vulnerabilities</a:t>
                      </a:r>
                      <a:endParaRPr lang="en-GB" sz="1200" b="0">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People with no vulnerabilities</a:t>
                      </a:r>
                      <a:endParaRPr lang="en-GB" sz="1200" b="0">
                        <a:solidFill>
                          <a:srgbClr val="000000"/>
                        </a:solidFill>
                      </a:endParaRPr>
                    </a:p>
                  </a:txBody>
                  <a:tcPr anchor="ctr">
                    <a:solidFill>
                      <a:schemeClr val="accent6">
                        <a:lumMod val="20000"/>
                        <a:lumOff val="80000"/>
                      </a:schemeClr>
                    </a:solidFill>
                  </a:tcPr>
                </a:tc>
                <a:extLst>
                  <a:ext uri="{0D108BD9-81ED-4DB2-BD59-A6C34878D82A}">
                    <a16:rowId xmlns:a16="http://schemas.microsoft.com/office/drawing/2014/main" val="335381802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a:effectLst/>
                          <a:ea typeface="Calibri" panose="020F0502020204030204" pitchFamily="34" charset="0"/>
                          <a:cs typeface="Times New Roman" panose="02020603050405020304" pitchFamily="18" charset="0"/>
                        </a:rPr>
                        <a:t>Asked to see the privacy policy of an organisation </a:t>
                      </a:r>
                      <a:endParaRPr lang="en-GB" sz="1100" b="0"/>
                    </a:p>
                  </a:txBody>
                  <a:tcPr anchor="ctr"/>
                </a:tc>
                <a:tc>
                  <a:txBody>
                    <a:bodyPr/>
                    <a:lstStyle/>
                    <a:p>
                      <a:pPr algn="ctr"/>
                      <a:r>
                        <a:rPr lang="en-GB" sz="1200" b="1">
                          <a:effectLst/>
                          <a:ea typeface="Calibri" panose="020F0502020204030204" pitchFamily="34" charset="0"/>
                          <a:cs typeface="Times New Roman" panose="02020603050405020304" pitchFamily="18" charset="0"/>
                        </a:rPr>
                        <a:t>31%</a:t>
                      </a:r>
                      <a:endParaRPr lang="en-GB" sz="1200" b="1"/>
                    </a:p>
                  </a:txBody>
                  <a:tcPr anchor="ctr"/>
                </a:tc>
                <a:tc>
                  <a:txBody>
                    <a:bodyPr/>
                    <a:lstStyle/>
                    <a:p>
                      <a:pPr algn="ctr"/>
                      <a:r>
                        <a:rPr lang="en-US" sz="1200"/>
                        <a:t>16%</a:t>
                      </a:r>
                      <a:endParaRPr lang="en-GB" sz="1200" b="0"/>
                    </a:p>
                  </a:txBody>
                  <a:tcPr anchor="ctr"/>
                </a:tc>
                <a:extLst>
                  <a:ext uri="{0D108BD9-81ED-4DB2-BD59-A6C34878D82A}">
                    <a16:rowId xmlns:a16="http://schemas.microsoft.com/office/drawing/2014/main" val="2618892412"/>
                  </a:ext>
                </a:extLst>
              </a:tr>
              <a:tr h="0">
                <a:tc>
                  <a:txBody>
                    <a:bodyPr/>
                    <a:lstStyle/>
                    <a:p>
                      <a:pPr algn="ctr"/>
                      <a:r>
                        <a:rPr lang="en-US" sz="1100" b="0"/>
                        <a:t>Asked to be provided with a copy of all my personal information/data</a:t>
                      </a:r>
                      <a:endParaRPr lang="en-GB" sz="1100" b="0"/>
                    </a:p>
                  </a:txBody>
                  <a:tcPr anchor="ctr"/>
                </a:tc>
                <a:tc>
                  <a:txBody>
                    <a:bodyPr/>
                    <a:lstStyle/>
                    <a:p>
                      <a:pPr algn="ctr"/>
                      <a:r>
                        <a:rPr lang="en-US" sz="1200" b="1"/>
                        <a:t>29%</a:t>
                      </a:r>
                      <a:endParaRPr lang="en-GB" sz="1200" b="1"/>
                    </a:p>
                  </a:txBody>
                  <a:tcPr anchor="ctr"/>
                </a:tc>
                <a:tc>
                  <a:txBody>
                    <a:bodyPr/>
                    <a:lstStyle/>
                    <a:p>
                      <a:pPr algn="ctr"/>
                      <a:r>
                        <a:rPr lang="en-GB" sz="1200"/>
                        <a:t>12%</a:t>
                      </a:r>
                      <a:endParaRPr lang="en-GB" sz="1200" b="0"/>
                    </a:p>
                  </a:txBody>
                  <a:tcPr anchor="ctr"/>
                </a:tc>
                <a:extLst>
                  <a:ext uri="{0D108BD9-81ED-4DB2-BD59-A6C34878D82A}">
                    <a16:rowId xmlns:a16="http://schemas.microsoft.com/office/drawing/2014/main" val="1617850874"/>
                  </a:ext>
                </a:extLst>
              </a:tr>
              <a:tr h="0">
                <a:tc>
                  <a:txBody>
                    <a:bodyPr/>
                    <a:lstStyle/>
                    <a:p>
                      <a:pPr algn="ctr"/>
                      <a:r>
                        <a:rPr lang="en-GB" sz="1100" b="0">
                          <a:effectLst/>
                          <a:ea typeface="Calibri" panose="020F0502020204030204" pitchFamily="34" charset="0"/>
                          <a:cs typeface="Times New Roman" panose="02020603050405020304" pitchFamily="18" charset="0"/>
                        </a:rPr>
                        <a:t>Made a freedom of information request </a:t>
                      </a:r>
                      <a:endParaRPr lang="en-GB" sz="1100" b="0"/>
                    </a:p>
                  </a:txBody>
                  <a:tcPr anchor="ctr"/>
                </a:tc>
                <a:tc>
                  <a:txBody>
                    <a:bodyPr/>
                    <a:lstStyle/>
                    <a:p>
                      <a:pPr algn="ctr"/>
                      <a:r>
                        <a:rPr lang="en-US" sz="1200" b="1"/>
                        <a:t>23%</a:t>
                      </a:r>
                      <a:endParaRPr lang="en-GB" sz="1200" b="1"/>
                    </a:p>
                  </a:txBody>
                  <a:tcPr anchor="ctr"/>
                </a:tc>
                <a:tc>
                  <a:txBody>
                    <a:bodyPr/>
                    <a:lstStyle/>
                    <a:p>
                      <a:pPr algn="ctr"/>
                      <a:r>
                        <a:rPr lang="en-US" sz="1200"/>
                        <a:t>10%</a:t>
                      </a:r>
                      <a:endParaRPr lang="en-GB" sz="1200" b="0"/>
                    </a:p>
                  </a:txBody>
                  <a:tcPr anchor="ctr"/>
                </a:tc>
                <a:extLst>
                  <a:ext uri="{0D108BD9-81ED-4DB2-BD59-A6C34878D82A}">
                    <a16:rowId xmlns:a16="http://schemas.microsoft.com/office/drawing/2014/main" val="1007318289"/>
                  </a:ext>
                </a:extLst>
              </a:tr>
            </a:tbl>
          </a:graphicData>
        </a:graphic>
      </p:graphicFrame>
      <p:sp>
        <p:nvSpPr>
          <p:cNvPr id="14" name="TextBox 13">
            <a:extLst>
              <a:ext uri="{FF2B5EF4-FFF2-40B4-BE49-F238E27FC236}">
                <a16:creationId xmlns:a16="http://schemas.microsoft.com/office/drawing/2014/main" id="{F53F66A3-B713-6992-2171-C72E995877C8}"/>
              </a:ext>
            </a:extLst>
          </p:cNvPr>
          <p:cNvSpPr txBox="1"/>
          <p:nvPr/>
        </p:nvSpPr>
        <p:spPr>
          <a:xfrm>
            <a:off x="136046" y="2594802"/>
            <a:ext cx="3864192" cy="523220"/>
          </a:xfrm>
          <a:prstGeom prst="rect">
            <a:avLst/>
          </a:prstGeom>
          <a:noFill/>
        </p:spPr>
        <p:txBody>
          <a:bodyPr wrap="square">
            <a:spAutoFit/>
          </a:bodyPr>
          <a:lstStyle/>
          <a:p>
            <a:pPr lvl="0" algn="ctr"/>
            <a:r>
              <a:rPr lang="en-GB" sz="1400" b="1">
                <a:ea typeface="Calibri" panose="020F0502020204030204" pitchFamily="34" charset="0"/>
                <a:cs typeface="Times New Roman" panose="02020603050405020304" pitchFamily="18" charset="0"/>
              </a:rPr>
              <a:t>Vulnerable adults are </a:t>
            </a:r>
            <a:r>
              <a:rPr lang="en-GB" sz="1400" b="1" u="sng">
                <a:ea typeface="Calibri" panose="020F0502020204030204" pitchFamily="34" charset="0"/>
                <a:cs typeface="Times New Roman" panose="02020603050405020304" pitchFamily="18" charset="0"/>
              </a:rPr>
              <a:t>twice</a:t>
            </a:r>
            <a:r>
              <a:rPr lang="en-GB" sz="1400" b="1">
                <a:ea typeface="Calibri" panose="020F0502020204030204" pitchFamily="34" charset="0"/>
                <a:cs typeface="Times New Roman" panose="02020603050405020304" pitchFamily="18" charset="0"/>
              </a:rPr>
              <a:t> as likely to </a:t>
            </a:r>
          </a:p>
          <a:p>
            <a:pPr lvl="0" algn="ctr"/>
            <a:r>
              <a:rPr lang="en-GB" sz="1400" b="1">
                <a:ea typeface="Calibri" panose="020F0502020204030204" pitchFamily="34" charset="0"/>
                <a:cs typeface="Times New Roman" panose="02020603050405020304" pitchFamily="18" charset="0"/>
              </a:rPr>
              <a:t>have </a:t>
            </a:r>
            <a:r>
              <a:rPr lang="en-GB" sz="1400" b="1">
                <a:solidFill>
                  <a:schemeClr val="accent2"/>
                </a:solidFill>
                <a:ea typeface="Calibri" panose="020F0502020204030204" pitchFamily="34" charset="0"/>
                <a:cs typeface="Times New Roman" panose="02020603050405020304" pitchFamily="18" charset="0"/>
              </a:rPr>
              <a:t>exercised these rights:</a:t>
            </a:r>
          </a:p>
        </p:txBody>
      </p:sp>
      <p:graphicFrame>
        <p:nvGraphicFramePr>
          <p:cNvPr id="15" name="Table 14">
            <a:extLst>
              <a:ext uri="{FF2B5EF4-FFF2-40B4-BE49-F238E27FC236}">
                <a16:creationId xmlns:a16="http://schemas.microsoft.com/office/drawing/2014/main" id="{284192C3-91CF-595B-9707-906088CEC7F9}"/>
              </a:ext>
            </a:extLst>
          </p:cNvPr>
          <p:cNvGraphicFramePr>
            <a:graphicFrameLocks noGrp="1"/>
          </p:cNvGraphicFramePr>
          <p:nvPr>
            <p:extLst>
              <p:ext uri="{D42A27DB-BD31-4B8C-83A1-F6EECF244321}">
                <p14:modId xmlns:p14="http://schemas.microsoft.com/office/powerpoint/2010/main" val="1076302000"/>
              </p:ext>
            </p:extLst>
          </p:nvPr>
        </p:nvGraphicFramePr>
        <p:xfrm>
          <a:off x="4138135" y="3138113"/>
          <a:ext cx="3888000" cy="2536248"/>
        </p:xfrm>
        <a:graphic>
          <a:graphicData uri="http://schemas.openxmlformats.org/drawingml/2006/table">
            <a:tbl>
              <a:tblPr firstRow="1" bandRow="1">
                <a:tableStyleId>{85BE263C-DBD7-4A20-BB59-AAB30ACAA65A}</a:tableStyleId>
              </a:tblPr>
              <a:tblGrid>
                <a:gridCol w="1512000">
                  <a:extLst>
                    <a:ext uri="{9D8B030D-6E8A-4147-A177-3AD203B41FA5}">
                      <a16:colId xmlns:a16="http://schemas.microsoft.com/office/drawing/2014/main" val="2530261293"/>
                    </a:ext>
                  </a:extLst>
                </a:gridCol>
                <a:gridCol w="1188000">
                  <a:extLst>
                    <a:ext uri="{9D8B030D-6E8A-4147-A177-3AD203B41FA5}">
                      <a16:colId xmlns:a16="http://schemas.microsoft.com/office/drawing/2014/main" val="3135709154"/>
                    </a:ext>
                  </a:extLst>
                </a:gridCol>
                <a:gridCol w="1188000">
                  <a:extLst>
                    <a:ext uri="{9D8B030D-6E8A-4147-A177-3AD203B41FA5}">
                      <a16:colId xmlns:a16="http://schemas.microsoft.com/office/drawing/2014/main" val="2512164634"/>
                    </a:ext>
                  </a:extLst>
                </a:gridCol>
              </a:tblGrid>
              <a:tr h="736248">
                <a:tc>
                  <a:txBody>
                    <a:bodyPr/>
                    <a:lstStyle/>
                    <a:p>
                      <a:pPr algn="ctr"/>
                      <a:r>
                        <a:rPr lang="en-US" sz="1200" b="1">
                          <a:solidFill>
                            <a:srgbClr val="000000"/>
                          </a:solidFill>
                        </a:rPr>
                        <a:t>Awareness of information rights</a:t>
                      </a:r>
                      <a:endParaRPr lang="en-GB" sz="1200" b="1">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People with vulnerabilities</a:t>
                      </a:r>
                      <a:endParaRPr lang="en-GB" sz="1200" b="0">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People with no vulnerabilities</a:t>
                      </a:r>
                      <a:endParaRPr lang="en-GB" sz="1200" b="0">
                        <a:solidFill>
                          <a:srgbClr val="000000"/>
                        </a:solidFill>
                      </a:endParaRPr>
                    </a:p>
                  </a:txBody>
                  <a:tcPr anchor="ctr">
                    <a:solidFill>
                      <a:schemeClr val="accent6">
                        <a:lumMod val="20000"/>
                        <a:lumOff val="80000"/>
                      </a:schemeClr>
                    </a:solidFill>
                  </a:tcPr>
                </a:tc>
                <a:extLst>
                  <a:ext uri="{0D108BD9-81ED-4DB2-BD59-A6C34878D82A}">
                    <a16:rowId xmlns:a16="http://schemas.microsoft.com/office/drawing/2014/main" val="3353818025"/>
                  </a:ext>
                </a:extLst>
              </a:tr>
              <a:tr h="900000">
                <a:tc>
                  <a:txBody>
                    <a:bodyPr/>
                    <a:lstStyle/>
                    <a:p>
                      <a:pPr algn="ctr"/>
                      <a:r>
                        <a:rPr lang="en-GB" sz="1100" b="0"/>
                        <a:t>Stop companies sending you marketing through electronic means </a:t>
                      </a:r>
                    </a:p>
                  </a:txBody>
                  <a:tcPr anchor="ctr"/>
                </a:tc>
                <a:tc>
                  <a:txBody>
                    <a:bodyPr/>
                    <a:lstStyle/>
                    <a:p>
                      <a:pPr algn="ctr"/>
                      <a:r>
                        <a:rPr lang="en-GB" sz="1200" b="1"/>
                        <a:t>4</a:t>
                      </a:r>
                      <a:r>
                        <a:rPr lang="en-GB" sz="1200" b="1">
                          <a:effectLst/>
                        </a:rPr>
                        <a:t>3%</a:t>
                      </a:r>
                      <a:endParaRPr lang="en-GB" sz="1200" b="1"/>
                    </a:p>
                  </a:txBody>
                  <a:tcPr anchor="ctr"/>
                </a:tc>
                <a:tc>
                  <a:txBody>
                    <a:bodyPr/>
                    <a:lstStyle/>
                    <a:p>
                      <a:pPr algn="ctr"/>
                      <a:r>
                        <a:rPr lang="en-GB" sz="1200" b="0">
                          <a:effectLst/>
                        </a:rPr>
                        <a:t>48%</a:t>
                      </a:r>
                      <a:endParaRPr lang="en-GB" sz="1200" b="0"/>
                    </a:p>
                  </a:txBody>
                  <a:tcPr anchor="ctr"/>
                </a:tc>
                <a:extLst>
                  <a:ext uri="{0D108BD9-81ED-4DB2-BD59-A6C34878D82A}">
                    <a16:rowId xmlns:a16="http://schemas.microsoft.com/office/drawing/2014/main" val="2618892412"/>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a:effectLst/>
                        </a:rPr>
                        <a:t>Asking a company or organisation to delete personal information </a:t>
                      </a:r>
                      <a:endParaRPr lang="en-GB" sz="1100" b="0"/>
                    </a:p>
                  </a:txBody>
                  <a:tcPr anchor="ctr"/>
                </a:tc>
                <a:tc>
                  <a:txBody>
                    <a:bodyPr/>
                    <a:lstStyle/>
                    <a:p>
                      <a:pPr algn="ctr"/>
                      <a:r>
                        <a:rPr lang="en-GB" sz="1200" b="1"/>
                        <a:t>47%</a:t>
                      </a:r>
                    </a:p>
                  </a:txBody>
                  <a:tcPr anchor="ctr"/>
                </a:tc>
                <a:tc>
                  <a:txBody>
                    <a:bodyPr/>
                    <a:lstStyle/>
                    <a:p>
                      <a:pPr algn="ctr"/>
                      <a:r>
                        <a:rPr lang="en-GB" sz="1200" b="0"/>
                        <a:t>52%</a:t>
                      </a:r>
                    </a:p>
                  </a:txBody>
                  <a:tcPr anchor="ctr"/>
                </a:tc>
                <a:extLst>
                  <a:ext uri="{0D108BD9-81ED-4DB2-BD59-A6C34878D82A}">
                    <a16:rowId xmlns:a16="http://schemas.microsoft.com/office/drawing/2014/main" val="1617850874"/>
                  </a:ext>
                </a:extLst>
              </a:tr>
            </a:tbl>
          </a:graphicData>
        </a:graphic>
      </p:graphicFrame>
      <p:sp>
        <p:nvSpPr>
          <p:cNvPr id="16" name="TextBox 15">
            <a:extLst>
              <a:ext uri="{FF2B5EF4-FFF2-40B4-BE49-F238E27FC236}">
                <a16:creationId xmlns:a16="http://schemas.microsoft.com/office/drawing/2014/main" id="{0869C142-8B8F-2CEE-138A-DBA83B53488E}"/>
              </a:ext>
            </a:extLst>
          </p:cNvPr>
          <p:cNvSpPr txBox="1"/>
          <p:nvPr/>
        </p:nvSpPr>
        <p:spPr>
          <a:xfrm>
            <a:off x="4153508" y="2594802"/>
            <a:ext cx="3894539" cy="523220"/>
          </a:xfrm>
          <a:prstGeom prst="rect">
            <a:avLst/>
          </a:prstGeom>
          <a:noFill/>
        </p:spPr>
        <p:txBody>
          <a:bodyPr wrap="square">
            <a:spAutoFit/>
          </a:bodyPr>
          <a:lstStyle/>
          <a:p>
            <a:pPr lvl="0" algn="ctr">
              <a:spcAft>
                <a:spcPts val="300"/>
              </a:spcAft>
            </a:pPr>
            <a:r>
              <a:rPr lang="en-GB" sz="1400" b="1">
                <a:ea typeface="Calibri" panose="020F0502020204030204" pitchFamily="34" charset="0"/>
                <a:cs typeface="Times New Roman" panose="02020603050405020304" pitchFamily="18" charset="0"/>
              </a:rPr>
              <a:t>Vulnerable adults </a:t>
            </a:r>
            <a:r>
              <a:rPr lang="en-GB" sz="1400" b="1">
                <a:solidFill>
                  <a:schemeClr val="accent6"/>
                </a:solidFill>
                <a:ea typeface="Calibri" panose="020F0502020204030204" pitchFamily="34" charset="0"/>
                <a:cs typeface="Times New Roman" panose="02020603050405020304" pitchFamily="18" charset="0"/>
              </a:rPr>
              <a:t>are </a:t>
            </a:r>
            <a:r>
              <a:rPr lang="en-GB" sz="1400" b="1" u="sng">
                <a:solidFill>
                  <a:schemeClr val="accent6"/>
                </a:solidFill>
                <a:ea typeface="Calibri" panose="020F0502020204030204" pitchFamily="34" charset="0"/>
                <a:cs typeface="Times New Roman" panose="02020603050405020304" pitchFamily="18" charset="0"/>
              </a:rPr>
              <a:t>less</a:t>
            </a:r>
            <a:r>
              <a:rPr lang="en-GB" sz="1400" b="1">
                <a:solidFill>
                  <a:schemeClr val="accent6"/>
                </a:solidFill>
                <a:ea typeface="Calibri" panose="020F0502020204030204" pitchFamily="34" charset="0"/>
                <a:cs typeface="Times New Roman" panose="02020603050405020304" pitchFamily="18" charset="0"/>
              </a:rPr>
              <a:t> likely to </a:t>
            </a:r>
            <a:r>
              <a:rPr lang="en-GB" sz="1400" b="1" u="sng">
                <a:solidFill>
                  <a:schemeClr val="accent6"/>
                </a:solidFill>
                <a:ea typeface="Calibri" panose="020F0502020204030204" pitchFamily="34" charset="0"/>
                <a:cs typeface="Times New Roman" panose="02020603050405020304" pitchFamily="18" charset="0"/>
              </a:rPr>
              <a:t>be aware </a:t>
            </a:r>
            <a:r>
              <a:rPr lang="en-GB" sz="1400" b="1">
                <a:ea typeface="Calibri" panose="020F0502020204030204" pitchFamily="34" charset="0"/>
                <a:cs typeface="Times New Roman" panose="02020603050405020304" pitchFamily="18" charset="0"/>
              </a:rPr>
              <a:t>that the below are legal rights that they have:</a:t>
            </a:r>
          </a:p>
        </p:txBody>
      </p:sp>
      <p:graphicFrame>
        <p:nvGraphicFramePr>
          <p:cNvPr id="17" name="Table 16">
            <a:extLst>
              <a:ext uri="{FF2B5EF4-FFF2-40B4-BE49-F238E27FC236}">
                <a16:creationId xmlns:a16="http://schemas.microsoft.com/office/drawing/2014/main" id="{2C511598-AACB-BF5D-A766-40B007AC2BF9}"/>
              </a:ext>
            </a:extLst>
          </p:cNvPr>
          <p:cNvGraphicFramePr>
            <a:graphicFrameLocks noGrp="1"/>
          </p:cNvGraphicFramePr>
          <p:nvPr>
            <p:extLst>
              <p:ext uri="{D42A27DB-BD31-4B8C-83A1-F6EECF244321}">
                <p14:modId xmlns:p14="http://schemas.microsoft.com/office/powerpoint/2010/main" val="1713823646"/>
              </p:ext>
            </p:extLst>
          </p:nvPr>
        </p:nvGraphicFramePr>
        <p:xfrm>
          <a:off x="8152128" y="3138113"/>
          <a:ext cx="3888000" cy="2528469"/>
        </p:xfrm>
        <a:graphic>
          <a:graphicData uri="http://schemas.openxmlformats.org/drawingml/2006/table">
            <a:tbl>
              <a:tblPr firstRow="1" bandRow="1">
                <a:tableStyleId>{2A488322-F2BA-4B5B-9748-0D474271808F}</a:tableStyleId>
              </a:tblPr>
              <a:tblGrid>
                <a:gridCol w="1512000">
                  <a:extLst>
                    <a:ext uri="{9D8B030D-6E8A-4147-A177-3AD203B41FA5}">
                      <a16:colId xmlns:a16="http://schemas.microsoft.com/office/drawing/2014/main" val="2530261293"/>
                    </a:ext>
                  </a:extLst>
                </a:gridCol>
                <a:gridCol w="1188000">
                  <a:extLst>
                    <a:ext uri="{9D8B030D-6E8A-4147-A177-3AD203B41FA5}">
                      <a16:colId xmlns:a16="http://schemas.microsoft.com/office/drawing/2014/main" val="3135709154"/>
                    </a:ext>
                  </a:extLst>
                </a:gridCol>
                <a:gridCol w="1188000">
                  <a:extLst>
                    <a:ext uri="{9D8B030D-6E8A-4147-A177-3AD203B41FA5}">
                      <a16:colId xmlns:a16="http://schemas.microsoft.com/office/drawing/2014/main" val="2512164634"/>
                    </a:ext>
                  </a:extLst>
                </a:gridCol>
              </a:tblGrid>
              <a:tr h="753969">
                <a:tc>
                  <a:txBody>
                    <a:bodyPr/>
                    <a:lstStyle/>
                    <a:p>
                      <a:pPr algn="ctr"/>
                      <a:r>
                        <a:rPr lang="en-US" sz="1200" b="1">
                          <a:solidFill>
                            <a:srgbClr val="000000"/>
                          </a:solidFill>
                        </a:rPr>
                        <a:t>Unawareness of information rights</a:t>
                      </a:r>
                      <a:endParaRPr lang="en-GB" sz="1200" b="1">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People with vulnerabilities</a:t>
                      </a:r>
                      <a:endParaRPr lang="en-GB" sz="1200" b="0">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People with no vulnerabilities</a:t>
                      </a:r>
                      <a:endParaRPr lang="en-GB" sz="1200" b="0">
                        <a:solidFill>
                          <a:srgbClr val="000000"/>
                        </a:solidFill>
                      </a:endParaRPr>
                    </a:p>
                  </a:txBody>
                  <a:tcPr anchor="ctr">
                    <a:solidFill>
                      <a:schemeClr val="accent6">
                        <a:lumMod val="20000"/>
                        <a:lumOff val="80000"/>
                      </a:schemeClr>
                    </a:solidFill>
                  </a:tcPr>
                </a:tc>
                <a:extLst>
                  <a:ext uri="{0D108BD9-81ED-4DB2-BD59-A6C34878D82A}">
                    <a16:rowId xmlns:a16="http://schemas.microsoft.com/office/drawing/2014/main" val="3353818025"/>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t>Find out if a company is using or storing your personal information and request copies of it</a:t>
                      </a:r>
                      <a:r>
                        <a:rPr lang="en-US" sz="1100" b="0">
                          <a:sym typeface="Wingdings" panose="05000000000000000000" pitchFamily="2" charset="2"/>
                        </a:rPr>
                        <a:t> </a:t>
                      </a:r>
                      <a:endParaRPr lang="en-GB" sz="1100" b="0"/>
                    </a:p>
                  </a:txBody>
                  <a:tcPr anchor="ctr"/>
                </a:tc>
                <a:tc>
                  <a:txBody>
                    <a:bodyPr/>
                    <a:lstStyle/>
                    <a:p>
                      <a:pPr algn="ctr"/>
                      <a:r>
                        <a:rPr lang="en-US" sz="1200" b="1">
                          <a:sym typeface="Wingdings" panose="05000000000000000000" pitchFamily="2" charset="2"/>
                        </a:rPr>
                        <a:t>23%</a:t>
                      </a:r>
                      <a:endParaRPr lang="en-GB" sz="1200" b="1"/>
                    </a:p>
                  </a:txBody>
                  <a:tcPr anchor="ctr"/>
                </a:tc>
                <a:tc>
                  <a:txBody>
                    <a:bodyPr/>
                    <a:lstStyle/>
                    <a:p>
                      <a:pPr algn="ctr"/>
                      <a:r>
                        <a:rPr lang="en-GB" sz="1200">
                          <a:effectLst/>
                        </a:rPr>
                        <a:t>19%</a:t>
                      </a:r>
                      <a:endParaRPr lang="en-GB" sz="1200" b="0"/>
                    </a:p>
                  </a:txBody>
                  <a:tcPr anchor="ctr"/>
                </a:tc>
                <a:extLst>
                  <a:ext uri="{0D108BD9-81ED-4DB2-BD59-A6C34878D82A}">
                    <a16:rowId xmlns:a16="http://schemas.microsoft.com/office/drawing/2014/main" val="2618892412"/>
                  </a:ext>
                </a:extLst>
              </a:tr>
              <a:tr h="844860">
                <a:tc>
                  <a:txBody>
                    <a:bodyPr/>
                    <a:lstStyle/>
                    <a:p>
                      <a:pPr algn="ctr"/>
                      <a:r>
                        <a:rPr lang="en-US" sz="1100" b="0"/>
                        <a:t>Limit the way a company uses your personal information </a:t>
                      </a:r>
                      <a:endParaRPr lang="en-GB" sz="1100" b="0"/>
                    </a:p>
                  </a:txBody>
                  <a:tcPr anchor="ctr"/>
                </a:tc>
                <a:tc>
                  <a:txBody>
                    <a:bodyPr/>
                    <a:lstStyle/>
                    <a:p>
                      <a:pPr algn="ctr"/>
                      <a:r>
                        <a:rPr lang="en-US" sz="1200" b="1"/>
                        <a:t>20%</a:t>
                      </a:r>
                      <a:endParaRPr lang="en-GB" sz="1200" b="1"/>
                    </a:p>
                  </a:txBody>
                  <a:tcPr anchor="ctr"/>
                </a:tc>
                <a:tc>
                  <a:txBody>
                    <a:bodyPr/>
                    <a:lstStyle/>
                    <a:p>
                      <a:pPr algn="ctr"/>
                      <a:r>
                        <a:rPr lang="en-GB" sz="1200"/>
                        <a:t>14%</a:t>
                      </a:r>
                      <a:endParaRPr lang="en-GB" sz="1200" b="0"/>
                    </a:p>
                  </a:txBody>
                  <a:tcPr anchor="ctr"/>
                </a:tc>
                <a:extLst>
                  <a:ext uri="{0D108BD9-81ED-4DB2-BD59-A6C34878D82A}">
                    <a16:rowId xmlns:a16="http://schemas.microsoft.com/office/drawing/2014/main" val="1617850874"/>
                  </a:ext>
                </a:extLst>
              </a:tr>
            </a:tbl>
          </a:graphicData>
        </a:graphic>
      </p:graphicFrame>
      <p:sp>
        <p:nvSpPr>
          <p:cNvPr id="18" name="TextBox 17">
            <a:extLst>
              <a:ext uri="{FF2B5EF4-FFF2-40B4-BE49-F238E27FC236}">
                <a16:creationId xmlns:a16="http://schemas.microsoft.com/office/drawing/2014/main" id="{27FF3FF1-D5A0-0239-A47B-5095B2703E6C}"/>
              </a:ext>
            </a:extLst>
          </p:cNvPr>
          <p:cNvSpPr txBox="1"/>
          <p:nvPr/>
        </p:nvSpPr>
        <p:spPr>
          <a:xfrm>
            <a:off x="8046455" y="2594802"/>
            <a:ext cx="4103583" cy="523220"/>
          </a:xfrm>
          <a:prstGeom prst="rect">
            <a:avLst/>
          </a:prstGeom>
          <a:noFill/>
        </p:spPr>
        <p:txBody>
          <a:bodyPr wrap="square">
            <a:spAutoFit/>
          </a:bodyPr>
          <a:lstStyle/>
          <a:p>
            <a:pPr lvl="0" algn="ctr">
              <a:spcAft>
                <a:spcPts val="300"/>
              </a:spcAft>
            </a:pPr>
            <a:r>
              <a:rPr lang="en-GB" sz="1400" b="1">
                <a:ea typeface="Calibri" panose="020F0502020204030204" pitchFamily="34" charset="0"/>
                <a:cs typeface="Times New Roman" panose="02020603050405020304" pitchFamily="18" charset="0"/>
              </a:rPr>
              <a:t>Vulnerable adults </a:t>
            </a:r>
            <a:r>
              <a:rPr lang="en-GB" sz="1400" b="1">
                <a:solidFill>
                  <a:schemeClr val="accent6"/>
                </a:solidFill>
                <a:ea typeface="Calibri" panose="020F0502020204030204" pitchFamily="34" charset="0"/>
                <a:cs typeface="Times New Roman" panose="02020603050405020304" pitchFamily="18" charset="0"/>
              </a:rPr>
              <a:t>are </a:t>
            </a:r>
            <a:r>
              <a:rPr lang="en-GB" sz="1400" b="1" u="sng">
                <a:solidFill>
                  <a:schemeClr val="accent6"/>
                </a:solidFill>
                <a:ea typeface="Calibri" panose="020F0502020204030204" pitchFamily="34" charset="0"/>
                <a:cs typeface="Times New Roman" panose="02020603050405020304" pitchFamily="18" charset="0"/>
              </a:rPr>
              <a:t>more</a:t>
            </a:r>
            <a:r>
              <a:rPr lang="en-GB" sz="1400" b="1">
                <a:solidFill>
                  <a:schemeClr val="accent6"/>
                </a:solidFill>
                <a:ea typeface="Calibri" panose="020F0502020204030204" pitchFamily="34" charset="0"/>
                <a:cs typeface="Times New Roman" panose="02020603050405020304" pitchFamily="18" charset="0"/>
              </a:rPr>
              <a:t> likely to </a:t>
            </a:r>
            <a:r>
              <a:rPr lang="en-GB" sz="1400" b="1" u="sng">
                <a:solidFill>
                  <a:schemeClr val="accent6"/>
                </a:solidFill>
                <a:ea typeface="Calibri" panose="020F0502020204030204" pitchFamily="34" charset="0"/>
                <a:cs typeface="Times New Roman" panose="02020603050405020304" pitchFamily="18" charset="0"/>
              </a:rPr>
              <a:t>be unaware </a:t>
            </a:r>
            <a:r>
              <a:rPr lang="en-GB" sz="1400" b="1">
                <a:ea typeface="Calibri" panose="020F0502020204030204" pitchFamily="34" charset="0"/>
                <a:cs typeface="Times New Roman" panose="02020603050405020304" pitchFamily="18" charset="0"/>
              </a:rPr>
              <a:t>that the below are legal rights that they have:</a:t>
            </a:r>
          </a:p>
        </p:txBody>
      </p:sp>
      <p:sp>
        <p:nvSpPr>
          <p:cNvPr id="19" name="Text Placeholder 4">
            <a:extLst>
              <a:ext uri="{FF2B5EF4-FFF2-40B4-BE49-F238E27FC236}">
                <a16:creationId xmlns:a16="http://schemas.microsoft.com/office/drawing/2014/main" id="{4A957729-7256-2EC5-534E-0AFE3477A1CB}"/>
              </a:ext>
            </a:extLst>
          </p:cNvPr>
          <p:cNvSpPr>
            <a:spLocks noGrp="1"/>
          </p:cNvSpPr>
          <p:nvPr>
            <p:ph type="body" sz="quarter" idx="23"/>
          </p:nvPr>
        </p:nvSpPr>
        <p:spPr>
          <a:xfrm>
            <a:off x="1881188" y="6332538"/>
            <a:ext cx="7416000" cy="244475"/>
          </a:xfrm>
        </p:spPr>
        <p:txBody>
          <a:bodyPr/>
          <a:lstStyle/>
          <a:p>
            <a:r>
              <a:rPr lang="en-US"/>
              <a:t>2023: Sample size = 801; 1180 | Base = Respondents with vulnerabilities; Respondents with no vulnerabilities | Q4. Summary: Have you done any of the following? Q3. For each of these legal rights below, could you say whether you were aware that it was a legal right you held and that it was protected by law? </a:t>
            </a:r>
          </a:p>
        </p:txBody>
      </p:sp>
      <p:sp>
        <p:nvSpPr>
          <p:cNvPr id="8" name="TextBox 7">
            <a:extLst>
              <a:ext uri="{FF2B5EF4-FFF2-40B4-BE49-F238E27FC236}">
                <a16:creationId xmlns:a16="http://schemas.microsoft.com/office/drawing/2014/main" id="{B138A6B3-3754-8B1D-2EF2-1A1A4C0C6A91}"/>
              </a:ext>
            </a:extLst>
          </p:cNvPr>
          <p:cNvSpPr txBox="1"/>
          <p:nvPr/>
        </p:nvSpPr>
        <p:spPr>
          <a:xfrm>
            <a:off x="2438472" y="1870657"/>
            <a:ext cx="7315056" cy="523220"/>
          </a:xfrm>
          <a:prstGeom prst="rect">
            <a:avLst/>
          </a:prstGeom>
          <a:noFill/>
        </p:spPr>
        <p:txBody>
          <a:bodyPr wrap="square">
            <a:spAutoFit/>
          </a:bodyPr>
          <a:lstStyle/>
          <a:p>
            <a:pPr algn="ctr">
              <a:defRPr sz="1400" b="1" i="0" u="none" strike="noStrike" kern="1200" spc="0" baseline="0">
                <a:solidFill>
                  <a:srgbClr val="000000"/>
                </a:solidFill>
                <a:latin typeface="+mn-lt"/>
                <a:ea typeface="+mn-ea"/>
                <a:cs typeface="+mn-cs"/>
              </a:defRPr>
            </a:pPr>
            <a:r>
              <a:rPr lang="en-US" sz="1400" b="1">
                <a:solidFill>
                  <a:srgbClr val="000000"/>
                </a:solidFill>
              </a:rPr>
              <a:t>Which groups are more/less likely to exercise these rights? </a:t>
            </a:r>
          </a:p>
          <a:p>
            <a:pPr algn="ctr" rtl="0">
              <a:defRPr sz="1400" b="1" i="0" u="none" strike="noStrike" kern="1200" spc="0" baseline="0">
                <a:solidFill>
                  <a:srgbClr val="000000"/>
                </a:solidFill>
                <a:latin typeface="+mn-lt"/>
                <a:ea typeface="+mn-ea"/>
                <a:cs typeface="+mn-cs"/>
              </a:defRPr>
            </a:pPr>
            <a:r>
              <a:rPr lang="en-US" sz="1400" b="1">
                <a:solidFill>
                  <a:srgbClr val="000000"/>
                </a:solidFill>
              </a:rPr>
              <a:t>Deep dive into differences by </a:t>
            </a:r>
            <a:r>
              <a:rPr lang="en-US" sz="1400" i="1">
                <a:solidFill>
                  <a:srgbClr val="000000"/>
                </a:solidFill>
              </a:rPr>
              <a:t>vulnerability</a:t>
            </a:r>
          </a:p>
        </p:txBody>
      </p:sp>
    </p:spTree>
    <p:extLst>
      <p:ext uri="{BB962C8B-B14F-4D97-AF65-F5344CB8AC3E}">
        <p14:creationId xmlns:p14="http://schemas.microsoft.com/office/powerpoint/2010/main" val="319787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B7F40-3856-DC5F-7356-771F27D1B26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B23C80E-C284-DBD3-4581-486B4F8D61AA}"/>
              </a:ext>
            </a:extLst>
          </p:cNvPr>
          <p:cNvSpPr>
            <a:spLocks noGrp="1"/>
          </p:cNvSpPr>
          <p:nvPr>
            <p:ph type="body" sz="quarter" idx="15"/>
          </p:nvPr>
        </p:nvSpPr>
        <p:spPr/>
        <p:txBody>
          <a:bodyPr/>
          <a:lstStyle/>
          <a:p>
            <a:r>
              <a:rPr lang="en-US"/>
              <a:t>ICO PAIR: Phase 1 Survey 2023</a:t>
            </a:r>
            <a:endParaRPr lang="en-GB"/>
          </a:p>
          <a:p>
            <a:endParaRPr lang="en-GB"/>
          </a:p>
        </p:txBody>
      </p:sp>
      <p:sp>
        <p:nvSpPr>
          <p:cNvPr id="5" name="Text Placeholder 1">
            <a:extLst>
              <a:ext uri="{FF2B5EF4-FFF2-40B4-BE49-F238E27FC236}">
                <a16:creationId xmlns:a16="http://schemas.microsoft.com/office/drawing/2014/main" id="{452693B9-E102-1922-5710-84685D29BC9A}"/>
              </a:ext>
            </a:extLst>
          </p:cNvPr>
          <p:cNvSpPr>
            <a:spLocks noGrp="1"/>
          </p:cNvSpPr>
          <p:nvPr>
            <p:ph type="body" sz="quarter" idx="11"/>
          </p:nvPr>
        </p:nvSpPr>
        <p:spPr>
          <a:xfrm>
            <a:off x="609600" y="774700"/>
            <a:ext cx="11204864" cy="744538"/>
          </a:xfrm>
        </p:spPr>
        <p:txBody>
          <a:bodyPr/>
          <a:lstStyle/>
          <a:p>
            <a:r>
              <a:rPr lang="en-GB" sz="2000">
                <a:effectLst/>
                <a:latin typeface="+mn-lt"/>
                <a:ea typeface="Calibri" panose="020F0502020204030204" pitchFamily="34" charset="0"/>
                <a:cs typeface="Times New Roman" panose="02020603050405020304" pitchFamily="18" charset="0"/>
              </a:rPr>
              <a:t>Young ethnic minority respondents are more likely than their white counterparts to have exercised five out of eight </a:t>
            </a:r>
            <a:r>
              <a:rPr lang="en-GB" sz="2000">
                <a:latin typeface="+mn-lt"/>
                <a:ea typeface="Calibri" panose="020F0502020204030204" pitchFamily="34" charset="0"/>
                <a:cs typeface="Times New Roman" panose="02020603050405020304" pitchFamily="18" charset="0"/>
              </a:rPr>
              <a:t>rights tested.</a:t>
            </a:r>
            <a:endParaRPr lang="en-GB" sz="2000">
              <a:latin typeface="+mn-lt"/>
            </a:endParaRPr>
          </a:p>
        </p:txBody>
      </p:sp>
      <p:sp>
        <p:nvSpPr>
          <p:cNvPr id="19" name="Text Placeholder 4">
            <a:extLst>
              <a:ext uri="{FF2B5EF4-FFF2-40B4-BE49-F238E27FC236}">
                <a16:creationId xmlns:a16="http://schemas.microsoft.com/office/drawing/2014/main" id="{19D7938B-A9C5-39F9-E4F9-E620AF14577A}"/>
              </a:ext>
            </a:extLst>
          </p:cNvPr>
          <p:cNvSpPr>
            <a:spLocks noGrp="1"/>
          </p:cNvSpPr>
          <p:nvPr>
            <p:ph type="body" sz="quarter" idx="23"/>
          </p:nvPr>
        </p:nvSpPr>
        <p:spPr>
          <a:xfrm>
            <a:off x="1881188" y="6332538"/>
            <a:ext cx="9252000" cy="244475"/>
          </a:xfrm>
        </p:spPr>
        <p:txBody>
          <a:bodyPr/>
          <a:lstStyle/>
          <a:p>
            <a:r>
              <a:rPr lang="en-US"/>
              <a:t>2023: Sample size = 124; 392 | Base = Ethnic minority respondents aged 18-34; White respondents aged 18-34 | Q4. Summary: Have you done any of the following? Q3. For each of these legal rights below, could you say whether you were aware that it was a legal right you held and that it was protected by law? </a:t>
            </a:r>
          </a:p>
        </p:txBody>
      </p:sp>
      <p:graphicFrame>
        <p:nvGraphicFramePr>
          <p:cNvPr id="6" name="Table 5">
            <a:extLst>
              <a:ext uri="{FF2B5EF4-FFF2-40B4-BE49-F238E27FC236}">
                <a16:creationId xmlns:a16="http://schemas.microsoft.com/office/drawing/2014/main" id="{F1203C66-2C1C-2370-CCB7-9F2E3D2E5B2D}"/>
              </a:ext>
            </a:extLst>
          </p:cNvPr>
          <p:cNvGraphicFramePr>
            <a:graphicFrameLocks noGrp="1"/>
          </p:cNvGraphicFramePr>
          <p:nvPr>
            <p:extLst>
              <p:ext uri="{D42A27DB-BD31-4B8C-83A1-F6EECF244321}">
                <p14:modId xmlns:p14="http://schemas.microsoft.com/office/powerpoint/2010/main" val="1721614543"/>
              </p:ext>
            </p:extLst>
          </p:nvPr>
        </p:nvGraphicFramePr>
        <p:xfrm>
          <a:off x="2884127" y="2927829"/>
          <a:ext cx="6423747" cy="3114360"/>
        </p:xfrm>
        <a:graphic>
          <a:graphicData uri="http://schemas.openxmlformats.org/drawingml/2006/table">
            <a:tbl>
              <a:tblPr firstRow="1" bandRow="1">
                <a:tableStyleId>{2A488322-F2BA-4B5B-9748-0D474271808F}</a:tableStyleId>
              </a:tblPr>
              <a:tblGrid>
                <a:gridCol w="3260555">
                  <a:extLst>
                    <a:ext uri="{9D8B030D-6E8A-4147-A177-3AD203B41FA5}">
                      <a16:colId xmlns:a16="http://schemas.microsoft.com/office/drawing/2014/main" val="2530261293"/>
                    </a:ext>
                  </a:extLst>
                </a:gridCol>
                <a:gridCol w="1581596">
                  <a:extLst>
                    <a:ext uri="{9D8B030D-6E8A-4147-A177-3AD203B41FA5}">
                      <a16:colId xmlns:a16="http://schemas.microsoft.com/office/drawing/2014/main" val="3135709154"/>
                    </a:ext>
                  </a:extLst>
                </a:gridCol>
                <a:gridCol w="1581596">
                  <a:extLst>
                    <a:ext uri="{9D8B030D-6E8A-4147-A177-3AD203B41FA5}">
                      <a16:colId xmlns:a16="http://schemas.microsoft.com/office/drawing/2014/main" val="2512164634"/>
                    </a:ext>
                  </a:extLst>
                </a:gridCol>
              </a:tblGrid>
              <a:tr h="594360">
                <a:tc>
                  <a:txBody>
                    <a:bodyPr/>
                    <a:lstStyle/>
                    <a:p>
                      <a:pPr algn="ctr"/>
                      <a:r>
                        <a:rPr lang="en-US" sz="1200" b="1">
                          <a:solidFill>
                            <a:srgbClr val="000000"/>
                          </a:solidFill>
                        </a:rPr>
                        <a:t>Rights exercised in the </a:t>
                      </a:r>
                      <a:r>
                        <a:rPr lang="en-US" sz="1200" b="1" u="sng">
                          <a:solidFill>
                            <a:srgbClr val="000000"/>
                          </a:solidFill>
                        </a:rPr>
                        <a:t>past 12 months</a:t>
                      </a:r>
                      <a:endParaRPr lang="en-GB" sz="1200" b="1" u="sng">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Ethnic minority </a:t>
                      </a:r>
                    </a:p>
                    <a:p>
                      <a:pPr algn="ctr"/>
                      <a:r>
                        <a:rPr lang="en-US" sz="1200" b="0">
                          <a:solidFill>
                            <a:srgbClr val="000000"/>
                          </a:solidFill>
                        </a:rPr>
                        <a:t>18-34s</a:t>
                      </a:r>
                      <a:endParaRPr lang="en-GB" sz="1200" b="0">
                        <a:solidFill>
                          <a:srgbClr val="000000"/>
                        </a:solidFill>
                      </a:endParaRPr>
                    </a:p>
                  </a:txBody>
                  <a:tcPr anchor="ctr">
                    <a:solidFill>
                      <a:schemeClr val="accent6">
                        <a:lumMod val="20000"/>
                        <a:lumOff val="80000"/>
                      </a:schemeClr>
                    </a:solidFill>
                  </a:tcPr>
                </a:tc>
                <a:tc>
                  <a:txBody>
                    <a:bodyPr/>
                    <a:lstStyle/>
                    <a:p>
                      <a:pPr algn="ctr"/>
                      <a:r>
                        <a:rPr lang="en-US" sz="1200" b="0">
                          <a:solidFill>
                            <a:srgbClr val="000000"/>
                          </a:solidFill>
                        </a:rPr>
                        <a:t>White 18-34s</a:t>
                      </a:r>
                      <a:endParaRPr lang="en-GB" sz="1200" b="0">
                        <a:solidFill>
                          <a:srgbClr val="000000"/>
                        </a:solidFill>
                      </a:endParaRPr>
                    </a:p>
                  </a:txBody>
                  <a:tcPr anchor="ctr">
                    <a:solidFill>
                      <a:schemeClr val="accent6">
                        <a:lumMod val="20000"/>
                        <a:lumOff val="80000"/>
                      </a:schemeClr>
                    </a:solidFill>
                  </a:tcPr>
                </a:tc>
                <a:extLst>
                  <a:ext uri="{0D108BD9-81ED-4DB2-BD59-A6C34878D82A}">
                    <a16:rowId xmlns:a16="http://schemas.microsoft.com/office/drawing/2014/main" val="3353818025"/>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rPr>
                        <a:t>Asked an </a:t>
                      </a:r>
                      <a:r>
                        <a:rPr lang="en-US" sz="1100" err="1">
                          <a:solidFill>
                            <a:sysClr val="windowText" lastClr="000000"/>
                          </a:solidFill>
                        </a:rPr>
                        <a:t>organisation</a:t>
                      </a:r>
                      <a:r>
                        <a:rPr lang="en-US" sz="1100">
                          <a:solidFill>
                            <a:sysClr val="windowText" lastClr="000000"/>
                          </a:solidFill>
                        </a:rPr>
                        <a:t> to stop using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ysClr val="windowText" lastClr="000000"/>
                          </a:solidFill>
                        </a:rPr>
                        <a:t>my personal information/data altogether</a:t>
                      </a:r>
                      <a:endParaRPr lang="en-GB" sz="1100" b="0"/>
                    </a:p>
                  </a:txBody>
                  <a:tcPr anchor="ctr"/>
                </a:tc>
                <a:tc>
                  <a:txBody>
                    <a:bodyPr/>
                    <a:lstStyle/>
                    <a:p>
                      <a:pPr algn="ctr"/>
                      <a:r>
                        <a:rPr lang="en-GB" sz="1200" b="1">
                          <a:effectLst/>
                          <a:ea typeface="Calibri" panose="020F0502020204030204" pitchFamily="34" charset="0"/>
                          <a:cs typeface="Times New Roman" panose="02020603050405020304" pitchFamily="18" charset="0"/>
                        </a:rPr>
                        <a:t>30%</a:t>
                      </a:r>
                      <a:endParaRPr lang="en-GB" sz="1200" b="1"/>
                    </a:p>
                  </a:txBody>
                  <a:tcPr anchor="ctr"/>
                </a:tc>
                <a:tc>
                  <a:txBody>
                    <a:bodyPr/>
                    <a:lstStyle/>
                    <a:p>
                      <a:pPr algn="ctr"/>
                      <a:r>
                        <a:rPr lang="en-US" sz="1200"/>
                        <a:t>20%</a:t>
                      </a:r>
                      <a:endParaRPr lang="en-GB" sz="1200" b="0"/>
                    </a:p>
                  </a:txBody>
                  <a:tcPr anchor="ctr"/>
                </a:tc>
                <a:extLst>
                  <a:ext uri="{0D108BD9-81ED-4DB2-BD59-A6C34878D82A}">
                    <a16:rowId xmlns:a16="http://schemas.microsoft.com/office/drawing/2014/main" val="2618892412"/>
                  </a:ext>
                </a:extLst>
              </a:tr>
              <a:tr h="504000">
                <a:tc>
                  <a:txBody>
                    <a:bodyPr/>
                    <a:lstStyle/>
                    <a:p>
                      <a:pPr algn="ctr"/>
                      <a:r>
                        <a:rPr lang="en-US" sz="1100">
                          <a:solidFill>
                            <a:sysClr val="windowText" lastClr="000000"/>
                          </a:solidFill>
                        </a:rPr>
                        <a:t>Refused to provide an </a:t>
                      </a:r>
                      <a:r>
                        <a:rPr lang="en-US" sz="1100" err="1">
                          <a:solidFill>
                            <a:sysClr val="windowText" lastClr="000000"/>
                          </a:solidFill>
                        </a:rPr>
                        <a:t>organisation</a:t>
                      </a:r>
                      <a:r>
                        <a:rPr lang="en-US" sz="1100">
                          <a:solidFill>
                            <a:sysClr val="windowText" lastClr="000000"/>
                          </a:solidFill>
                        </a:rPr>
                        <a:t> </a:t>
                      </a:r>
                    </a:p>
                    <a:p>
                      <a:pPr algn="ctr"/>
                      <a:r>
                        <a:rPr lang="en-US" sz="1100">
                          <a:solidFill>
                            <a:sysClr val="windowText" lastClr="000000"/>
                          </a:solidFill>
                        </a:rPr>
                        <a:t>with biometric data</a:t>
                      </a:r>
                      <a:endParaRPr lang="en-GB" sz="1100" b="0"/>
                    </a:p>
                  </a:txBody>
                  <a:tcPr anchor="ctr"/>
                </a:tc>
                <a:tc>
                  <a:txBody>
                    <a:bodyPr/>
                    <a:lstStyle/>
                    <a:p>
                      <a:pPr algn="ctr"/>
                      <a:r>
                        <a:rPr lang="en-US" sz="1200" b="1"/>
                        <a:t>33%</a:t>
                      </a:r>
                      <a:endParaRPr lang="en-GB" sz="1200" b="1"/>
                    </a:p>
                  </a:txBody>
                  <a:tcPr anchor="ctr"/>
                </a:tc>
                <a:tc>
                  <a:txBody>
                    <a:bodyPr/>
                    <a:lstStyle/>
                    <a:p>
                      <a:pPr algn="ctr"/>
                      <a:r>
                        <a:rPr lang="en-US" sz="1200"/>
                        <a:t>22%</a:t>
                      </a:r>
                      <a:endParaRPr lang="en-GB" sz="1200" b="0"/>
                    </a:p>
                  </a:txBody>
                  <a:tcPr anchor="ctr"/>
                </a:tc>
                <a:extLst>
                  <a:ext uri="{0D108BD9-81ED-4DB2-BD59-A6C34878D82A}">
                    <a16:rowId xmlns:a16="http://schemas.microsoft.com/office/drawing/2014/main" val="1617850874"/>
                  </a:ext>
                </a:extLst>
              </a:tr>
              <a:tr h="504000">
                <a:tc>
                  <a:txBody>
                    <a:bodyPr/>
                    <a:lstStyle/>
                    <a:p>
                      <a:pPr algn="ctr"/>
                      <a:r>
                        <a:rPr lang="en-US" sz="1100">
                          <a:solidFill>
                            <a:sysClr val="windowText" lastClr="000000"/>
                          </a:solidFill>
                        </a:rPr>
                        <a:t>Asked to see the privacy policy of an </a:t>
                      </a:r>
                      <a:r>
                        <a:rPr lang="en-US" sz="1100" err="1">
                          <a:solidFill>
                            <a:sysClr val="windowText" lastClr="000000"/>
                          </a:solidFill>
                        </a:rPr>
                        <a:t>organisation</a:t>
                      </a:r>
                      <a:r>
                        <a:rPr lang="en-US" sz="1100">
                          <a:solidFill>
                            <a:sysClr val="windowText" lastClr="000000"/>
                          </a:solidFill>
                        </a:rPr>
                        <a:t> that holds information/data about me</a:t>
                      </a:r>
                      <a:endParaRPr lang="en-GB" sz="1100" b="0"/>
                    </a:p>
                  </a:txBody>
                  <a:tcPr anchor="ctr"/>
                </a:tc>
                <a:tc>
                  <a:txBody>
                    <a:bodyPr/>
                    <a:lstStyle/>
                    <a:p>
                      <a:pPr algn="ctr"/>
                      <a:r>
                        <a:rPr lang="en-US" sz="1200" b="1"/>
                        <a:t>25%</a:t>
                      </a:r>
                      <a:endParaRPr lang="en-GB" sz="1200" b="1"/>
                    </a:p>
                  </a:txBody>
                  <a:tcPr anchor="ctr"/>
                </a:tc>
                <a:tc>
                  <a:txBody>
                    <a:bodyPr/>
                    <a:lstStyle/>
                    <a:p>
                      <a:pPr algn="ctr"/>
                      <a:r>
                        <a:rPr lang="en-GB" sz="1200"/>
                        <a:t>12%</a:t>
                      </a:r>
                      <a:endParaRPr lang="en-GB" sz="1200" b="0"/>
                    </a:p>
                  </a:txBody>
                  <a:tcPr anchor="ctr"/>
                </a:tc>
                <a:extLst>
                  <a:ext uri="{0D108BD9-81ED-4DB2-BD59-A6C34878D82A}">
                    <a16:rowId xmlns:a16="http://schemas.microsoft.com/office/drawing/2014/main" val="1007318289"/>
                  </a:ext>
                </a:extLst>
              </a:tr>
              <a:tr h="504000">
                <a:tc>
                  <a:txBody>
                    <a:bodyPr/>
                    <a:lstStyle/>
                    <a:p>
                      <a:pPr algn="ctr"/>
                      <a:r>
                        <a:rPr lang="en-US" sz="1100">
                          <a:solidFill>
                            <a:sysClr val="windowText" lastClr="000000"/>
                          </a:solidFill>
                        </a:rPr>
                        <a:t>Asked an </a:t>
                      </a:r>
                      <a:r>
                        <a:rPr lang="en-US" sz="1100" err="1">
                          <a:solidFill>
                            <a:sysClr val="windowText" lastClr="000000"/>
                          </a:solidFill>
                        </a:rPr>
                        <a:t>organisation</a:t>
                      </a:r>
                      <a:r>
                        <a:rPr lang="en-US" sz="1100">
                          <a:solidFill>
                            <a:sysClr val="windowText" lastClr="000000"/>
                          </a:solidFill>
                        </a:rPr>
                        <a:t> to provide me </a:t>
                      </a:r>
                    </a:p>
                    <a:p>
                      <a:pPr algn="ctr"/>
                      <a:r>
                        <a:rPr lang="en-US" sz="1100">
                          <a:solidFill>
                            <a:sysClr val="windowText" lastClr="000000"/>
                          </a:solidFill>
                        </a:rPr>
                        <a:t>with a copy of all my personal information/data</a:t>
                      </a:r>
                      <a:endParaRPr lang="en-GB" sz="1100" b="0"/>
                    </a:p>
                  </a:txBody>
                  <a:tcPr anchor="ctr"/>
                </a:tc>
                <a:tc>
                  <a:txBody>
                    <a:bodyPr/>
                    <a:lstStyle/>
                    <a:p>
                      <a:pPr algn="ctr"/>
                      <a:r>
                        <a:rPr lang="en-US" sz="1200" b="1"/>
                        <a:t>17%</a:t>
                      </a:r>
                      <a:endParaRPr lang="en-GB" sz="1200" b="1"/>
                    </a:p>
                  </a:txBody>
                  <a:tcPr anchor="ctr"/>
                </a:tc>
                <a:tc>
                  <a:txBody>
                    <a:bodyPr/>
                    <a:lstStyle/>
                    <a:p>
                      <a:pPr algn="ctr"/>
                      <a:r>
                        <a:rPr lang="en-GB" sz="1200"/>
                        <a:t>10%</a:t>
                      </a:r>
                      <a:endParaRPr lang="en-GB" sz="1200" b="0"/>
                    </a:p>
                  </a:txBody>
                  <a:tcPr anchor="ctr"/>
                </a:tc>
                <a:extLst>
                  <a:ext uri="{0D108BD9-81ED-4DB2-BD59-A6C34878D82A}">
                    <a16:rowId xmlns:a16="http://schemas.microsoft.com/office/drawing/2014/main" val="2593616846"/>
                  </a:ext>
                </a:extLst>
              </a:tr>
              <a:tr h="504000">
                <a:tc>
                  <a:txBody>
                    <a:bodyPr/>
                    <a:lstStyle/>
                    <a:p>
                      <a:pPr algn="ctr"/>
                      <a:r>
                        <a:rPr lang="en-US" sz="1100">
                          <a:solidFill>
                            <a:sysClr val="windowText" lastClr="000000"/>
                          </a:solidFill>
                        </a:rPr>
                        <a:t>Made a freedom of information request</a:t>
                      </a:r>
                      <a:endParaRPr lang="en-GB" sz="1100" b="0"/>
                    </a:p>
                  </a:txBody>
                  <a:tcPr anchor="ctr"/>
                </a:tc>
                <a:tc>
                  <a:txBody>
                    <a:bodyPr/>
                    <a:lstStyle/>
                    <a:p>
                      <a:pPr algn="ctr"/>
                      <a:r>
                        <a:rPr lang="en-US" sz="1200" b="1"/>
                        <a:t>16%</a:t>
                      </a:r>
                      <a:endParaRPr lang="en-GB" sz="1200" b="1"/>
                    </a:p>
                  </a:txBody>
                  <a:tcPr anchor="ctr"/>
                </a:tc>
                <a:tc>
                  <a:txBody>
                    <a:bodyPr/>
                    <a:lstStyle/>
                    <a:p>
                      <a:pPr algn="ctr"/>
                      <a:r>
                        <a:rPr lang="en-GB" sz="1200"/>
                        <a:t>7%</a:t>
                      </a:r>
                      <a:endParaRPr lang="en-GB" sz="1200" b="0"/>
                    </a:p>
                  </a:txBody>
                  <a:tcPr anchor="ctr"/>
                </a:tc>
                <a:extLst>
                  <a:ext uri="{0D108BD9-81ED-4DB2-BD59-A6C34878D82A}">
                    <a16:rowId xmlns:a16="http://schemas.microsoft.com/office/drawing/2014/main" val="2616003297"/>
                  </a:ext>
                </a:extLst>
              </a:tr>
            </a:tbl>
          </a:graphicData>
        </a:graphic>
      </p:graphicFrame>
      <p:sp>
        <p:nvSpPr>
          <p:cNvPr id="7" name="TextBox 6">
            <a:extLst>
              <a:ext uri="{FF2B5EF4-FFF2-40B4-BE49-F238E27FC236}">
                <a16:creationId xmlns:a16="http://schemas.microsoft.com/office/drawing/2014/main" id="{3EEC9301-BAA5-DD34-8118-931839E92F33}"/>
              </a:ext>
            </a:extLst>
          </p:cNvPr>
          <p:cNvSpPr txBox="1"/>
          <p:nvPr/>
        </p:nvSpPr>
        <p:spPr>
          <a:xfrm>
            <a:off x="2896031" y="2538405"/>
            <a:ext cx="6399939" cy="307777"/>
          </a:xfrm>
          <a:prstGeom prst="rect">
            <a:avLst/>
          </a:prstGeom>
          <a:noFill/>
        </p:spPr>
        <p:txBody>
          <a:bodyPr wrap="square">
            <a:spAutoFit/>
          </a:bodyPr>
          <a:lstStyle/>
          <a:p>
            <a:pPr lvl="0" algn="ctr">
              <a:spcAft>
                <a:spcPts val="300"/>
              </a:spcAft>
            </a:pPr>
            <a:r>
              <a:rPr lang="en-GB" sz="1400" b="1">
                <a:ea typeface="Calibri" panose="020F0502020204030204" pitchFamily="34" charset="0"/>
                <a:cs typeface="Times New Roman" panose="02020603050405020304" pitchFamily="18" charset="0"/>
              </a:rPr>
              <a:t>Ethnic minority 18-34s are more likely to have </a:t>
            </a:r>
            <a:r>
              <a:rPr lang="en-GB" sz="1400" b="1">
                <a:solidFill>
                  <a:schemeClr val="accent2"/>
                </a:solidFill>
                <a:ea typeface="Calibri" panose="020F0502020204030204" pitchFamily="34" charset="0"/>
                <a:cs typeface="Times New Roman" panose="02020603050405020304" pitchFamily="18" charset="0"/>
              </a:rPr>
              <a:t>exercised these rights: </a:t>
            </a:r>
          </a:p>
        </p:txBody>
      </p:sp>
      <p:sp>
        <p:nvSpPr>
          <p:cNvPr id="10" name="TextBox 9">
            <a:extLst>
              <a:ext uri="{FF2B5EF4-FFF2-40B4-BE49-F238E27FC236}">
                <a16:creationId xmlns:a16="http://schemas.microsoft.com/office/drawing/2014/main" id="{0DC53D80-0A52-A6B2-DBC1-12252AAE72C6}"/>
              </a:ext>
            </a:extLst>
          </p:cNvPr>
          <p:cNvSpPr txBox="1"/>
          <p:nvPr/>
        </p:nvSpPr>
        <p:spPr>
          <a:xfrm>
            <a:off x="2438472" y="1870657"/>
            <a:ext cx="7315056" cy="523220"/>
          </a:xfrm>
          <a:prstGeom prst="rect">
            <a:avLst/>
          </a:prstGeom>
          <a:noFill/>
        </p:spPr>
        <p:txBody>
          <a:bodyPr wrap="square">
            <a:spAutoFit/>
          </a:bodyPr>
          <a:lstStyle/>
          <a:p>
            <a:pPr algn="ctr">
              <a:defRPr sz="1400" b="1" i="0" u="none" strike="noStrike" kern="1200" spc="0" baseline="0">
                <a:solidFill>
                  <a:srgbClr val="000000"/>
                </a:solidFill>
                <a:latin typeface="+mn-lt"/>
                <a:ea typeface="+mn-ea"/>
                <a:cs typeface="+mn-cs"/>
              </a:defRPr>
            </a:pPr>
            <a:r>
              <a:rPr lang="en-US" sz="1400" b="1">
                <a:solidFill>
                  <a:srgbClr val="000000"/>
                </a:solidFill>
              </a:rPr>
              <a:t>Which groups are more/less likely to exercise these rights? </a:t>
            </a:r>
          </a:p>
          <a:p>
            <a:pPr algn="ctr" rtl="0">
              <a:defRPr sz="1400" b="1" i="0" u="none" strike="noStrike" kern="1200" spc="0" baseline="0">
                <a:solidFill>
                  <a:srgbClr val="000000"/>
                </a:solidFill>
                <a:latin typeface="+mn-lt"/>
                <a:ea typeface="+mn-ea"/>
                <a:cs typeface="+mn-cs"/>
              </a:defRPr>
            </a:pPr>
            <a:r>
              <a:rPr lang="en-US" sz="1400" b="1">
                <a:solidFill>
                  <a:srgbClr val="000000"/>
                </a:solidFill>
              </a:rPr>
              <a:t>Deep dive into differences by </a:t>
            </a:r>
            <a:r>
              <a:rPr lang="en-US" sz="1400" i="1">
                <a:solidFill>
                  <a:srgbClr val="000000"/>
                </a:solidFill>
              </a:rPr>
              <a:t>ethnicity</a:t>
            </a:r>
          </a:p>
        </p:txBody>
      </p:sp>
    </p:spTree>
    <p:extLst>
      <p:ext uri="{BB962C8B-B14F-4D97-AF65-F5344CB8AC3E}">
        <p14:creationId xmlns:p14="http://schemas.microsoft.com/office/powerpoint/2010/main" val="379382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248960B-1DF3-84AC-3811-520F34B80A69}"/>
              </a:ext>
            </a:extLst>
          </p:cNvPr>
          <p:cNvSpPr>
            <a:spLocks noGrp="1"/>
          </p:cNvSpPr>
          <p:nvPr>
            <p:ph type="body" sz="quarter" idx="11"/>
          </p:nvPr>
        </p:nvSpPr>
        <p:spPr>
          <a:xfrm>
            <a:off x="609600" y="774700"/>
            <a:ext cx="10972801" cy="744538"/>
          </a:xfrm>
          <a:noFill/>
        </p:spPr>
        <p:txBody>
          <a:bodyPr/>
          <a:lstStyle/>
          <a:p>
            <a:r>
              <a:rPr lang="en-GB" sz="2000" dirty="0">
                <a:latin typeface="+mn-lt"/>
              </a:rPr>
              <a:t>In addition, </a:t>
            </a:r>
            <a:r>
              <a:rPr lang="en-US" sz="2000" dirty="0">
                <a:latin typeface="+mn-lt"/>
              </a:rPr>
              <a:t>people’s likelihood of exercising their rights, and awareness of the ICO, is more significantly connected to their level of digital familiarity rather than the differences between demographic groups.</a:t>
            </a:r>
            <a:endParaRPr lang="en-GB" sz="2000" dirty="0">
              <a:latin typeface="+mn-lt"/>
            </a:endParaRPr>
          </a:p>
        </p:txBody>
      </p:sp>
      <p:sp>
        <p:nvSpPr>
          <p:cNvPr id="11" name="Text Placeholder 2">
            <a:extLst>
              <a:ext uri="{FF2B5EF4-FFF2-40B4-BE49-F238E27FC236}">
                <a16:creationId xmlns:a16="http://schemas.microsoft.com/office/drawing/2014/main" id="{658A5A50-3A0C-5719-3280-0C5FE3E93FF3}"/>
              </a:ext>
            </a:extLst>
          </p:cNvPr>
          <p:cNvSpPr>
            <a:spLocks noGrp="1"/>
          </p:cNvSpPr>
          <p:nvPr>
            <p:ph type="body" sz="quarter" idx="15"/>
          </p:nvPr>
        </p:nvSpPr>
        <p:spPr>
          <a:xfrm>
            <a:off x="609600" y="396875"/>
            <a:ext cx="5486400" cy="288925"/>
          </a:xfrm>
        </p:spPr>
        <p:txBody>
          <a:bodyPr/>
          <a:lstStyle/>
          <a:p>
            <a:r>
              <a:rPr lang="en-US"/>
              <a:t>ICO PAIR: Phase 1 Survey 2023</a:t>
            </a:r>
            <a:endParaRPr lang="en-GB"/>
          </a:p>
          <a:p>
            <a:endParaRPr lang="en-GB"/>
          </a:p>
        </p:txBody>
      </p:sp>
      <p:sp>
        <p:nvSpPr>
          <p:cNvPr id="12" name="Text Placeholder 4">
            <a:extLst>
              <a:ext uri="{FF2B5EF4-FFF2-40B4-BE49-F238E27FC236}">
                <a16:creationId xmlns:a16="http://schemas.microsoft.com/office/drawing/2014/main" id="{BA709E5D-DB4D-D4AD-34E3-53779D1CA641}"/>
              </a:ext>
            </a:extLst>
          </p:cNvPr>
          <p:cNvSpPr>
            <a:spLocks noGrp="1"/>
          </p:cNvSpPr>
          <p:nvPr>
            <p:ph type="body" sz="quarter" idx="23"/>
          </p:nvPr>
        </p:nvSpPr>
        <p:spPr>
          <a:xfrm>
            <a:off x="1881188" y="6442266"/>
            <a:ext cx="9329737" cy="244475"/>
          </a:xfrm>
        </p:spPr>
        <p:txBody>
          <a:bodyPr/>
          <a:lstStyle/>
          <a:p>
            <a:r>
              <a:rPr lang="en-US"/>
              <a:t>2023: Sample size = 2017 | Base = All respondents | Q4. Summary: Have you done any of the following?</a:t>
            </a:r>
          </a:p>
        </p:txBody>
      </p:sp>
      <p:sp>
        <p:nvSpPr>
          <p:cNvPr id="3" name="TextBox 2">
            <a:extLst>
              <a:ext uri="{FF2B5EF4-FFF2-40B4-BE49-F238E27FC236}">
                <a16:creationId xmlns:a16="http://schemas.microsoft.com/office/drawing/2014/main" id="{A0599D27-449E-E12B-969D-3B0E78251677}"/>
              </a:ext>
            </a:extLst>
          </p:cNvPr>
          <p:cNvSpPr txBox="1"/>
          <p:nvPr/>
        </p:nvSpPr>
        <p:spPr>
          <a:xfrm>
            <a:off x="2438472" y="1870657"/>
            <a:ext cx="7315056" cy="523220"/>
          </a:xfrm>
          <a:prstGeom prst="rect">
            <a:avLst/>
          </a:prstGeom>
          <a:noFill/>
        </p:spPr>
        <p:txBody>
          <a:bodyPr wrap="square">
            <a:spAutoFit/>
          </a:bodyPr>
          <a:lstStyle/>
          <a:p>
            <a:pPr algn="ctr">
              <a:defRPr sz="1400" b="1" i="0" u="none" strike="noStrike" kern="1200" spc="0" baseline="0">
                <a:solidFill>
                  <a:srgbClr val="000000"/>
                </a:solidFill>
                <a:latin typeface="+mn-lt"/>
                <a:ea typeface="+mn-ea"/>
                <a:cs typeface="+mn-cs"/>
              </a:defRPr>
            </a:pPr>
            <a:r>
              <a:rPr lang="en-US" sz="1400" b="1">
                <a:solidFill>
                  <a:srgbClr val="000000"/>
                </a:solidFill>
              </a:rPr>
              <a:t>Which groups are more/less likely to exercise these rights? </a:t>
            </a:r>
          </a:p>
          <a:p>
            <a:pPr algn="ctr" rtl="0">
              <a:defRPr sz="1400" b="1" i="0" u="none" strike="noStrike" kern="1200" spc="0" baseline="0">
                <a:solidFill>
                  <a:srgbClr val="000000"/>
                </a:solidFill>
                <a:latin typeface="+mn-lt"/>
                <a:ea typeface="+mn-ea"/>
                <a:cs typeface="+mn-cs"/>
              </a:defRPr>
            </a:pPr>
            <a:r>
              <a:rPr lang="en-US" sz="1400" b="1">
                <a:solidFill>
                  <a:srgbClr val="000000"/>
                </a:solidFill>
              </a:rPr>
              <a:t>Deep dive into differences by </a:t>
            </a:r>
            <a:r>
              <a:rPr lang="en-US" sz="1400" i="1">
                <a:solidFill>
                  <a:srgbClr val="000000"/>
                </a:solidFill>
              </a:rPr>
              <a:t>digital familiarity </a:t>
            </a:r>
            <a:r>
              <a:rPr lang="en-US" sz="1400">
                <a:solidFill>
                  <a:srgbClr val="000000"/>
                </a:solidFill>
              </a:rPr>
              <a:t>and </a:t>
            </a:r>
            <a:r>
              <a:rPr lang="en-US" sz="1400" i="1">
                <a:solidFill>
                  <a:srgbClr val="000000"/>
                </a:solidFill>
              </a:rPr>
              <a:t>awareness of the ICO</a:t>
            </a:r>
          </a:p>
        </p:txBody>
      </p:sp>
      <p:grpSp>
        <p:nvGrpSpPr>
          <p:cNvPr id="23" name="Group 22">
            <a:extLst>
              <a:ext uri="{FF2B5EF4-FFF2-40B4-BE49-F238E27FC236}">
                <a16:creationId xmlns:a16="http://schemas.microsoft.com/office/drawing/2014/main" id="{30921387-ABC0-3AD7-1FC0-33DA591FC704}"/>
              </a:ext>
            </a:extLst>
          </p:cNvPr>
          <p:cNvGrpSpPr/>
          <p:nvPr/>
        </p:nvGrpSpPr>
        <p:grpSpPr>
          <a:xfrm>
            <a:off x="609599" y="2361253"/>
            <a:ext cx="3314219" cy="3076453"/>
            <a:chOff x="609599" y="2430700"/>
            <a:chExt cx="3314219" cy="3076453"/>
          </a:xfrm>
        </p:grpSpPr>
        <p:pic>
          <p:nvPicPr>
            <p:cNvPr id="17" name="Graphic 16" descr="Laptop with solid fill">
              <a:extLst>
                <a:ext uri="{FF2B5EF4-FFF2-40B4-BE49-F238E27FC236}">
                  <a16:creationId xmlns:a16="http://schemas.microsoft.com/office/drawing/2014/main" id="{75F5A8D8-23E5-AEBD-8A52-9F363491C7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6692" y="2430700"/>
              <a:ext cx="880033" cy="976571"/>
            </a:xfrm>
            <a:prstGeom prst="rect">
              <a:avLst/>
            </a:prstGeom>
          </p:spPr>
        </p:pic>
        <p:sp>
          <p:nvSpPr>
            <p:cNvPr id="7" name="TextBox 6">
              <a:extLst>
                <a:ext uri="{FF2B5EF4-FFF2-40B4-BE49-F238E27FC236}">
                  <a16:creationId xmlns:a16="http://schemas.microsoft.com/office/drawing/2014/main" id="{F271CE77-C5FF-4286-F8BE-0738851EC33C}"/>
                </a:ext>
              </a:extLst>
            </p:cNvPr>
            <p:cNvSpPr txBox="1"/>
            <p:nvPr/>
          </p:nvSpPr>
          <p:spPr>
            <a:xfrm>
              <a:off x="609599" y="3337328"/>
              <a:ext cx="3314219" cy="2169825"/>
            </a:xfrm>
            <a:prstGeom prst="rect">
              <a:avLst/>
            </a:prstGeom>
            <a:noFill/>
          </p:spPr>
          <p:txBody>
            <a:bodyPr wrap="square" lIns="91440" tIns="45720" rIns="91440" bIns="45720" rtlCol="0" anchor="t">
              <a:spAutoFit/>
            </a:bodyPr>
            <a:lstStyle/>
            <a:p>
              <a:r>
                <a:rPr lang="en-GB" sz="1500">
                  <a:effectLst/>
                  <a:ea typeface="Calibri" panose="020F0502020204030204" pitchFamily="34" charset="0"/>
                  <a:cs typeface="Times New Roman"/>
                </a:rPr>
                <a:t>Those with </a:t>
              </a:r>
              <a:r>
                <a:rPr lang="en-GB" sz="1500" b="1">
                  <a:solidFill>
                    <a:schemeClr val="accent6">
                      <a:lumMod val="60000"/>
                      <a:lumOff val="40000"/>
                    </a:schemeClr>
                  </a:solidFill>
                  <a:effectLst/>
                  <a:ea typeface="Calibri" panose="020F0502020204030204" pitchFamily="34" charset="0"/>
                  <a:cs typeface="Times New Roman"/>
                </a:rPr>
                <a:t>low digital familiarity are significantly less likely</a:t>
              </a:r>
              <a:r>
                <a:rPr lang="en-GB" sz="1500" b="1">
                  <a:effectLst/>
                  <a:ea typeface="Calibri" panose="020F0502020204030204" pitchFamily="34" charset="0"/>
                  <a:cs typeface="Times New Roman"/>
                </a:rPr>
                <a:t> </a:t>
              </a:r>
              <a:r>
                <a:rPr lang="en-GB" sz="1500">
                  <a:effectLst/>
                  <a:ea typeface="Calibri" panose="020F0502020204030204" pitchFamily="34" charset="0"/>
                  <a:cs typeface="Times New Roman"/>
                </a:rPr>
                <a:t>than those with high digital familiarity to exercise all of the rights tested, including asking organisations to stop sending them marketing materials (56% v 77%); where demographic trends are less evident.</a:t>
              </a:r>
              <a:r>
                <a:rPr lang="en-GB" sz="1500">
                  <a:ea typeface="Calibri" panose="020F0502020204030204" pitchFamily="34" charset="0"/>
                  <a:cs typeface="Times New Roman"/>
                </a:rPr>
                <a:t> </a:t>
              </a:r>
              <a:endParaRPr lang="en-GB" sz="1500">
                <a:effectLst/>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B637298A-360D-4DBC-6066-4564C2767004}"/>
              </a:ext>
            </a:extLst>
          </p:cNvPr>
          <p:cNvGrpSpPr/>
          <p:nvPr/>
        </p:nvGrpSpPr>
        <p:grpSpPr>
          <a:xfrm>
            <a:off x="8522826" y="2445945"/>
            <a:ext cx="3059575" cy="2539113"/>
            <a:chOff x="8647015" y="2506375"/>
            <a:chExt cx="3059575" cy="2539113"/>
          </a:xfrm>
        </p:grpSpPr>
        <p:pic>
          <p:nvPicPr>
            <p:cNvPr id="19" name="Graphic 18" descr="Scales of justice with solid fill">
              <a:extLst>
                <a:ext uri="{FF2B5EF4-FFF2-40B4-BE49-F238E27FC236}">
                  <a16:creationId xmlns:a16="http://schemas.microsoft.com/office/drawing/2014/main" id="{FC8C8100-E3E3-E19D-B2FE-05AEAF4942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4192" y="2506375"/>
              <a:ext cx="825221" cy="825221"/>
            </a:xfrm>
            <a:prstGeom prst="rect">
              <a:avLst/>
            </a:prstGeom>
          </p:spPr>
        </p:pic>
        <p:sp>
          <p:nvSpPr>
            <p:cNvPr id="13" name="TextBox 12">
              <a:extLst>
                <a:ext uri="{FF2B5EF4-FFF2-40B4-BE49-F238E27FC236}">
                  <a16:creationId xmlns:a16="http://schemas.microsoft.com/office/drawing/2014/main" id="{1CF31560-4631-C1D0-D63D-7BEC65EEA9F8}"/>
                </a:ext>
              </a:extLst>
            </p:cNvPr>
            <p:cNvSpPr txBox="1"/>
            <p:nvPr/>
          </p:nvSpPr>
          <p:spPr>
            <a:xfrm>
              <a:off x="8647015" y="3337328"/>
              <a:ext cx="3059575" cy="1708160"/>
            </a:xfrm>
            <a:prstGeom prst="rect">
              <a:avLst/>
            </a:prstGeom>
            <a:noFill/>
          </p:spPr>
          <p:txBody>
            <a:bodyPr wrap="square" lIns="91440" tIns="45720" rIns="91440" bIns="45720" rtlCol="0" anchor="t">
              <a:spAutoFit/>
            </a:bodyPr>
            <a:lstStyle/>
            <a:p>
              <a:r>
                <a:rPr lang="en-GB" sz="1500">
                  <a:effectLst/>
                  <a:ea typeface="Calibri" panose="020F0502020204030204" pitchFamily="34" charset="0"/>
                  <a:cs typeface="Times New Roman"/>
                </a:rPr>
                <a:t>This pattern can also be seen among those who are </a:t>
              </a:r>
              <a:r>
                <a:rPr lang="en-GB" sz="1500" b="1">
                  <a:solidFill>
                    <a:schemeClr val="accent6">
                      <a:lumMod val="60000"/>
                      <a:lumOff val="40000"/>
                    </a:schemeClr>
                  </a:solidFill>
                  <a:effectLst/>
                  <a:ea typeface="Calibri" panose="020F0502020204030204" pitchFamily="34" charset="0"/>
                  <a:cs typeface="Times New Roman"/>
                </a:rPr>
                <a:t>aware of the term “information rights”</a:t>
              </a:r>
              <a:r>
                <a:rPr lang="en-GB" sz="1500">
                  <a:effectLst/>
                  <a:ea typeface="Calibri" panose="020F0502020204030204" pitchFamily="34" charset="0"/>
                  <a:cs typeface="Times New Roman"/>
                </a:rPr>
                <a:t>, compared to those who are not, with the former group more likely to exercise all rights tested than the latter.</a:t>
              </a:r>
              <a:r>
                <a:rPr lang="en-GB" sz="1500">
                  <a:ea typeface="Calibri" panose="020F0502020204030204" pitchFamily="34" charset="0"/>
                  <a:cs typeface="Times New Roman"/>
                </a:rPr>
                <a:t> </a:t>
              </a:r>
              <a:endParaRPr lang="en-GB" sz="1500">
                <a:effectLst/>
                <a:ea typeface="Calibri" panose="020F0502020204030204"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053BF370-339A-A92C-DE55-97AAAEC8C3BC}"/>
              </a:ext>
            </a:extLst>
          </p:cNvPr>
          <p:cNvGrpSpPr/>
          <p:nvPr/>
        </p:nvGrpSpPr>
        <p:grpSpPr>
          <a:xfrm>
            <a:off x="4276062" y="2548305"/>
            <a:ext cx="3894521" cy="3504954"/>
            <a:chOff x="4628307" y="2617752"/>
            <a:chExt cx="3894521" cy="3504954"/>
          </a:xfrm>
        </p:grpSpPr>
        <p:pic>
          <p:nvPicPr>
            <p:cNvPr id="2" name="Picture 2" descr="Information Commissioner's Office - Wikipedia">
              <a:extLst>
                <a:ext uri="{FF2B5EF4-FFF2-40B4-BE49-F238E27FC236}">
                  <a16:creationId xmlns:a16="http://schemas.microsoft.com/office/drawing/2014/main" id="{48E33C6D-D5D5-D38E-0106-710F655DC4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3556" y="2617752"/>
              <a:ext cx="1024023" cy="6024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7824C42-4C00-2031-B121-527084E82703}"/>
                </a:ext>
              </a:extLst>
            </p:cNvPr>
            <p:cNvSpPr txBox="1"/>
            <p:nvPr/>
          </p:nvSpPr>
          <p:spPr>
            <a:xfrm>
              <a:off x="4628307" y="3337328"/>
              <a:ext cx="3894521" cy="2785378"/>
            </a:xfrm>
            <a:prstGeom prst="rect">
              <a:avLst/>
            </a:prstGeom>
            <a:noFill/>
          </p:spPr>
          <p:txBody>
            <a:bodyPr wrap="square" lIns="91440" tIns="45720" rIns="91440" bIns="45720" rtlCol="0" anchor="t">
              <a:spAutoFit/>
            </a:bodyPr>
            <a:lstStyle/>
            <a:p>
              <a:pPr lvl="0">
                <a:spcAft>
                  <a:spcPts val="1200"/>
                </a:spcAft>
              </a:pPr>
              <a:r>
                <a:rPr lang="en-GB" sz="1500" b="1">
                  <a:solidFill>
                    <a:schemeClr val="accent6">
                      <a:lumMod val="60000"/>
                      <a:lumOff val="40000"/>
                    </a:schemeClr>
                  </a:solidFill>
                  <a:effectLst/>
                  <a:ea typeface="Calibri" panose="020F0502020204030204" pitchFamily="34" charset="0"/>
                  <a:cs typeface="Times New Roman"/>
                </a:rPr>
                <a:t>Respondents who have heard of and know about the ICO are over twice as likely to have asked an organisation to stop using their personal information/data </a:t>
              </a:r>
              <a:r>
                <a:rPr lang="en-GB" sz="1500">
                  <a:effectLst/>
                  <a:ea typeface="Calibri" panose="020F0502020204030204" pitchFamily="34" charset="0"/>
                  <a:cs typeface="Times New Roman"/>
                </a:rPr>
                <a:t>(50%) than those who are unaware (20%).</a:t>
              </a:r>
              <a:endParaRPr lang="en-GB" sz="1500" b="1">
                <a:ea typeface="Calibri" panose="020F0502020204030204" pitchFamily="34" charset="0"/>
                <a:cs typeface="Times New Roman"/>
              </a:endParaRPr>
            </a:p>
            <a:p>
              <a:pPr lvl="0">
                <a:spcAft>
                  <a:spcPts val="1200"/>
                </a:spcAft>
              </a:pPr>
              <a:r>
                <a:rPr lang="en-GB" sz="1500" b="1">
                  <a:solidFill>
                    <a:schemeClr val="accent6">
                      <a:lumMod val="60000"/>
                      <a:lumOff val="40000"/>
                    </a:schemeClr>
                  </a:solidFill>
                  <a:ea typeface="Calibri" panose="020F0502020204030204" pitchFamily="34" charset="0"/>
                  <a:cs typeface="Times New Roman"/>
                </a:rPr>
                <a:t>This pattern continues across all rights tested</a:t>
              </a:r>
              <a:r>
                <a:rPr lang="en-GB" sz="1500">
                  <a:ea typeface="Calibri" panose="020F0502020204030204" pitchFamily="34" charset="0"/>
                  <a:cs typeface="Times New Roman"/>
                </a:rPr>
                <a:t>, with the exception of asking an organisation to stop sending electronic marketing (77% of those aware of the ICO have exercised this right vs. 65% of those unaware of the ICO).</a:t>
              </a:r>
            </a:p>
          </p:txBody>
        </p:sp>
      </p:grpSp>
    </p:spTree>
    <p:extLst>
      <p:ext uri="{BB962C8B-B14F-4D97-AF65-F5344CB8AC3E}">
        <p14:creationId xmlns:p14="http://schemas.microsoft.com/office/powerpoint/2010/main" val="374001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67404-84AC-26F4-D95C-D242C9245BF6}"/>
              </a:ext>
            </a:extLst>
          </p:cNvPr>
          <p:cNvSpPr>
            <a:spLocks noGrp="1"/>
          </p:cNvSpPr>
          <p:nvPr>
            <p:ph type="body" sz="quarter" idx="23"/>
          </p:nvPr>
        </p:nvSpPr>
        <p:spPr/>
        <p:txBody>
          <a:bodyPr/>
          <a:lstStyle/>
          <a:p>
            <a:endParaRPr lang="en-GB"/>
          </a:p>
        </p:txBody>
      </p:sp>
      <p:grpSp>
        <p:nvGrpSpPr>
          <p:cNvPr id="14" name="Group 13">
            <a:extLst>
              <a:ext uri="{FF2B5EF4-FFF2-40B4-BE49-F238E27FC236}">
                <a16:creationId xmlns:a16="http://schemas.microsoft.com/office/drawing/2014/main" id="{1C17F9EF-8A9E-FADC-5B16-E5CDC87112DA}"/>
              </a:ext>
            </a:extLst>
          </p:cNvPr>
          <p:cNvGrpSpPr/>
          <p:nvPr/>
        </p:nvGrpSpPr>
        <p:grpSpPr>
          <a:xfrm>
            <a:off x="723550" y="2107049"/>
            <a:ext cx="5237410" cy="481981"/>
            <a:chOff x="738189" y="2087221"/>
            <a:chExt cx="4627233" cy="481981"/>
          </a:xfrm>
        </p:grpSpPr>
        <p:grpSp>
          <p:nvGrpSpPr>
            <p:cNvPr id="11" name="Group 10">
              <a:extLst>
                <a:ext uri="{FF2B5EF4-FFF2-40B4-BE49-F238E27FC236}">
                  <a16:creationId xmlns:a16="http://schemas.microsoft.com/office/drawing/2014/main" id="{417766D6-E162-5AD9-92BC-19B053E4A91E}"/>
                </a:ext>
              </a:extLst>
            </p:cNvPr>
            <p:cNvGrpSpPr/>
            <p:nvPr/>
          </p:nvGrpSpPr>
          <p:grpSpPr>
            <a:xfrm>
              <a:off x="738189" y="2087221"/>
              <a:ext cx="3654288" cy="168962"/>
              <a:chOff x="966788" y="1938134"/>
              <a:chExt cx="3654287" cy="168962"/>
            </a:xfrm>
          </p:grpSpPr>
          <p:cxnSp>
            <p:nvCxnSpPr>
              <p:cNvPr id="6" name="Straight Connector 5">
                <a:extLst>
                  <a:ext uri="{FF2B5EF4-FFF2-40B4-BE49-F238E27FC236}">
                    <a16:creationId xmlns:a16="http://schemas.microsoft.com/office/drawing/2014/main" id="{ED76B9E7-A905-E64C-3E0A-9F52080E08F3}"/>
                  </a:ext>
                </a:extLst>
              </p:cNvPr>
              <p:cNvCxnSpPr>
                <a:cxnSpLocks/>
              </p:cNvCxnSpPr>
              <p:nvPr/>
            </p:nvCxnSpPr>
            <p:spPr>
              <a:xfrm>
                <a:off x="1881188" y="2022615"/>
                <a:ext cx="2739887"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6D6B31F-A57B-FE46-1BA3-663B94FD7037}"/>
                  </a:ext>
                </a:extLst>
              </p:cNvPr>
              <p:cNvSpPr/>
              <p:nvPr/>
            </p:nvSpPr>
            <p:spPr>
              <a:xfrm>
                <a:off x="966788" y="1938134"/>
                <a:ext cx="914400" cy="1689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 Placeholder 7">
              <a:extLst>
                <a:ext uri="{FF2B5EF4-FFF2-40B4-BE49-F238E27FC236}">
                  <a16:creationId xmlns:a16="http://schemas.microsoft.com/office/drawing/2014/main" id="{B3B97E98-EAB2-B0C6-A614-C9D16DA2B389}"/>
                </a:ext>
              </a:extLst>
            </p:cNvPr>
            <p:cNvSpPr txBox="1">
              <a:spLocks/>
            </p:cNvSpPr>
            <p:nvPr/>
          </p:nvSpPr>
          <p:spPr>
            <a:xfrm>
              <a:off x="1652589" y="2171702"/>
              <a:ext cx="3712833" cy="397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Introduction</a:t>
              </a:r>
            </a:p>
          </p:txBody>
        </p:sp>
        <p:sp>
          <p:nvSpPr>
            <p:cNvPr id="13" name="TextBox 12">
              <a:extLst>
                <a:ext uri="{FF2B5EF4-FFF2-40B4-BE49-F238E27FC236}">
                  <a16:creationId xmlns:a16="http://schemas.microsoft.com/office/drawing/2014/main" id="{F23B3725-A8D5-98A0-6F8C-5F63FF28EB5D}"/>
                </a:ext>
              </a:extLst>
            </p:cNvPr>
            <p:cNvSpPr txBox="1"/>
            <p:nvPr/>
          </p:nvSpPr>
          <p:spPr>
            <a:xfrm>
              <a:off x="964095" y="2198136"/>
              <a:ext cx="777945" cy="369332"/>
            </a:xfrm>
            <a:prstGeom prst="rect">
              <a:avLst/>
            </a:prstGeom>
            <a:noFill/>
          </p:spPr>
          <p:txBody>
            <a:bodyPr wrap="square" rtlCol="0">
              <a:spAutoFit/>
            </a:bodyPr>
            <a:lstStyle/>
            <a:p>
              <a:r>
                <a:rPr lang="en-US">
                  <a:solidFill>
                    <a:schemeClr val="bg1"/>
                  </a:solidFill>
                </a:rPr>
                <a:t>03</a:t>
              </a:r>
              <a:endParaRPr lang="en-GB">
                <a:solidFill>
                  <a:schemeClr val="bg1"/>
                </a:solidFill>
              </a:endParaRPr>
            </a:p>
          </p:txBody>
        </p:sp>
      </p:grpSp>
      <p:grpSp>
        <p:nvGrpSpPr>
          <p:cNvPr id="15" name="Group 14">
            <a:extLst>
              <a:ext uri="{FF2B5EF4-FFF2-40B4-BE49-F238E27FC236}">
                <a16:creationId xmlns:a16="http://schemas.microsoft.com/office/drawing/2014/main" id="{7DB3C1E2-C1ED-3DEE-7E70-B6EE79081FDF}"/>
              </a:ext>
            </a:extLst>
          </p:cNvPr>
          <p:cNvGrpSpPr/>
          <p:nvPr/>
        </p:nvGrpSpPr>
        <p:grpSpPr>
          <a:xfrm>
            <a:off x="723550" y="3103991"/>
            <a:ext cx="5237410" cy="481981"/>
            <a:chOff x="738189" y="2087221"/>
            <a:chExt cx="4627233" cy="481981"/>
          </a:xfrm>
        </p:grpSpPr>
        <p:grpSp>
          <p:nvGrpSpPr>
            <p:cNvPr id="16" name="Group 15">
              <a:extLst>
                <a:ext uri="{FF2B5EF4-FFF2-40B4-BE49-F238E27FC236}">
                  <a16:creationId xmlns:a16="http://schemas.microsoft.com/office/drawing/2014/main" id="{985E7A83-AB74-9D5D-E92B-C299C1703D4B}"/>
                </a:ext>
              </a:extLst>
            </p:cNvPr>
            <p:cNvGrpSpPr/>
            <p:nvPr/>
          </p:nvGrpSpPr>
          <p:grpSpPr>
            <a:xfrm>
              <a:off x="738189" y="2087221"/>
              <a:ext cx="3654288" cy="168962"/>
              <a:chOff x="966788" y="1938134"/>
              <a:chExt cx="3654287" cy="168962"/>
            </a:xfrm>
          </p:grpSpPr>
          <p:cxnSp>
            <p:nvCxnSpPr>
              <p:cNvPr id="19" name="Straight Connector 18">
                <a:extLst>
                  <a:ext uri="{FF2B5EF4-FFF2-40B4-BE49-F238E27FC236}">
                    <a16:creationId xmlns:a16="http://schemas.microsoft.com/office/drawing/2014/main" id="{6822DCF5-8614-2A0E-AF2E-C719978FE8E6}"/>
                  </a:ext>
                </a:extLst>
              </p:cNvPr>
              <p:cNvCxnSpPr>
                <a:cxnSpLocks/>
              </p:cNvCxnSpPr>
              <p:nvPr/>
            </p:nvCxnSpPr>
            <p:spPr>
              <a:xfrm>
                <a:off x="1881188" y="2022615"/>
                <a:ext cx="2739887"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B65D9D1-14FE-A303-D64F-371D8B202314}"/>
                  </a:ext>
                </a:extLst>
              </p:cNvPr>
              <p:cNvSpPr/>
              <p:nvPr/>
            </p:nvSpPr>
            <p:spPr>
              <a:xfrm>
                <a:off x="966788" y="1938134"/>
                <a:ext cx="914400" cy="1689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 Placeholder 7">
              <a:extLst>
                <a:ext uri="{FF2B5EF4-FFF2-40B4-BE49-F238E27FC236}">
                  <a16:creationId xmlns:a16="http://schemas.microsoft.com/office/drawing/2014/main" id="{50773256-2D3D-E187-ECBF-2E65E694C4A2}"/>
                </a:ext>
              </a:extLst>
            </p:cNvPr>
            <p:cNvSpPr txBox="1">
              <a:spLocks/>
            </p:cNvSpPr>
            <p:nvPr/>
          </p:nvSpPr>
          <p:spPr>
            <a:xfrm>
              <a:off x="1652589" y="2171702"/>
              <a:ext cx="3712833" cy="397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Executive Summary and KPIs</a:t>
              </a:r>
            </a:p>
          </p:txBody>
        </p:sp>
        <p:sp>
          <p:nvSpPr>
            <p:cNvPr id="18" name="TextBox 17">
              <a:extLst>
                <a:ext uri="{FF2B5EF4-FFF2-40B4-BE49-F238E27FC236}">
                  <a16:creationId xmlns:a16="http://schemas.microsoft.com/office/drawing/2014/main" id="{AC413C57-C195-D68A-7C87-5B0234AA2C80}"/>
                </a:ext>
              </a:extLst>
            </p:cNvPr>
            <p:cNvSpPr txBox="1"/>
            <p:nvPr/>
          </p:nvSpPr>
          <p:spPr>
            <a:xfrm>
              <a:off x="964095" y="2198136"/>
              <a:ext cx="777945" cy="369332"/>
            </a:xfrm>
            <a:prstGeom prst="rect">
              <a:avLst/>
            </a:prstGeom>
            <a:noFill/>
          </p:spPr>
          <p:txBody>
            <a:bodyPr wrap="square" rtlCol="0">
              <a:spAutoFit/>
            </a:bodyPr>
            <a:lstStyle/>
            <a:p>
              <a:r>
                <a:rPr lang="en-US">
                  <a:solidFill>
                    <a:schemeClr val="bg1"/>
                  </a:solidFill>
                </a:rPr>
                <a:t>05</a:t>
              </a:r>
              <a:endParaRPr lang="en-GB">
                <a:solidFill>
                  <a:schemeClr val="bg1"/>
                </a:solidFill>
              </a:endParaRPr>
            </a:p>
          </p:txBody>
        </p:sp>
      </p:grpSp>
      <p:grpSp>
        <p:nvGrpSpPr>
          <p:cNvPr id="21" name="Group 20">
            <a:extLst>
              <a:ext uri="{FF2B5EF4-FFF2-40B4-BE49-F238E27FC236}">
                <a16:creationId xmlns:a16="http://schemas.microsoft.com/office/drawing/2014/main" id="{C2C65567-9070-D4DA-8D15-C248F10D01F0}"/>
              </a:ext>
            </a:extLst>
          </p:cNvPr>
          <p:cNvGrpSpPr/>
          <p:nvPr/>
        </p:nvGrpSpPr>
        <p:grpSpPr>
          <a:xfrm>
            <a:off x="723550" y="4187185"/>
            <a:ext cx="5237410" cy="481981"/>
            <a:chOff x="738189" y="2087221"/>
            <a:chExt cx="4627233" cy="481981"/>
          </a:xfrm>
        </p:grpSpPr>
        <p:grpSp>
          <p:nvGrpSpPr>
            <p:cNvPr id="22" name="Group 21">
              <a:extLst>
                <a:ext uri="{FF2B5EF4-FFF2-40B4-BE49-F238E27FC236}">
                  <a16:creationId xmlns:a16="http://schemas.microsoft.com/office/drawing/2014/main" id="{BEC623A8-8657-37F4-FC61-0E7C8CDA777A}"/>
                </a:ext>
              </a:extLst>
            </p:cNvPr>
            <p:cNvGrpSpPr/>
            <p:nvPr/>
          </p:nvGrpSpPr>
          <p:grpSpPr>
            <a:xfrm>
              <a:off x="738189" y="2087221"/>
              <a:ext cx="3654288" cy="168962"/>
              <a:chOff x="966788" y="1938134"/>
              <a:chExt cx="3654287" cy="168962"/>
            </a:xfrm>
          </p:grpSpPr>
          <p:cxnSp>
            <p:nvCxnSpPr>
              <p:cNvPr id="25" name="Straight Connector 24">
                <a:extLst>
                  <a:ext uri="{FF2B5EF4-FFF2-40B4-BE49-F238E27FC236}">
                    <a16:creationId xmlns:a16="http://schemas.microsoft.com/office/drawing/2014/main" id="{F4ABD549-5279-B76C-6C4E-73617FDE3786}"/>
                  </a:ext>
                </a:extLst>
              </p:cNvPr>
              <p:cNvCxnSpPr>
                <a:cxnSpLocks/>
              </p:cNvCxnSpPr>
              <p:nvPr/>
            </p:nvCxnSpPr>
            <p:spPr>
              <a:xfrm>
                <a:off x="1881188" y="2022615"/>
                <a:ext cx="2739887"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13408FD-A420-5C60-962A-005F88925D9D}"/>
                  </a:ext>
                </a:extLst>
              </p:cNvPr>
              <p:cNvSpPr/>
              <p:nvPr/>
            </p:nvSpPr>
            <p:spPr>
              <a:xfrm>
                <a:off x="966788" y="1938134"/>
                <a:ext cx="914400" cy="1689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 Placeholder 7">
              <a:extLst>
                <a:ext uri="{FF2B5EF4-FFF2-40B4-BE49-F238E27FC236}">
                  <a16:creationId xmlns:a16="http://schemas.microsoft.com/office/drawing/2014/main" id="{D9526E11-7A23-9BDD-5154-13A4FDC9324A}"/>
                </a:ext>
              </a:extLst>
            </p:cNvPr>
            <p:cNvSpPr txBox="1">
              <a:spLocks/>
            </p:cNvSpPr>
            <p:nvPr/>
          </p:nvSpPr>
          <p:spPr>
            <a:xfrm>
              <a:off x="1652589" y="2171702"/>
              <a:ext cx="3712833" cy="397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Awareness of information rights</a:t>
              </a:r>
            </a:p>
          </p:txBody>
        </p:sp>
        <p:sp>
          <p:nvSpPr>
            <p:cNvPr id="24" name="TextBox 23">
              <a:extLst>
                <a:ext uri="{FF2B5EF4-FFF2-40B4-BE49-F238E27FC236}">
                  <a16:creationId xmlns:a16="http://schemas.microsoft.com/office/drawing/2014/main" id="{48796F8A-36D3-ACC2-623D-795DB5603D87}"/>
                </a:ext>
              </a:extLst>
            </p:cNvPr>
            <p:cNvSpPr txBox="1"/>
            <p:nvPr/>
          </p:nvSpPr>
          <p:spPr>
            <a:xfrm>
              <a:off x="964095" y="2198136"/>
              <a:ext cx="777945" cy="369332"/>
            </a:xfrm>
            <a:prstGeom prst="rect">
              <a:avLst/>
            </a:prstGeom>
            <a:noFill/>
          </p:spPr>
          <p:txBody>
            <a:bodyPr wrap="square" rtlCol="0">
              <a:spAutoFit/>
            </a:bodyPr>
            <a:lstStyle/>
            <a:p>
              <a:r>
                <a:rPr lang="en-US">
                  <a:solidFill>
                    <a:schemeClr val="bg1"/>
                  </a:solidFill>
                </a:rPr>
                <a:t>08</a:t>
              </a:r>
              <a:endParaRPr lang="en-GB">
                <a:solidFill>
                  <a:schemeClr val="bg1"/>
                </a:solidFill>
              </a:endParaRPr>
            </a:p>
          </p:txBody>
        </p:sp>
      </p:grpSp>
      <p:grpSp>
        <p:nvGrpSpPr>
          <p:cNvPr id="27" name="Group 26">
            <a:extLst>
              <a:ext uri="{FF2B5EF4-FFF2-40B4-BE49-F238E27FC236}">
                <a16:creationId xmlns:a16="http://schemas.microsoft.com/office/drawing/2014/main" id="{1E7A001A-E730-47CC-F940-FE9237BE24A5}"/>
              </a:ext>
            </a:extLst>
          </p:cNvPr>
          <p:cNvGrpSpPr/>
          <p:nvPr/>
        </p:nvGrpSpPr>
        <p:grpSpPr>
          <a:xfrm>
            <a:off x="723550" y="5166095"/>
            <a:ext cx="5237410" cy="481981"/>
            <a:chOff x="738189" y="2087221"/>
            <a:chExt cx="4627233" cy="481981"/>
          </a:xfrm>
        </p:grpSpPr>
        <p:grpSp>
          <p:nvGrpSpPr>
            <p:cNvPr id="28" name="Group 27">
              <a:extLst>
                <a:ext uri="{FF2B5EF4-FFF2-40B4-BE49-F238E27FC236}">
                  <a16:creationId xmlns:a16="http://schemas.microsoft.com/office/drawing/2014/main" id="{E35A85B4-A26A-2200-B585-947D037F5881}"/>
                </a:ext>
              </a:extLst>
            </p:cNvPr>
            <p:cNvGrpSpPr/>
            <p:nvPr/>
          </p:nvGrpSpPr>
          <p:grpSpPr>
            <a:xfrm>
              <a:off x="738189" y="2087221"/>
              <a:ext cx="3654288" cy="168962"/>
              <a:chOff x="966788" y="1938134"/>
              <a:chExt cx="3654287" cy="168962"/>
            </a:xfrm>
          </p:grpSpPr>
          <p:cxnSp>
            <p:nvCxnSpPr>
              <p:cNvPr id="31" name="Straight Connector 30">
                <a:extLst>
                  <a:ext uri="{FF2B5EF4-FFF2-40B4-BE49-F238E27FC236}">
                    <a16:creationId xmlns:a16="http://schemas.microsoft.com/office/drawing/2014/main" id="{A14969D9-AD4B-02FC-C02F-17A61DC16721}"/>
                  </a:ext>
                </a:extLst>
              </p:cNvPr>
              <p:cNvCxnSpPr>
                <a:cxnSpLocks/>
              </p:cNvCxnSpPr>
              <p:nvPr/>
            </p:nvCxnSpPr>
            <p:spPr>
              <a:xfrm>
                <a:off x="1881188" y="2022615"/>
                <a:ext cx="2739887"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D3D5F17-C929-01CC-4843-10CEF726279D}"/>
                  </a:ext>
                </a:extLst>
              </p:cNvPr>
              <p:cNvSpPr/>
              <p:nvPr/>
            </p:nvSpPr>
            <p:spPr>
              <a:xfrm>
                <a:off x="966788" y="1938134"/>
                <a:ext cx="914400" cy="1689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 Placeholder 7">
              <a:extLst>
                <a:ext uri="{FF2B5EF4-FFF2-40B4-BE49-F238E27FC236}">
                  <a16:creationId xmlns:a16="http://schemas.microsoft.com/office/drawing/2014/main" id="{AFB64219-E7F4-56EB-63D3-AAA6FBFA609D}"/>
                </a:ext>
              </a:extLst>
            </p:cNvPr>
            <p:cNvSpPr txBox="1">
              <a:spLocks/>
            </p:cNvSpPr>
            <p:nvPr/>
          </p:nvSpPr>
          <p:spPr>
            <a:xfrm>
              <a:off x="1652589" y="2171702"/>
              <a:ext cx="3712833" cy="397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Using information rights effectively</a:t>
              </a:r>
            </a:p>
          </p:txBody>
        </p:sp>
        <p:sp>
          <p:nvSpPr>
            <p:cNvPr id="30" name="TextBox 29">
              <a:extLst>
                <a:ext uri="{FF2B5EF4-FFF2-40B4-BE49-F238E27FC236}">
                  <a16:creationId xmlns:a16="http://schemas.microsoft.com/office/drawing/2014/main" id="{4AEDBF99-1818-C772-3C80-F4CBB575B891}"/>
                </a:ext>
              </a:extLst>
            </p:cNvPr>
            <p:cNvSpPr txBox="1"/>
            <p:nvPr/>
          </p:nvSpPr>
          <p:spPr>
            <a:xfrm>
              <a:off x="964095" y="2198136"/>
              <a:ext cx="777945" cy="369332"/>
            </a:xfrm>
            <a:prstGeom prst="rect">
              <a:avLst/>
            </a:prstGeom>
            <a:noFill/>
          </p:spPr>
          <p:txBody>
            <a:bodyPr wrap="square" rtlCol="0">
              <a:spAutoFit/>
            </a:bodyPr>
            <a:lstStyle/>
            <a:p>
              <a:r>
                <a:rPr lang="en-US">
                  <a:solidFill>
                    <a:schemeClr val="bg1"/>
                  </a:solidFill>
                </a:rPr>
                <a:t>14</a:t>
              </a:r>
              <a:endParaRPr lang="en-GB">
                <a:solidFill>
                  <a:schemeClr val="bg1"/>
                </a:solidFill>
              </a:endParaRPr>
            </a:p>
          </p:txBody>
        </p:sp>
      </p:grpSp>
      <p:grpSp>
        <p:nvGrpSpPr>
          <p:cNvPr id="33" name="Group 32">
            <a:extLst>
              <a:ext uri="{FF2B5EF4-FFF2-40B4-BE49-F238E27FC236}">
                <a16:creationId xmlns:a16="http://schemas.microsoft.com/office/drawing/2014/main" id="{B7C8CD8D-2DB3-0AFA-5CFF-89A37BA0AFD3}"/>
              </a:ext>
            </a:extLst>
          </p:cNvPr>
          <p:cNvGrpSpPr/>
          <p:nvPr/>
        </p:nvGrpSpPr>
        <p:grpSpPr>
          <a:xfrm>
            <a:off x="6564873" y="2107049"/>
            <a:ext cx="5237410" cy="481981"/>
            <a:chOff x="738189" y="2087221"/>
            <a:chExt cx="4627233" cy="481981"/>
          </a:xfrm>
        </p:grpSpPr>
        <p:grpSp>
          <p:nvGrpSpPr>
            <p:cNvPr id="34" name="Group 33">
              <a:extLst>
                <a:ext uri="{FF2B5EF4-FFF2-40B4-BE49-F238E27FC236}">
                  <a16:creationId xmlns:a16="http://schemas.microsoft.com/office/drawing/2014/main" id="{D60C2E92-B664-F9A0-90A7-A6A705BE9EDC}"/>
                </a:ext>
              </a:extLst>
            </p:cNvPr>
            <p:cNvGrpSpPr/>
            <p:nvPr/>
          </p:nvGrpSpPr>
          <p:grpSpPr>
            <a:xfrm>
              <a:off x="738189" y="2087221"/>
              <a:ext cx="3654288" cy="168962"/>
              <a:chOff x="966788" y="1938134"/>
              <a:chExt cx="3654287" cy="168962"/>
            </a:xfrm>
          </p:grpSpPr>
          <p:cxnSp>
            <p:nvCxnSpPr>
              <p:cNvPr id="37" name="Straight Connector 36">
                <a:extLst>
                  <a:ext uri="{FF2B5EF4-FFF2-40B4-BE49-F238E27FC236}">
                    <a16:creationId xmlns:a16="http://schemas.microsoft.com/office/drawing/2014/main" id="{EA1CE7E2-9D7A-03FB-3A4E-1D3B88FCCACE}"/>
                  </a:ext>
                </a:extLst>
              </p:cNvPr>
              <p:cNvCxnSpPr>
                <a:cxnSpLocks/>
              </p:cNvCxnSpPr>
              <p:nvPr/>
            </p:nvCxnSpPr>
            <p:spPr>
              <a:xfrm>
                <a:off x="1881188" y="2022615"/>
                <a:ext cx="2739887"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40F137D-16A2-C321-7AD4-EADAAEC1073F}"/>
                  </a:ext>
                </a:extLst>
              </p:cNvPr>
              <p:cNvSpPr/>
              <p:nvPr/>
            </p:nvSpPr>
            <p:spPr>
              <a:xfrm>
                <a:off x="966788" y="1938134"/>
                <a:ext cx="914400" cy="1689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 Placeholder 7">
              <a:extLst>
                <a:ext uri="{FF2B5EF4-FFF2-40B4-BE49-F238E27FC236}">
                  <a16:creationId xmlns:a16="http://schemas.microsoft.com/office/drawing/2014/main" id="{5A642A4F-038C-BF8D-2A02-CEE1FD13D0CE}"/>
                </a:ext>
              </a:extLst>
            </p:cNvPr>
            <p:cNvSpPr txBox="1">
              <a:spLocks/>
            </p:cNvSpPr>
            <p:nvPr/>
          </p:nvSpPr>
          <p:spPr>
            <a:xfrm>
              <a:off x="1652589" y="2171702"/>
              <a:ext cx="3712833" cy="397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Awareness of the ICO and confidence in what they do</a:t>
              </a:r>
            </a:p>
          </p:txBody>
        </p:sp>
        <p:sp>
          <p:nvSpPr>
            <p:cNvPr id="36" name="TextBox 35">
              <a:extLst>
                <a:ext uri="{FF2B5EF4-FFF2-40B4-BE49-F238E27FC236}">
                  <a16:creationId xmlns:a16="http://schemas.microsoft.com/office/drawing/2014/main" id="{CC09308D-8575-601D-D86F-DD60C4B2E144}"/>
                </a:ext>
              </a:extLst>
            </p:cNvPr>
            <p:cNvSpPr txBox="1"/>
            <p:nvPr/>
          </p:nvSpPr>
          <p:spPr>
            <a:xfrm>
              <a:off x="964095" y="2198136"/>
              <a:ext cx="777945" cy="369332"/>
            </a:xfrm>
            <a:prstGeom prst="rect">
              <a:avLst/>
            </a:prstGeom>
            <a:noFill/>
          </p:spPr>
          <p:txBody>
            <a:bodyPr wrap="square" rtlCol="0">
              <a:spAutoFit/>
            </a:bodyPr>
            <a:lstStyle/>
            <a:p>
              <a:r>
                <a:rPr lang="en-US">
                  <a:solidFill>
                    <a:schemeClr val="bg1"/>
                  </a:solidFill>
                </a:rPr>
                <a:t>24</a:t>
              </a:r>
              <a:endParaRPr lang="en-GB">
                <a:solidFill>
                  <a:schemeClr val="bg1"/>
                </a:solidFill>
              </a:endParaRPr>
            </a:p>
          </p:txBody>
        </p:sp>
      </p:grpSp>
      <p:grpSp>
        <p:nvGrpSpPr>
          <p:cNvPr id="39" name="Group 38">
            <a:extLst>
              <a:ext uri="{FF2B5EF4-FFF2-40B4-BE49-F238E27FC236}">
                <a16:creationId xmlns:a16="http://schemas.microsoft.com/office/drawing/2014/main" id="{6915EA1A-65FD-E28B-CCE7-2C60A8A17FB3}"/>
              </a:ext>
            </a:extLst>
          </p:cNvPr>
          <p:cNvGrpSpPr/>
          <p:nvPr/>
        </p:nvGrpSpPr>
        <p:grpSpPr>
          <a:xfrm>
            <a:off x="6564873" y="3103991"/>
            <a:ext cx="5237410" cy="481981"/>
            <a:chOff x="738189" y="2087221"/>
            <a:chExt cx="4627233" cy="481981"/>
          </a:xfrm>
        </p:grpSpPr>
        <p:grpSp>
          <p:nvGrpSpPr>
            <p:cNvPr id="40" name="Group 39">
              <a:extLst>
                <a:ext uri="{FF2B5EF4-FFF2-40B4-BE49-F238E27FC236}">
                  <a16:creationId xmlns:a16="http://schemas.microsoft.com/office/drawing/2014/main" id="{32E1CF9A-CA02-AB8F-E668-43EF69BE4FD4}"/>
                </a:ext>
              </a:extLst>
            </p:cNvPr>
            <p:cNvGrpSpPr/>
            <p:nvPr/>
          </p:nvGrpSpPr>
          <p:grpSpPr>
            <a:xfrm>
              <a:off x="738189" y="2087221"/>
              <a:ext cx="3654288" cy="168962"/>
              <a:chOff x="966788" y="1938134"/>
              <a:chExt cx="3654287" cy="168962"/>
            </a:xfrm>
          </p:grpSpPr>
          <p:cxnSp>
            <p:nvCxnSpPr>
              <p:cNvPr id="43" name="Straight Connector 42">
                <a:extLst>
                  <a:ext uri="{FF2B5EF4-FFF2-40B4-BE49-F238E27FC236}">
                    <a16:creationId xmlns:a16="http://schemas.microsoft.com/office/drawing/2014/main" id="{F2413440-03C8-41DE-4474-1070F888EDC4}"/>
                  </a:ext>
                </a:extLst>
              </p:cNvPr>
              <p:cNvCxnSpPr>
                <a:cxnSpLocks/>
              </p:cNvCxnSpPr>
              <p:nvPr/>
            </p:nvCxnSpPr>
            <p:spPr>
              <a:xfrm>
                <a:off x="1881188" y="2022615"/>
                <a:ext cx="2739887"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256A8AD4-3142-2B60-5B90-406701F83BF6}"/>
                  </a:ext>
                </a:extLst>
              </p:cNvPr>
              <p:cNvSpPr/>
              <p:nvPr/>
            </p:nvSpPr>
            <p:spPr>
              <a:xfrm>
                <a:off x="966788" y="1938134"/>
                <a:ext cx="914400" cy="1689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Text Placeholder 7">
              <a:extLst>
                <a:ext uri="{FF2B5EF4-FFF2-40B4-BE49-F238E27FC236}">
                  <a16:creationId xmlns:a16="http://schemas.microsoft.com/office/drawing/2014/main" id="{B2D5ADB2-AA25-6CF0-E3FF-85A10BA7ACDF}"/>
                </a:ext>
              </a:extLst>
            </p:cNvPr>
            <p:cNvSpPr txBox="1">
              <a:spLocks/>
            </p:cNvSpPr>
            <p:nvPr/>
          </p:nvSpPr>
          <p:spPr>
            <a:xfrm>
              <a:off x="1652589" y="2171702"/>
              <a:ext cx="3712833" cy="397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Key take-outs</a:t>
              </a:r>
            </a:p>
          </p:txBody>
        </p:sp>
        <p:sp>
          <p:nvSpPr>
            <p:cNvPr id="42" name="TextBox 41">
              <a:extLst>
                <a:ext uri="{FF2B5EF4-FFF2-40B4-BE49-F238E27FC236}">
                  <a16:creationId xmlns:a16="http://schemas.microsoft.com/office/drawing/2014/main" id="{7C375CE0-959D-609F-F28B-A0DAC9D8BF09}"/>
                </a:ext>
              </a:extLst>
            </p:cNvPr>
            <p:cNvSpPr txBox="1"/>
            <p:nvPr/>
          </p:nvSpPr>
          <p:spPr>
            <a:xfrm>
              <a:off x="964095" y="2198136"/>
              <a:ext cx="777945" cy="369332"/>
            </a:xfrm>
            <a:prstGeom prst="rect">
              <a:avLst/>
            </a:prstGeom>
            <a:noFill/>
          </p:spPr>
          <p:txBody>
            <a:bodyPr wrap="square" rtlCol="0">
              <a:spAutoFit/>
            </a:bodyPr>
            <a:lstStyle/>
            <a:p>
              <a:r>
                <a:rPr lang="en-US">
                  <a:solidFill>
                    <a:schemeClr val="bg1"/>
                  </a:solidFill>
                </a:rPr>
                <a:t>29</a:t>
              </a:r>
              <a:endParaRPr lang="en-GB">
                <a:solidFill>
                  <a:schemeClr val="bg1"/>
                </a:solidFill>
              </a:endParaRPr>
            </a:p>
          </p:txBody>
        </p:sp>
      </p:grpSp>
      <p:grpSp>
        <p:nvGrpSpPr>
          <p:cNvPr id="46" name="Group 45">
            <a:extLst>
              <a:ext uri="{FF2B5EF4-FFF2-40B4-BE49-F238E27FC236}">
                <a16:creationId xmlns:a16="http://schemas.microsoft.com/office/drawing/2014/main" id="{605B2630-3C55-9C80-7AED-8E695FBFA366}"/>
              </a:ext>
            </a:extLst>
          </p:cNvPr>
          <p:cNvGrpSpPr/>
          <p:nvPr/>
        </p:nvGrpSpPr>
        <p:grpSpPr>
          <a:xfrm>
            <a:off x="6564873" y="4187185"/>
            <a:ext cx="5237410" cy="481981"/>
            <a:chOff x="738189" y="2087221"/>
            <a:chExt cx="4627233" cy="481981"/>
          </a:xfrm>
        </p:grpSpPr>
        <p:grpSp>
          <p:nvGrpSpPr>
            <p:cNvPr id="47" name="Group 46">
              <a:extLst>
                <a:ext uri="{FF2B5EF4-FFF2-40B4-BE49-F238E27FC236}">
                  <a16:creationId xmlns:a16="http://schemas.microsoft.com/office/drawing/2014/main" id="{015502BC-4BD9-A9FF-3010-B011E8C0FA18}"/>
                </a:ext>
              </a:extLst>
            </p:cNvPr>
            <p:cNvGrpSpPr/>
            <p:nvPr/>
          </p:nvGrpSpPr>
          <p:grpSpPr>
            <a:xfrm>
              <a:off x="738189" y="2087221"/>
              <a:ext cx="3654288" cy="168962"/>
              <a:chOff x="966788" y="1938134"/>
              <a:chExt cx="3654287" cy="168962"/>
            </a:xfrm>
          </p:grpSpPr>
          <p:cxnSp>
            <p:nvCxnSpPr>
              <p:cNvPr id="50" name="Straight Connector 49">
                <a:extLst>
                  <a:ext uri="{FF2B5EF4-FFF2-40B4-BE49-F238E27FC236}">
                    <a16:creationId xmlns:a16="http://schemas.microsoft.com/office/drawing/2014/main" id="{F811956D-DA09-F026-A6BD-2569F955B9A8}"/>
                  </a:ext>
                </a:extLst>
              </p:cNvPr>
              <p:cNvCxnSpPr>
                <a:cxnSpLocks/>
              </p:cNvCxnSpPr>
              <p:nvPr/>
            </p:nvCxnSpPr>
            <p:spPr>
              <a:xfrm>
                <a:off x="1881188" y="2022615"/>
                <a:ext cx="2739887"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1CDC37C-9447-5DC3-D3E4-64F337A33A74}"/>
                  </a:ext>
                </a:extLst>
              </p:cNvPr>
              <p:cNvSpPr/>
              <p:nvPr/>
            </p:nvSpPr>
            <p:spPr>
              <a:xfrm>
                <a:off x="966788" y="1938134"/>
                <a:ext cx="914400" cy="16896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 Placeholder 7">
              <a:extLst>
                <a:ext uri="{FF2B5EF4-FFF2-40B4-BE49-F238E27FC236}">
                  <a16:creationId xmlns:a16="http://schemas.microsoft.com/office/drawing/2014/main" id="{38817DC8-C897-E693-9C79-5B0EAB2A0082}"/>
                </a:ext>
              </a:extLst>
            </p:cNvPr>
            <p:cNvSpPr txBox="1">
              <a:spLocks/>
            </p:cNvSpPr>
            <p:nvPr/>
          </p:nvSpPr>
          <p:spPr>
            <a:xfrm>
              <a:off x="1652589" y="2171702"/>
              <a:ext cx="3712833" cy="3975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bg1"/>
                  </a:solidFill>
                </a:rPr>
                <a:t>Methodology</a:t>
              </a:r>
              <a:endParaRPr lang="en-GB">
                <a:solidFill>
                  <a:schemeClr val="bg1"/>
                </a:solidFill>
              </a:endParaRPr>
            </a:p>
          </p:txBody>
        </p:sp>
        <p:sp>
          <p:nvSpPr>
            <p:cNvPr id="49" name="TextBox 48">
              <a:extLst>
                <a:ext uri="{FF2B5EF4-FFF2-40B4-BE49-F238E27FC236}">
                  <a16:creationId xmlns:a16="http://schemas.microsoft.com/office/drawing/2014/main" id="{FD87754F-65F2-19C3-FDA7-8E5A8E632EF4}"/>
                </a:ext>
              </a:extLst>
            </p:cNvPr>
            <p:cNvSpPr txBox="1"/>
            <p:nvPr/>
          </p:nvSpPr>
          <p:spPr>
            <a:xfrm>
              <a:off x="964095" y="2198136"/>
              <a:ext cx="777945" cy="369332"/>
            </a:xfrm>
            <a:prstGeom prst="rect">
              <a:avLst/>
            </a:prstGeom>
            <a:noFill/>
          </p:spPr>
          <p:txBody>
            <a:bodyPr wrap="square" rtlCol="0">
              <a:spAutoFit/>
            </a:bodyPr>
            <a:lstStyle/>
            <a:p>
              <a:r>
                <a:rPr lang="en-US">
                  <a:solidFill>
                    <a:schemeClr val="bg1"/>
                  </a:solidFill>
                </a:rPr>
                <a:t>31</a:t>
              </a:r>
              <a:endParaRPr lang="en-GB">
                <a:solidFill>
                  <a:schemeClr val="bg1"/>
                </a:solidFill>
              </a:endParaRPr>
            </a:p>
          </p:txBody>
        </p:sp>
      </p:grpSp>
      <p:sp>
        <p:nvSpPr>
          <p:cNvPr id="52" name="Text Placeholder 5">
            <a:extLst>
              <a:ext uri="{FF2B5EF4-FFF2-40B4-BE49-F238E27FC236}">
                <a16:creationId xmlns:a16="http://schemas.microsoft.com/office/drawing/2014/main" id="{B8B4B5BC-7742-35C5-6E89-5A44A2955844}"/>
              </a:ext>
            </a:extLst>
          </p:cNvPr>
          <p:cNvSpPr>
            <a:spLocks noGrp="1"/>
          </p:cNvSpPr>
          <p:nvPr>
            <p:ph type="body" sz="quarter" idx="15"/>
          </p:nvPr>
        </p:nvSpPr>
        <p:spPr>
          <a:xfrm>
            <a:off x="609600" y="396875"/>
            <a:ext cx="5486400" cy="288925"/>
          </a:xfrm>
        </p:spPr>
        <p:txBody>
          <a:bodyPr/>
          <a:lstStyle/>
          <a:p>
            <a:r>
              <a:rPr lang="en-US"/>
              <a:t>ICO PAIR: Phase 1 Survey 2023</a:t>
            </a:r>
            <a:endParaRPr lang="en-GB"/>
          </a:p>
        </p:txBody>
      </p:sp>
      <p:sp>
        <p:nvSpPr>
          <p:cNvPr id="53" name="Text Placeholder 4">
            <a:extLst>
              <a:ext uri="{FF2B5EF4-FFF2-40B4-BE49-F238E27FC236}">
                <a16:creationId xmlns:a16="http://schemas.microsoft.com/office/drawing/2014/main" id="{5969E2A1-C5D9-5F1A-1ED5-F1B0F4C4D202}"/>
              </a:ext>
            </a:extLst>
          </p:cNvPr>
          <p:cNvSpPr>
            <a:spLocks noGrp="1"/>
          </p:cNvSpPr>
          <p:nvPr>
            <p:ph type="body" sz="quarter" idx="11"/>
          </p:nvPr>
        </p:nvSpPr>
        <p:spPr>
          <a:xfrm>
            <a:off x="609600" y="774700"/>
            <a:ext cx="10972800" cy="744538"/>
          </a:xfrm>
        </p:spPr>
        <p:txBody>
          <a:bodyPr/>
          <a:lstStyle/>
          <a:p>
            <a:r>
              <a:rPr lang="en-US">
                <a:latin typeface="+mn-lt"/>
              </a:rPr>
              <a:t>Contents</a:t>
            </a:r>
            <a:endParaRPr lang="en-GB">
              <a:latin typeface="+mn-lt"/>
            </a:endParaRPr>
          </a:p>
        </p:txBody>
      </p:sp>
    </p:spTree>
    <p:extLst>
      <p:ext uri="{BB962C8B-B14F-4D97-AF65-F5344CB8AC3E}">
        <p14:creationId xmlns:p14="http://schemas.microsoft.com/office/powerpoint/2010/main" val="2056228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79A36B23-1622-30A0-C2F2-495817A94EF2}"/>
              </a:ext>
            </a:extLst>
          </p:cNvPr>
          <p:cNvSpPr/>
          <p:nvPr/>
        </p:nvSpPr>
        <p:spPr>
          <a:xfrm rot="19758721">
            <a:off x="4303128" y="4392115"/>
            <a:ext cx="1037524" cy="669618"/>
          </a:xfrm>
          <a:prstGeom prst="ellipse">
            <a:avLst/>
          </a:prstGeom>
          <a:solidFill>
            <a:schemeClr val="bg1">
              <a:lumMod val="95000"/>
            </a:schemeClr>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a:extLst>
              <a:ext uri="{FF2B5EF4-FFF2-40B4-BE49-F238E27FC236}">
                <a16:creationId xmlns:a16="http://schemas.microsoft.com/office/drawing/2014/main" id="{3FFFDB7B-0E5B-56F6-6EDB-FD624DECB33C}"/>
              </a:ext>
            </a:extLst>
          </p:cNvPr>
          <p:cNvGraphicFramePr/>
          <p:nvPr>
            <p:extLst>
              <p:ext uri="{D42A27DB-BD31-4B8C-83A1-F6EECF244321}">
                <p14:modId xmlns:p14="http://schemas.microsoft.com/office/powerpoint/2010/main" val="1896647631"/>
              </p:ext>
            </p:extLst>
          </p:nvPr>
        </p:nvGraphicFramePr>
        <p:xfrm>
          <a:off x="445195" y="1703741"/>
          <a:ext cx="5650804" cy="465006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F7B267FC-FEA4-AD60-166C-4D16318B6FC5}"/>
              </a:ext>
            </a:extLst>
          </p:cNvPr>
          <p:cNvSpPr txBox="1"/>
          <p:nvPr/>
        </p:nvSpPr>
        <p:spPr>
          <a:xfrm>
            <a:off x="2192628" y="2648364"/>
            <a:ext cx="2012273" cy="553998"/>
          </a:xfrm>
          <a:prstGeom prst="rect">
            <a:avLst/>
          </a:prstGeom>
          <a:noFill/>
        </p:spPr>
        <p:txBody>
          <a:bodyPr wrap="square" rtlCol="0">
            <a:spAutoFit/>
          </a:bodyPr>
          <a:lstStyle/>
          <a:p>
            <a:r>
              <a:rPr lang="en-US" sz="1000" b="0" i="0" u="none" strike="noStrike">
                <a:solidFill>
                  <a:srgbClr val="000000"/>
                </a:solidFill>
                <a:effectLst/>
              </a:rPr>
              <a:t>Asked an </a:t>
            </a:r>
            <a:r>
              <a:rPr lang="en-US" sz="1000" b="0" i="0" u="none" strike="noStrike" err="1">
                <a:solidFill>
                  <a:srgbClr val="000000"/>
                </a:solidFill>
                <a:effectLst/>
              </a:rPr>
              <a:t>organisation</a:t>
            </a:r>
            <a:r>
              <a:rPr lang="en-US" sz="1000" b="0" i="0" u="none" strike="noStrike">
                <a:solidFill>
                  <a:srgbClr val="000000"/>
                </a:solidFill>
                <a:effectLst/>
              </a:rPr>
              <a:t> to stop sending me marketing through electronic means</a:t>
            </a:r>
            <a:endParaRPr lang="en-GB" sz="1000"/>
          </a:p>
        </p:txBody>
      </p:sp>
      <p:sp>
        <p:nvSpPr>
          <p:cNvPr id="15" name="TextBox 14">
            <a:extLst>
              <a:ext uri="{FF2B5EF4-FFF2-40B4-BE49-F238E27FC236}">
                <a16:creationId xmlns:a16="http://schemas.microsoft.com/office/drawing/2014/main" id="{520DB4C2-EBAB-DEE2-9951-1DFFC07D0323}"/>
              </a:ext>
            </a:extLst>
          </p:cNvPr>
          <p:cNvSpPr txBox="1"/>
          <p:nvPr/>
        </p:nvSpPr>
        <p:spPr>
          <a:xfrm>
            <a:off x="6038242" y="4235529"/>
            <a:ext cx="2297339" cy="553998"/>
          </a:xfrm>
          <a:prstGeom prst="rect">
            <a:avLst/>
          </a:prstGeom>
          <a:noFill/>
        </p:spPr>
        <p:txBody>
          <a:bodyPr wrap="square" rtlCol="0">
            <a:spAutoFit/>
          </a:bodyPr>
          <a:lstStyle/>
          <a:p>
            <a:r>
              <a:rPr lang="en-US" sz="1000" b="0" i="0" u="none" strike="noStrike">
                <a:solidFill>
                  <a:srgbClr val="000000"/>
                </a:solidFill>
                <a:effectLst/>
              </a:rPr>
              <a:t>Asked an </a:t>
            </a:r>
            <a:r>
              <a:rPr lang="en-US" sz="1000" b="0" i="0" u="none" strike="noStrike" err="1">
                <a:solidFill>
                  <a:srgbClr val="000000"/>
                </a:solidFill>
                <a:effectLst/>
              </a:rPr>
              <a:t>organisation</a:t>
            </a:r>
            <a:r>
              <a:rPr lang="en-US" sz="1000" b="0" i="0" u="none" strike="noStrike">
                <a:solidFill>
                  <a:srgbClr val="000000"/>
                </a:solidFill>
                <a:effectLst/>
              </a:rPr>
              <a:t> to delete any personal information/data they had collected about me</a:t>
            </a:r>
            <a:endParaRPr lang="en-GB" sz="1000"/>
          </a:p>
        </p:txBody>
      </p:sp>
      <p:sp>
        <p:nvSpPr>
          <p:cNvPr id="16" name="TextBox 15">
            <a:extLst>
              <a:ext uri="{FF2B5EF4-FFF2-40B4-BE49-F238E27FC236}">
                <a16:creationId xmlns:a16="http://schemas.microsoft.com/office/drawing/2014/main" id="{FCD46AAB-B386-2C3D-CCAC-96A9DD95E493}"/>
              </a:ext>
            </a:extLst>
          </p:cNvPr>
          <p:cNvSpPr txBox="1"/>
          <p:nvPr/>
        </p:nvSpPr>
        <p:spPr>
          <a:xfrm>
            <a:off x="5256495" y="4729204"/>
            <a:ext cx="2779980" cy="553998"/>
          </a:xfrm>
          <a:prstGeom prst="rect">
            <a:avLst/>
          </a:prstGeom>
          <a:noFill/>
        </p:spPr>
        <p:txBody>
          <a:bodyPr wrap="square" rtlCol="0">
            <a:spAutoFit/>
          </a:bodyPr>
          <a:lstStyle/>
          <a:p>
            <a:r>
              <a:rPr lang="en-US" sz="1000" b="0" i="0" u="none" strike="noStrike">
                <a:solidFill>
                  <a:srgbClr val="000000"/>
                </a:solidFill>
                <a:effectLst/>
              </a:rPr>
              <a:t>Asked that an </a:t>
            </a:r>
            <a:r>
              <a:rPr lang="en-US" sz="1000" b="0" i="0" u="none" strike="noStrike" err="1">
                <a:solidFill>
                  <a:srgbClr val="000000"/>
                </a:solidFill>
                <a:effectLst/>
              </a:rPr>
              <a:t>organisation</a:t>
            </a:r>
            <a:r>
              <a:rPr lang="en-US" sz="1000" b="0" i="0" u="none" strike="noStrike">
                <a:solidFill>
                  <a:srgbClr val="000000"/>
                </a:solidFill>
                <a:effectLst/>
              </a:rPr>
              <a:t> restrict or limit how they use any personal information/data they hold about me</a:t>
            </a:r>
            <a:endParaRPr lang="en-GB" sz="1000"/>
          </a:p>
        </p:txBody>
      </p:sp>
      <p:sp>
        <p:nvSpPr>
          <p:cNvPr id="17" name="TextBox 16">
            <a:extLst>
              <a:ext uri="{FF2B5EF4-FFF2-40B4-BE49-F238E27FC236}">
                <a16:creationId xmlns:a16="http://schemas.microsoft.com/office/drawing/2014/main" id="{D35AAB50-2375-DA7C-367E-23B1B0127FF7}"/>
              </a:ext>
            </a:extLst>
          </p:cNvPr>
          <p:cNvSpPr txBox="1"/>
          <p:nvPr/>
        </p:nvSpPr>
        <p:spPr>
          <a:xfrm>
            <a:off x="4506115" y="5392309"/>
            <a:ext cx="2779979" cy="400110"/>
          </a:xfrm>
          <a:prstGeom prst="rect">
            <a:avLst/>
          </a:prstGeom>
          <a:noFill/>
        </p:spPr>
        <p:txBody>
          <a:bodyPr wrap="square" rtlCol="0">
            <a:spAutoFit/>
          </a:bodyPr>
          <a:lstStyle/>
          <a:p>
            <a:r>
              <a:rPr lang="en-US" sz="1000" b="0" i="0" u="none" strike="noStrike">
                <a:solidFill>
                  <a:srgbClr val="000000"/>
                </a:solidFill>
                <a:effectLst/>
              </a:rPr>
              <a:t>Asked an </a:t>
            </a:r>
            <a:r>
              <a:rPr lang="en-US" sz="1000" b="0" i="0" u="none" strike="noStrike" err="1">
                <a:solidFill>
                  <a:srgbClr val="000000"/>
                </a:solidFill>
                <a:effectLst/>
              </a:rPr>
              <a:t>organisation</a:t>
            </a:r>
            <a:r>
              <a:rPr lang="en-US" sz="1000" b="0" i="0" u="none" strike="noStrike">
                <a:solidFill>
                  <a:srgbClr val="000000"/>
                </a:solidFill>
                <a:effectLst/>
              </a:rPr>
              <a:t> to provide me with </a:t>
            </a:r>
          </a:p>
          <a:p>
            <a:r>
              <a:rPr lang="en-US" sz="1000" b="0" i="0" u="none" strike="noStrike">
                <a:solidFill>
                  <a:srgbClr val="000000"/>
                </a:solidFill>
                <a:effectLst/>
              </a:rPr>
              <a:t>a copy of all my personal information/data</a:t>
            </a:r>
            <a:endParaRPr lang="en-GB" sz="1000"/>
          </a:p>
        </p:txBody>
      </p:sp>
      <p:sp>
        <p:nvSpPr>
          <p:cNvPr id="18" name="TextBox 17">
            <a:extLst>
              <a:ext uri="{FF2B5EF4-FFF2-40B4-BE49-F238E27FC236}">
                <a16:creationId xmlns:a16="http://schemas.microsoft.com/office/drawing/2014/main" id="{B1C5ACC8-CB9B-60C6-C3BD-BD68C001DBDF}"/>
              </a:ext>
            </a:extLst>
          </p:cNvPr>
          <p:cNvSpPr txBox="1"/>
          <p:nvPr/>
        </p:nvSpPr>
        <p:spPr>
          <a:xfrm>
            <a:off x="2031683" y="4940401"/>
            <a:ext cx="1891453" cy="400110"/>
          </a:xfrm>
          <a:prstGeom prst="rect">
            <a:avLst/>
          </a:prstGeom>
          <a:noFill/>
        </p:spPr>
        <p:txBody>
          <a:bodyPr wrap="square" rtlCol="0">
            <a:spAutoFit/>
          </a:bodyPr>
          <a:lstStyle/>
          <a:p>
            <a:r>
              <a:rPr lang="en-US" sz="1000" b="0" i="0" u="none" strike="noStrike">
                <a:solidFill>
                  <a:srgbClr val="000000"/>
                </a:solidFill>
                <a:effectLst/>
              </a:rPr>
              <a:t>Made a freedom of information request</a:t>
            </a:r>
            <a:endParaRPr lang="en-GB" sz="1000"/>
          </a:p>
        </p:txBody>
      </p:sp>
      <p:sp>
        <p:nvSpPr>
          <p:cNvPr id="20" name="Text Placeholder 3">
            <a:extLst>
              <a:ext uri="{FF2B5EF4-FFF2-40B4-BE49-F238E27FC236}">
                <a16:creationId xmlns:a16="http://schemas.microsoft.com/office/drawing/2014/main" id="{2DB54557-9279-E6F6-C9F4-7CF63065FC18}"/>
              </a:ext>
            </a:extLst>
          </p:cNvPr>
          <p:cNvSpPr txBox="1">
            <a:spLocks/>
          </p:cNvSpPr>
          <p:nvPr/>
        </p:nvSpPr>
        <p:spPr>
          <a:xfrm>
            <a:off x="1868905" y="6403695"/>
            <a:ext cx="9329737" cy="24447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0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900" b="0" i="0" kern="1200">
                <a:solidFill>
                  <a:schemeClr val="tx1"/>
                </a:solidFill>
                <a:latin typeface="+mn-lt"/>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900" b="0" i="0" kern="1200">
                <a:solidFill>
                  <a:schemeClr val="tx1"/>
                </a:solidFill>
                <a:latin typeface="+mn-lt"/>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900" b="0" i="0" kern="1200">
                <a:solidFill>
                  <a:schemeClr val="tx1"/>
                </a:solidFill>
                <a:latin typeface="+mn-lt"/>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900" b="0" i="0" kern="1200">
                <a:solidFill>
                  <a:schemeClr val="tx1"/>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2023: Sample size = 2017 | Base = All respondents | Q3. For each of these legal rights below, could you say whether you were aware that it was a legal right you held and that it was protected by law? Q4. Summary: Have you done any of the following?</a:t>
            </a:r>
            <a:endParaRPr lang="en-GB"/>
          </a:p>
        </p:txBody>
      </p:sp>
      <p:grpSp>
        <p:nvGrpSpPr>
          <p:cNvPr id="27" name="Group 26">
            <a:extLst>
              <a:ext uri="{FF2B5EF4-FFF2-40B4-BE49-F238E27FC236}">
                <a16:creationId xmlns:a16="http://schemas.microsoft.com/office/drawing/2014/main" id="{18A00579-7DAC-F0E1-6EA8-4B3850468D14}"/>
              </a:ext>
            </a:extLst>
          </p:cNvPr>
          <p:cNvGrpSpPr/>
          <p:nvPr/>
        </p:nvGrpSpPr>
        <p:grpSpPr>
          <a:xfrm>
            <a:off x="6059696" y="2226961"/>
            <a:ext cx="1734198" cy="1593996"/>
            <a:chOff x="9448801" y="2643830"/>
            <a:chExt cx="2534950" cy="1187716"/>
          </a:xfrm>
        </p:grpSpPr>
        <p:grpSp>
          <p:nvGrpSpPr>
            <p:cNvPr id="24" name="Group 23">
              <a:extLst>
                <a:ext uri="{FF2B5EF4-FFF2-40B4-BE49-F238E27FC236}">
                  <a16:creationId xmlns:a16="http://schemas.microsoft.com/office/drawing/2014/main" id="{783E6029-C9C2-76E5-43B9-6A66A0705846}"/>
                </a:ext>
              </a:extLst>
            </p:cNvPr>
            <p:cNvGrpSpPr/>
            <p:nvPr/>
          </p:nvGrpSpPr>
          <p:grpSpPr>
            <a:xfrm>
              <a:off x="9605754" y="2970278"/>
              <a:ext cx="2377997" cy="828481"/>
              <a:chOff x="206682" y="5246014"/>
              <a:chExt cx="2377997" cy="828481"/>
            </a:xfrm>
          </p:grpSpPr>
          <p:sp>
            <p:nvSpPr>
              <p:cNvPr id="4" name="Oval 3">
                <a:extLst>
                  <a:ext uri="{FF2B5EF4-FFF2-40B4-BE49-F238E27FC236}">
                    <a16:creationId xmlns:a16="http://schemas.microsoft.com/office/drawing/2014/main" id="{5A27D32B-5792-A778-0F6A-BD9FD9ADDF3A}"/>
                  </a:ext>
                </a:extLst>
              </p:cNvPr>
              <p:cNvSpPr/>
              <p:nvPr/>
            </p:nvSpPr>
            <p:spPr>
              <a:xfrm>
                <a:off x="206682" y="5827486"/>
                <a:ext cx="157868" cy="80473"/>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BCE642FB-38B7-96AC-3828-39AC24B0C519}"/>
                  </a:ext>
                </a:extLst>
              </p:cNvPr>
              <p:cNvSpPr/>
              <p:nvPr/>
            </p:nvSpPr>
            <p:spPr>
              <a:xfrm>
                <a:off x="206682" y="5291540"/>
                <a:ext cx="157868" cy="80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779D484-9FEB-E9BA-B8E3-1EFA6B9A5EFC}"/>
                  </a:ext>
                </a:extLst>
              </p:cNvPr>
              <p:cNvSpPr/>
              <p:nvPr/>
            </p:nvSpPr>
            <p:spPr>
              <a:xfrm>
                <a:off x="206682" y="5559125"/>
                <a:ext cx="157868" cy="80473"/>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27BC9A6-292A-DBE1-038C-920E1A68AD86}"/>
                  </a:ext>
                </a:extLst>
              </p:cNvPr>
              <p:cNvSpPr txBox="1"/>
              <p:nvPr/>
            </p:nvSpPr>
            <p:spPr>
              <a:xfrm>
                <a:off x="306962" y="5246014"/>
                <a:ext cx="2277717" cy="298129"/>
              </a:xfrm>
              <a:prstGeom prst="rect">
                <a:avLst/>
              </a:prstGeom>
              <a:noFill/>
            </p:spPr>
            <p:txBody>
              <a:bodyPr wrap="square" rtlCol="0">
                <a:spAutoFit/>
              </a:bodyPr>
              <a:lstStyle/>
              <a:p>
                <a:r>
                  <a:rPr lang="en-US" sz="1000" b="1"/>
                  <a:t>Higher</a:t>
                </a:r>
                <a:r>
                  <a:rPr lang="en-US" sz="1000"/>
                  <a:t> awareness and </a:t>
                </a:r>
                <a:r>
                  <a:rPr lang="en-US" sz="1000" b="1"/>
                  <a:t>higher</a:t>
                </a:r>
                <a:r>
                  <a:rPr lang="en-US" sz="1000"/>
                  <a:t> enactment</a:t>
                </a:r>
                <a:endParaRPr lang="en-GB" sz="1000"/>
              </a:p>
            </p:txBody>
          </p:sp>
          <p:sp>
            <p:nvSpPr>
              <p:cNvPr id="9" name="TextBox 8">
                <a:extLst>
                  <a:ext uri="{FF2B5EF4-FFF2-40B4-BE49-F238E27FC236}">
                    <a16:creationId xmlns:a16="http://schemas.microsoft.com/office/drawing/2014/main" id="{3CE0BA21-38DA-88F6-62FB-31EA59185CF3}"/>
                  </a:ext>
                </a:extLst>
              </p:cNvPr>
              <p:cNvSpPr txBox="1"/>
              <p:nvPr/>
            </p:nvSpPr>
            <p:spPr>
              <a:xfrm>
                <a:off x="306963" y="5776366"/>
                <a:ext cx="2073551" cy="298129"/>
              </a:xfrm>
              <a:prstGeom prst="rect">
                <a:avLst/>
              </a:prstGeom>
              <a:noFill/>
            </p:spPr>
            <p:txBody>
              <a:bodyPr wrap="square" rtlCol="0">
                <a:spAutoFit/>
              </a:bodyPr>
              <a:lstStyle/>
              <a:p>
                <a:r>
                  <a:rPr lang="en-US" sz="1000" b="1"/>
                  <a:t>Lower</a:t>
                </a:r>
                <a:r>
                  <a:rPr lang="en-US" sz="1000"/>
                  <a:t> awareness and </a:t>
                </a:r>
                <a:r>
                  <a:rPr lang="en-US" sz="1000" b="1"/>
                  <a:t>lower</a:t>
                </a:r>
                <a:r>
                  <a:rPr lang="en-US" sz="1000"/>
                  <a:t> enactment</a:t>
                </a:r>
                <a:endParaRPr lang="en-GB" sz="1000"/>
              </a:p>
            </p:txBody>
          </p:sp>
          <p:sp>
            <p:nvSpPr>
              <p:cNvPr id="10" name="TextBox 9">
                <a:extLst>
                  <a:ext uri="{FF2B5EF4-FFF2-40B4-BE49-F238E27FC236}">
                    <a16:creationId xmlns:a16="http://schemas.microsoft.com/office/drawing/2014/main" id="{507D10F6-5A11-FAF4-E657-7BC9785ED802}"/>
                  </a:ext>
                </a:extLst>
              </p:cNvPr>
              <p:cNvSpPr txBox="1"/>
              <p:nvPr/>
            </p:nvSpPr>
            <p:spPr>
              <a:xfrm>
                <a:off x="306963" y="5511190"/>
                <a:ext cx="2073551" cy="298129"/>
              </a:xfrm>
              <a:prstGeom prst="rect">
                <a:avLst/>
              </a:prstGeom>
              <a:noFill/>
            </p:spPr>
            <p:txBody>
              <a:bodyPr wrap="square" rtlCol="0">
                <a:spAutoFit/>
              </a:bodyPr>
              <a:lstStyle/>
              <a:p>
                <a:r>
                  <a:rPr lang="en-US" sz="1000" b="1"/>
                  <a:t>Higher</a:t>
                </a:r>
                <a:r>
                  <a:rPr lang="en-US" sz="1000"/>
                  <a:t> awareness and </a:t>
                </a:r>
                <a:r>
                  <a:rPr lang="en-US" sz="1000" b="1"/>
                  <a:t>lower</a:t>
                </a:r>
                <a:r>
                  <a:rPr lang="en-US" sz="1000"/>
                  <a:t> enactment</a:t>
                </a:r>
                <a:endParaRPr lang="en-GB" sz="1000"/>
              </a:p>
            </p:txBody>
          </p:sp>
        </p:grpSp>
        <p:sp>
          <p:nvSpPr>
            <p:cNvPr id="25" name="TextBox 24">
              <a:extLst>
                <a:ext uri="{FF2B5EF4-FFF2-40B4-BE49-F238E27FC236}">
                  <a16:creationId xmlns:a16="http://schemas.microsoft.com/office/drawing/2014/main" id="{3CA33712-DA60-437D-FB4F-578C31C8E67F}"/>
                </a:ext>
              </a:extLst>
            </p:cNvPr>
            <p:cNvSpPr txBox="1"/>
            <p:nvPr/>
          </p:nvSpPr>
          <p:spPr>
            <a:xfrm>
              <a:off x="9479744" y="2700192"/>
              <a:ext cx="2304000" cy="246221"/>
            </a:xfrm>
            <a:prstGeom prst="rect">
              <a:avLst/>
            </a:prstGeom>
            <a:noFill/>
          </p:spPr>
          <p:txBody>
            <a:bodyPr wrap="square" rtlCol="0">
              <a:spAutoFit/>
            </a:bodyPr>
            <a:lstStyle/>
            <a:p>
              <a:r>
                <a:rPr lang="en-US" sz="1000" b="1"/>
                <a:t>Legend:</a:t>
              </a:r>
              <a:endParaRPr lang="en-GB" sz="1000" b="1"/>
            </a:p>
          </p:txBody>
        </p:sp>
        <p:sp>
          <p:nvSpPr>
            <p:cNvPr id="26" name="Rectangle 25">
              <a:extLst>
                <a:ext uri="{FF2B5EF4-FFF2-40B4-BE49-F238E27FC236}">
                  <a16:creationId xmlns:a16="http://schemas.microsoft.com/office/drawing/2014/main" id="{4349B7AE-FA70-CE4E-5645-584553D79D18}"/>
                </a:ext>
              </a:extLst>
            </p:cNvPr>
            <p:cNvSpPr/>
            <p:nvPr/>
          </p:nvSpPr>
          <p:spPr>
            <a:xfrm>
              <a:off x="9448801" y="2643830"/>
              <a:ext cx="2330784" cy="1187716"/>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8" name="Table 7">
            <a:extLst>
              <a:ext uri="{FF2B5EF4-FFF2-40B4-BE49-F238E27FC236}">
                <a16:creationId xmlns:a16="http://schemas.microsoft.com/office/drawing/2014/main" id="{CC229E42-91BB-106B-7CD8-AC30E5932740}"/>
              </a:ext>
            </a:extLst>
          </p:cNvPr>
          <p:cNvGraphicFramePr>
            <a:graphicFrameLocks noGrp="1"/>
          </p:cNvGraphicFramePr>
          <p:nvPr>
            <p:extLst>
              <p:ext uri="{D42A27DB-BD31-4B8C-83A1-F6EECF244321}">
                <p14:modId xmlns:p14="http://schemas.microsoft.com/office/powerpoint/2010/main" val="2125675125"/>
              </p:ext>
            </p:extLst>
          </p:nvPr>
        </p:nvGraphicFramePr>
        <p:xfrm>
          <a:off x="8398002" y="2084670"/>
          <a:ext cx="3348803" cy="4055321"/>
        </p:xfrm>
        <a:graphic>
          <a:graphicData uri="http://schemas.openxmlformats.org/drawingml/2006/table">
            <a:tbl>
              <a:tblPr firstRow="1" bandRow="1">
                <a:tableStyleId>{5C22544A-7EE6-4342-B048-85BDC9FD1C3A}</a:tableStyleId>
              </a:tblPr>
              <a:tblGrid>
                <a:gridCol w="3348803">
                  <a:extLst>
                    <a:ext uri="{9D8B030D-6E8A-4147-A177-3AD203B41FA5}">
                      <a16:colId xmlns:a16="http://schemas.microsoft.com/office/drawing/2014/main" val="601852848"/>
                    </a:ext>
                  </a:extLst>
                </a:gridCol>
              </a:tblGrid>
              <a:tr h="4055321">
                <a:tc>
                  <a:txBody>
                    <a:bodyPr/>
                    <a:lstStyle/>
                    <a:p>
                      <a:pPr algn="ctr">
                        <a:spcAft>
                          <a:spcPts val="600"/>
                        </a:spcAft>
                      </a:pPr>
                      <a:r>
                        <a:rPr lang="en-US" sz="1400" b="0">
                          <a:solidFill>
                            <a:schemeClr val="tx1"/>
                          </a:solidFill>
                        </a:rPr>
                        <a:t>Reflecting the findings seen already, there is a </a:t>
                      </a:r>
                      <a:r>
                        <a:rPr lang="en-US" sz="1400" b="1">
                          <a:solidFill>
                            <a:schemeClr val="tx1"/>
                          </a:solidFill>
                        </a:rPr>
                        <a:t>clear link between awareness of information rights and the use of those rights</a:t>
                      </a:r>
                      <a:r>
                        <a:rPr lang="en-US" sz="1400" b="0">
                          <a:solidFill>
                            <a:schemeClr val="tx1"/>
                          </a:solidFill>
                        </a:rPr>
                        <a:t>.</a:t>
                      </a:r>
                      <a:endParaRPr lang="en-GB" sz="1400" b="0">
                        <a:solidFill>
                          <a:schemeClr val="tx1"/>
                        </a:solidFill>
                        <a:highlight>
                          <a:srgbClr val="FFFF00"/>
                        </a:highlight>
                      </a:endParaRPr>
                    </a:p>
                    <a:p>
                      <a:pPr algn="ctr">
                        <a:spcAft>
                          <a:spcPts val="600"/>
                        </a:spcAft>
                      </a:pPr>
                      <a:r>
                        <a:rPr lang="en-GB" sz="1400" b="0">
                          <a:solidFill>
                            <a:schemeClr val="tx1"/>
                          </a:solidFill>
                        </a:rPr>
                        <a:t>This can also be observed in the correlation between those who have contacted an organisation about data preferences and other behaviours, like asking an organisation to stop sending marketing through electronic means. </a:t>
                      </a:r>
                    </a:p>
                    <a:p>
                      <a:pPr algn="ctr">
                        <a:spcAft>
                          <a:spcPts val="600"/>
                        </a:spcAft>
                      </a:pPr>
                      <a:r>
                        <a:rPr lang="en-GB" sz="1400" b="0">
                          <a:solidFill>
                            <a:schemeClr val="tx1"/>
                          </a:solidFill>
                        </a:rPr>
                        <a:t>This also suggests that ease of exercising a right has a significant role to play in uptake, with something relatively simple such as unsubscribing from a mailing list scoring much more highly than the longer process of making an FOI request.</a:t>
                      </a:r>
                      <a:endParaRPr lang="en-GB" sz="1600" b="0">
                        <a:solidFill>
                          <a:schemeClr val="tx1"/>
                        </a:solidFill>
                        <a:highlight>
                          <a:srgbClr val="FFFF00"/>
                        </a:highligh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18935738"/>
                  </a:ext>
                </a:extLst>
              </a:tr>
            </a:tbl>
          </a:graphicData>
        </a:graphic>
      </p:graphicFrame>
      <p:cxnSp>
        <p:nvCxnSpPr>
          <p:cNvPr id="22" name="Straight Connector 21">
            <a:extLst>
              <a:ext uri="{FF2B5EF4-FFF2-40B4-BE49-F238E27FC236}">
                <a16:creationId xmlns:a16="http://schemas.microsoft.com/office/drawing/2014/main" id="{C77805FF-6E17-49AC-FDBA-9EE45AAE8997}"/>
              </a:ext>
            </a:extLst>
          </p:cNvPr>
          <p:cNvCxnSpPr>
            <a:cxnSpLocks/>
          </p:cNvCxnSpPr>
          <p:nvPr/>
        </p:nvCxnSpPr>
        <p:spPr>
          <a:xfrm>
            <a:off x="1235365" y="4339651"/>
            <a:ext cx="4644000" cy="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021B24-E0E7-7EC2-ED56-9F9A95DE9BC9}"/>
              </a:ext>
            </a:extLst>
          </p:cNvPr>
          <p:cNvCxnSpPr>
            <a:cxnSpLocks/>
          </p:cNvCxnSpPr>
          <p:nvPr/>
        </p:nvCxnSpPr>
        <p:spPr>
          <a:xfrm>
            <a:off x="4501473" y="2212257"/>
            <a:ext cx="0" cy="3600000"/>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5AC577-6892-C117-D870-1A902298EA3B}"/>
              </a:ext>
            </a:extLst>
          </p:cNvPr>
          <p:cNvSpPr txBox="1"/>
          <p:nvPr/>
        </p:nvSpPr>
        <p:spPr>
          <a:xfrm>
            <a:off x="779843" y="1682187"/>
            <a:ext cx="7459282" cy="492443"/>
          </a:xfrm>
          <a:prstGeom prst="rect">
            <a:avLst/>
          </a:prstGeom>
          <a:noFill/>
        </p:spPr>
        <p:txBody>
          <a:bodyPr wrap="square">
            <a:spAutoFit/>
          </a:bodyPr>
          <a:lstStyle/>
          <a:p>
            <a:pPr algn="ctr" rtl="0">
              <a:defRPr lang="en-US" sz="1400" b="1" i="0" u="none" strike="noStrike" kern="1200" spc="0" baseline="0" dirty="0">
                <a:solidFill>
                  <a:srgbClr val="000000"/>
                </a:solidFill>
                <a:latin typeface="+mn-lt"/>
                <a:ea typeface="+mn-ea"/>
                <a:cs typeface="+mn-cs"/>
              </a:defRPr>
            </a:pPr>
            <a:r>
              <a:rPr lang="en-US" sz="1300" b="1" i="0" u="none" strike="noStrike" kern="1200" spc="0" baseline="0">
                <a:solidFill>
                  <a:schemeClr val="tx1"/>
                </a:solidFill>
                <a:latin typeface="+mn-lt"/>
                <a:ea typeface="+mn-ea"/>
                <a:cs typeface="+mn-cs"/>
              </a:rPr>
              <a:t>Information rights UK adults are aware of and have exercised </a:t>
            </a:r>
          </a:p>
          <a:p>
            <a:pPr algn="ctr" rtl="0">
              <a:defRPr lang="en-US" sz="1400" b="1" i="0" u="none" strike="noStrike" kern="1200" spc="0" baseline="0" dirty="0">
                <a:solidFill>
                  <a:srgbClr val="000000"/>
                </a:solidFill>
                <a:latin typeface="+mn-lt"/>
                <a:ea typeface="+mn-ea"/>
                <a:cs typeface="+mn-cs"/>
              </a:defRPr>
            </a:pPr>
            <a:r>
              <a:rPr lang="en-US" sz="1300" b="0" i="0" u="none" strike="noStrike" kern="1200" spc="0" baseline="0">
                <a:solidFill>
                  <a:schemeClr val="tx1"/>
                </a:solidFill>
                <a:latin typeface="+mn-lt"/>
                <a:ea typeface="+mn-ea"/>
                <a:cs typeface="+mn-cs"/>
              </a:rPr>
              <a:t>(Showing any information rights common to both questions, axes split along median value)</a:t>
            </a:r>
          </a:p>
        </p:txBody>
      </p:sp>
      <p:sp>
        <p:nvSpPr>
          <p:cNvPr id="29" name="Text Placeholder 2">
            <a:extLst>
              <a:ext uri="{FF2B5EF4-FFF2-40B4-BE49-F238E27FC236}">
                <a16:creationId xmlns:a16="http://schemas.microsoft.com/office/drawing/2014/main" id="{690ED0B8-C1BC-B2D9-498A-50304E897023}"/>
              </a:ext>
            </a:extLst>
          </p:cNvPr>
          <p:cNvSpPr txBox="1">
            <a:spLocks/>
          </p:cNvSpPr>
          <p:nvPr/>
        </p:nvSpPr>
        <p:spPr>
          <a:xfrm>
            <a:off x="609600" y="396875"/>
            <a:ext cx="5486400" cy="288925"/>
          </a:xfrm>
          <a:prstGeom prst="rect">
            <a:avLst/>
          </a:prstGeom>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100" b="1"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ICO PAIR: Phase 1 Survey 2023</a:t>
            </a:r>
            <a:endParaRPr lang="en-GB"/>
          </a:p>
          <a:p>
            <a:endParaRPr lang="en-GB"/>
          </a:p>
        </p:txBody>
      </p:sp>
      <p:sp>
        <p:nvSpPr>
          <p:cNvPr id="34" name="Text Placeholder 1">
            <a:extLst>
              <a:ext uri="{FF2B5EF4-FFF2-40B4-BE49-F238E27FC236}">
                <a16:creationId xmlns:a16="http://schemas.microsoft.com/office/drawing/2014/main" id="{FF517187-1601-A03C-28BD-25737474C38E}"/>
              </a:ext>
            </a:extLst>
          </p:cNvPr>
          <p:cNvSpPr txBox="1">
            <a:spLocks/>
          </p:cNvSpPr>
          <p:nvPr/>
        </p:nvSpPr>
        <p:spPr>
          <a:xfrm>
            <a:off x="609600" y="774700"/>
            <a:ext cx="11096990" cy="744538"/>
          </a:xfrm>
          <a:prstGeom prst="rect">
            <a:avLst/>
          </a:prstGeom>
          <a:noFill/>
        </p:spPr>
        <p:txBody>
          <a:bodyPr vert="horz" lIns="91440" tIns="14400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000" b="0" kern="1200">
                <a:solidFill>
                  <a:schemeClr val="tx1"/>
                </a:solidFill>
                <a:latin typeface="+mj-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n-lt"/>
              </a:rPr>
              <a:t>In the most part, UK adults are more likely to be aware of their information rights than they are to exercise them.</a:t>
            </a:r>
          </a:p>
        </p:txBody>
      </p:sp>
    </p:spTree>
    <p:extLst>
      <p:ext uri="{BB962C8B-B14F-4D97-AF65-F5344CB8AC3E}">
        <p14:creationId xmlns:p14="http://schemas.microsoft.com/office/powerpoint/2010/main" val="304362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0" y="774000"/>
            <a:ext cx="11057681" cy="744722"/>
          </a:xfrm>
        </p:spPr>
        <p:txBody>
          <a:bodyPr/>
          <a:lstStyle/>
          <a:p>
            <a:r>
              <a:rPr lang="en-US" sz="2000">
                <a:latin typeface="+mn-lt"/>
              </a:rPr>
              <a:t>Contact with </a:t>
            </a:r>
            <a:r>
              <a:rPr lang="en-US" sz="2000" err="1">
                <a:latin typeface="+mn-lt"/>
              </a:rPr>
              <a:t>organisations</a:t>
            </a:r>
            <a:r>
              <a:rPr lang="en-US" sz="2000">
                <a:latin typeface="+mn-lt"/>
              </a:rPr>
              <a:t> regarding personal data is most commonly with private (subscription services, social media and e-commerce websites) rather than public sector </a:t>
            </a:r>
            <a:r>
              <a:rPr lang="en-US" sz="2000" err="1">
                <a:latin typeface="+mn-lt"/>
              </a:rPr>
              <a:t>organisations</a:t>
            </a:r>
            <a:r>
              <a:rPr lang="en-US" sz="2000">
                <a:latin typeface="+mn-lt"/>
              </a:rPr>
              <a:t> (government agencies, police).</a:t>
            </a:r>
            <a:endParaRPr lang="en-GB" sz="2000">
              <a:latin typeface="+mn-lt"/>
            </a:endParaRPr>
          </a:p>
        </p:txBody>
      </p:sp>
      <p:sp>
        <p:nvSpPr>
          <p:cNvPr id="3" name="Text Placeholder 2">
            <a:extLst>
              <a:ext uri="{FF2B5EF4-FFF2-40B4-BE49-F238E27FC236}">
                <a16:creationId xmlns:a16="http://schemas.microsoft.com/office/drawing/2014/main" id="{895BCEC0-C27A-C925-7525-8EA45ECF7C0A}"/>
              </a:ext>
            </a:extLst>
          </p:cNvPr>
          <p:cNvSpPr>
            <a:spLocks noGrp="1"/>
          </p:cNvSpPr>
          <p:nvPr>
            <p:ph type="body" sz="quarter" idx="15"/>
          </p:nvPr>
        </p:nvSpPr>
        <p:spPr/>
        <p:txBody>
          <a:bodyPr/>
          <a:lstStyle/>
          <a:p>
            <a:r>
              <a:rPr lang="en-US"/>
              <a:t>ICO PAIR: Phase 1 Survey 2023</a:t>
            </a:r>
            <a:endParaRPr lang="en-GB"/>
          </a:p>
          <a:p>
            <a:endParaRPr lang="en-GB"/>
          </a:p>
        </p:txBody>
      </p:sp>
      <p:graphicFrame>
        <p:nvGraphicFramePr>
          <p:cNvPr id="7" name="Chart 6">
            <a:extLst>
              <a:ext uri="{FF2B5EF4-FFF2-40B4-BE49-F238E27FC236}">
                <a16:creationId xmlns:a16="http://schemas.microsoft.com/office/drawing/2014/main" id="{3C995F4F-A3F1-7940-57FB-DF39A3CDEBC1}"/>
              </a:ext>
            </a:extLst>
          </p:cNvPr>
          <p:cNvGraphicFramePr/>
          <p:nvPr>
            <p:extLst>
              <p:ext uri="{D42A27DB-BD31-4B8C-83A1-F6EECF244321}">
                <p14:modId xmlns:p14="http://schemas.microsoft.com/office/powerpoint/2010/main" val="4217657204"/>
              </p:ext>
            </p:extLst>
          </p:nvPr>
        </p:nvGraphicFramePr>
        <p:xfrm>
          <a:off x="459128" y="1982211"/>
          <a:ext cx="7957930" cy="435032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
            <a:extLst>
              <a:ext uri="{FF2B5EF4-FFF2-40B4-BE49-F238E27FC236}">
                <a16:creationId xmlns:a16="http://schemas.microsoft.com/office/drawing/2014/main" id="{05F52C41-B046-E8AE-38B9-180CE0E876A1}"/>
              </a:ext>
            </a:extLst>
          </p:cNvPr>
          <p:cNvSpPr>
            <a:spLocks noGrp="1"/>
          </p:cNvSpPr>
          <p:nvPr>
            <p:ph type="body" sz="quarter" idx="23"/>
          </p:nvPr>
        </p:nvSpPr>
        <p:spPr>
          <a:xfrm>
            <a:off x="1881188" y="6401988"/>
            <a:ext cx="6840000" cy="244475"/>
          </a:xfrm>
        </p:spPr>
        <p:txBody>
          <a:bodyPr/>
          <a:lstStyle/>
          <a:p>
            <a:r>
              <a:rPr lang="en-US"/>
              <a:t>2023: Sample size = 1570 | Base = All who have contacted </a:t>
            </a:r>
            <a:r>
              <a:rPr lang="en-US" err="1"/>
              <a:t>organisations</a:t>
            </a:r>
            <a:r>
              <a:rPr lang="en-US"/>
              <a:t> | Q5. You said you have contacted </a:t>
            </a:r>
            <a:r>
              <a:rPr lang="en-US" err="1"/>
              <a:t>organisations</a:t>
            </a:r>
            <a:r>
              <a:rPr lang="en-US"/>
              <a:t> or companies relating to personal information or data they might hold about you. Which of the following, if any, have you contacted about this?</a:t>
            </a:r>
            <a:endParaRPr lang="en-GB"/>
          </a:p>
        </p:txBody>
      </p:sp>
      <p:sp>
        <p:nvSpPr>
          <p:cNvPr id="4" name="Rectangle 3">
            <a:extLst>
              <a:ext uri="{FF2B5EF4-FFF2-40B4-BE49-F238E27FC236}">
                <a16:creationId xmlns:a16="http://schemas.microsoft.com/office/drawing/2014/main" id="{628D4893-C02C-09E3-AE79-ECB6907BD49F}"/>
              </a:ext>
            </a:extLst>
          </p:cNvPr>
          <p:cNvSpPr/>
          <p:nvPr/>
        </p:nvSpPr>
        <p:spPr>
          <a:xfrm>
            <a:off x="1133737" y="2435289"/>
            <a:ext cx="6991955" cy="69809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angle 4">
            <a:extLst>
              <a:ext uri="{FF2B5EF4-FFF2-40B4-BE49-F238E27FC236}">
                <a16:creationId xmlns:a16="http://schemas.microsoft.com/office/drawing/2014/main" id="{43D5BD6E-65DD-0910-4DAB-8A759A43A40A}"/>
              </a:ext>
            </a:extLst>
          </p:cNvPr>
          <p:cNvSpPr/>
          <p:nvPr/>
        </p:nvSpPr>
        <p:spPr>
          <a:xfrm>
            <a:off x="1133737" y="4797550"/>
            <a:ext cx="3500608" cy="69809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23" name="Table 22">
            <a:extLst>
              <a:ext uri="{FF2B5EF4-FFF2-40B4-BE49-F238E27FC236}">
                <a16:creationId xmlns:a16="http://schemas.microsoft.com/office/drawing/2014/main" id="{7C7AEFE7-0372-8524-7DC1-76D255E58293}"/>
              </a:ext>
            </a:extLst>
          </p:cNvPr>
          <p:cNvGraphicFramePr>
            <a:graphicFrameLocks noGrp="1"/>
          </p:cNvGraphicFramePr>
          <p:nvPr>
            <p:extLst>
              <p:ext uri="{D42A27DB-BD31-4B8C-83A1-F6EECF244321}">
                <p14:modId xmlns:p14="http://schemas.microsoft.com/office/powerpoint/2010/main" val="1628239526"/>
              </p:ext>
            </p:extLst>
          </p:nvPr>
        </p:nvGraphicFramePr>
        <p:xfrm>
          <a:off x="8563846" y="2435289"/>
          <a:ext cx="3103435" cy="3544471"/>
        </p:xfrm>
        <a:graphic>
          <a:graphicData uri="http://schemas.openxmlformats.org/drawingml/2006/table">
            <a:tbl>
              <a:tblPr firstRow="1" bandRow="1">
                <a:tableStyleId>{2A488322-F2BA-4B5B-9748-0D474271808F}</a:tableStyleId>
              </a:tblPr>
              <a:tblGrid>
                <a:gridCol w="3103435">
                  <a:extLst>
                    <a:ext uri="{9D8B030D-6E8A-4147-A177-3AD203B41FA5}">
                      <a16:colId xmlns:a16="http://schemas.microsoft.com/office/drawing/2014/main" val="3135709154"/>
                    </a:ext>
                  </a:extLst>
                </a:gridCol>
              </a:tblGrid>
              <a:tr h="70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rPr>
                        <a:t>Which groups are more likely to contact </a:t>
                      </a:r>
                      <a:r>
                        <a:rPr lang="en-US" sz="1400" b="0" err="1">
                          <a:solidFill>
                            <a:srgbClr val="000000"/>
                          </a:solidFill>
                        </a:rPr>
                        <a:t>organisations</a:t>
                      </a:r>
                      <a:r>
                        <a:rPr lang="en-US" sz="1400" b="0">
                          <a:solidFill>
                            <a:srgbClr val="000000"/>
                          </a:solidFill>
                        </a:rPr>
                        <a:t>?*</a:t>
                      </a:r>
                    </a:p>
                  </a:txBody>
                  <a:tcPr anchor="ctr">
                    <a:solidFill>
                      <a:schemeClr val="accent6">
                        <a:lumMod val="20000"/>
                        <a:lumOff val="80000"/>
                      </a:schemeClr>
                    </a:solidFill>
                  </a:tcPr>
                </a:tc>
                <a:extLst>
                  <a:ext uri="{0D108BD9-81ED-4DB2-BD59-A6C34878D82A}">
                    <a16:rowId xmlns:a16="http://schemas.microsoft.com/office/drawing/2014/main" val="3353818025"/>
                  </a:ext>
                </a:extLst>
              </a:tr>
              <a:tr h="544110">
                <a:tc>
                  <a:txBody>
                    <a:bodyPr/>
                    <a:lstStyle/>
                    <a:p>
                      <a:pPr algn="ctr"/>
                      <a:r>
                        <a:rPr lang="en-US" sz="1400"/>
                        <a:t>Males</a:t>
                      </a:r>
                      <a:endParaRPr lang="en-GB" sz="1400"/>
                    </a:p>
                  </a:txBody>
                  <a:tcPr anchor="ctr"/>
                </a:tc>
                <a:extLst>
                  <a:ext uri="{0D108BD9-81ED-4DB2-BD59-A6C34878D82A}">
                    <a16:rowId xmlns:a16="http://schemas.microsoft.com/office/drawing/2014/main" val="2618892412"/>
                  </a:ext>
                </a:extLst>
              </a:tr>
              <a:tr h="544110">
                <a:tc>
                  <a:txBody>
                    <a:bodyPr/>
                    <a:lstStyle/>
                    <a:p>
                      <a:pPr algn="ctr"/>
                      <a:r>
                        <a:rPr lang="en-US" sz="1400"/>
                        <a:t>18-34-year-olds</a:t>
                      </a:r>
                      <a:endParaRPr lang="en-GB" sz="1400"/>
                    </a:p>
                  </a:txBody>
                  <a:tcPr anchor="ctr"/>
                </a:tc>
                <a:extLst>
                  <a:ext uri="{0D108BD9-81ED-4DB2-BD59-A6C34878D82A}">
                    <a16:rowId xmlns:a16="http://schemas.microsoft.com/office/drawing/2014/main" val="1617850874"/>
                  </a:ext>
                </a:extLst>
              </a:tr>
              <a:tr h="666031">
                <a:tc>
                  <a:txBody>
                    <a:bodyPr/>
                    <a:lstStyle/>
                    <a:p>
                      <a:pPr algn="ctr"/>
                      <a:r>
                        <a:rPr lang="en-US" sz="1400"/>
                        <a:t>Employed or in education</a:t>
                      </a:r>
                    </a:p>
                  </a:txBody>
                  <a:tcPr anchor="ctr"/>
                </a:tc>
                <a:extLst>
                  <a:ext uri="{0D108BD9-81ED-4DB2-BD59-A6C34878D82A}">
                    <a16:rowId xmlns:a16="http://schemas.microsoft.com/office/drawing/2014/main" val="1007318289"/>
                  </a:ext>
                </a:extLst>
              </a:tr>
              <a:tr h="544110">
                <a:tc>
                  <a:txBody>
                    <a:bodyPr/>
                    <a:lstStyle/>
                    <a:p>
                      <a:pPr algn="ctr"/>
                      <a:r>
                        <a:rPr lang="en-US" sz="1400"/>
                        <a:t>High digital familiarity</a:t>
                      </a:r>
                      <a:endParaRPr lang="en-GB" sz="1400"/>
                    </a:p>
                  </a:txBody>
                  <a:tcPr anchor="ctr"/>
                </a:tc>
                <a:extLst>
                  <a:ext uri="{0D108BD9-81ED-4DB2-BD59-A6C34878D82A}">
                    <a16:rowId xmlns:a16="http://schemas.microsoft.com/office/drawing/2014/main" val="1443135635"/>
                  </a:ext>
                </a:extLst>
              </a:tr>
              <a:tr h="544110">
                <a:tc>
                  <a:txBody>
                    <a:bodyPr/>
                    <a:lstStyle/>
                    <a:p>
                      <a:pPr algn="ctr"/>
                      <a:r>
                        <a:rPr lang="en-US" sz="1400"/>
                        <a:t>Those who are vulnerable</a:t>
                      </a:r>
                      <a:endParaRPr lang="en-GB" sz="1400"/>
                    </a:p>
                  </a:txBody>
                  <a:tcPr anchor="ctr"/>
                </a:tc>
                <a:extLst>
                  <a:ext uri="{0D108BD9-81ED-4DB2-BD59-A6C34878D82A}">
                    <a16:rowId xmlns:a16="http://schemas.microsoft.com/office/drawing/2014/main" val="1782870609"/>
                  </a:ext>
                </a:extLst>
              </a:tr>
            </a:tbl>
          </a:graphicData>
        </a:graphic>
      </p:graphicFrame>
      <p:pic>
        <p:nvPicPr>
          <p:cNvPr id="34" name="Graphic 33" descr="Man with solid fill">
            <a:extLst>
              <a:ext uri="{FF2B5EF4-FFF2-40B4-BE49-F238E27FC236}">
                <a16:creationId xmlns:a16="http://schemas.microsoft.com/office/drawing/2014/main" id="{E5930133-FD4C-D57E-E08A-044B4C3A64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8400" y="3187718"/>
            <a:ext cx="446668" cy="445357"/>
          </a:xfrm>
          <a:prstGeom prst="rect">
            <a:avLst/>
          </a:prstGeom>
        </p:spPr>
      </p:pic>
      <p:grpSp>
        <p:nvGrpSpPr>
          <p:cNvPr id="40" name="Group 39">
            <a:extLst>
              <a:ext uri="{FF2B5EF4-FFF2-40B4-BE49-F238E27FC236}">
                <a16:creationId xmlns:a16="http://schemas.microsoft.com/office/drawing/2014/main" id="{7DB8EF51-1EC3-129A-D2F2-4295ECF7A03D}"/>
              </a:ext>
            </a:extLst>
          </p:cNvPr>
          <p:cNvGrpSpPr/>
          <p:nvPr/>
        </p:nvGrpSpPr>
        <p:grpSpPr>
          <a:xfrm>
            <a:off x="8576929" y="3682968"/>
            <a:ext cx="569610" cy="501771"/>
            <a:chOff x="5356988" y="2746724"/>
            <a:chExt cx="569610" cy="501771"/>
          </a:xfrm>
        </p:grpSpPr>
        <p:pic>
          <p:nvPicPr>
            <p:cNvPr id="41" name="Picture 2" descr="Age - Free time and date icons">
              <a:extLst>
                <a:ext uri="{FF2B5EF4-FFF2-40B4-BE49-F238E27FC236}">
                  <a16:creationId xmlns:a16="http://schemas.microsoft.com/office/drawing/2014/main" id="{C88EF00E-84A1-DE62-EF4A-E572F19898A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2786"/>
            <a:stretch/>
          </p:blipFill>
          <p:spPr bwMode="auto">
            <a:xfrm>
              <a:off x="5356988" y="2914357"/>
              <a:ext cx="569610" cy="334138"/>
            </a:xfrm>
            <a:prstGeom prst="rect">
              <a:avLst/>
            </a:prstGeom>
            <a:noFill/>
            <a:extLst>
              <a:ext uri="{909E8E84-426E-40DD-AFC4-6F175D3DCCD1}">
                <a14:hiddenFill xmlns:a14="http://schemas.microsoft.com/office/drawing/2010/main">
                  <a:solidFill>
                    <a:srgbClr val="FFFFFF"/>
                  </a:solidFill>
                </a14:hiddenFill>
              </a:ext>
            </a:extLst>
          </p:spPr>
        </p:pic>
        <p:sp>
          <p:nvSpPr>
            <p:cNvPr id="42" name="Arrow: Left 41">
              <a:extLst>
                <a:ext uri="{FF2B5EF4-FFF2-40B4-BE49-F238E27FC236}">
                  <a16:creationId xmlns:a16="http://schemas.microsoft.com/office/drawing/2014/main" id="{025FBCCE-A38B-0047-73D8-168532540A1B}"/>
                </a:ext>
              </a:extLst>
            </p:cNvPr>
            <p:cNvSpPr/>
            <p:nvPr/>
          </p:nvSpPr>
          <p:spPr>
            <a:xfrm>
              <a:off x="5402048" y="2834730"/>
              <a:ext cx="315062" cy="90971"/>
            </a:xfrm>
            <a:prstGeom prst="lef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42" descr="Clock with solid fill">
              <a:extLst>
                <a:ext uri="{FF2B5EF4-FFF2-40B4-BE49-F238E27FC236}">
                  <a16:creationId xmlns:a16="http://schemas.microsoft.com/office/drawing/2014/main" id="{4CB6091A-89B2-2CE6-7BDC-EA659B827C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3193" y="2746724"/>
              <a:ext cx="174769" cy="154417"/>
            </a:xfrm>
            <a:prstGeom prst="rect">
              <a:avLst/>
            </a:prstGeom>
          </p:spPr>
        </p:pic>
      </p:grpSp>
      <p:pic>
        <p:nvPicPr>
          <p:cNvPr id="35" name="Graphic 34" descr="Briefcase with solid fill">
            <a:extLst>
              <a:ext uri="{FF2B5EF4-FFF2-40B4-BE49-F238E27FC236}">
                <a16:creationId xmlns:a16="http://schemas.microsoft.com/office/drawing/2014/main" id="{4648769D-A9A6-52F9-814C-244708E9F4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48512" y="4332860"/>
            <a:ext cx="426445" cy="473223"/>
          </a:xfrm>
          <a:prstGeom prst="rect">
            <a:avLst/>
          </a:prstGeom>
        </p:spPr>
      </p:pic>
      <p:pic>
        <p:nvPicPr>
          <p:cNvPr id="36" name="Graphic 35" descr="Laptop with solid fill">
            <a:extLst>
              <a:ext uri="{FF2B5EF4-FFF2-40B4-BE49-F238E27FC236}">
                <a16:creationId xmlns:a16="http://schemas.microsoft.com/office/drawing/2014/main" id="{E9A68CDB-0FA0-1A90-B5D4-FFF1A0C5BA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02204" y="4868880"/>
            <a:ext cx="519061" cy="576000"/>
          </a:xfrm>
          <a:prstGeom prst="rect">
            <a:avLst/>
          </a:prstGeom>
        </p:spPr>
      </p:pic>
      <p:pic>
        <p:nvPicPr>
          <p:cNvPr id="44" name="Graphic 43" descr="User outline">
            <a:extLst>
              <a:ext uri="{FF2B5EF4-FFF2-40B4-BE49-F238E27FC236}">
                <a16:creationId xmlns:a16="http://schemas.microsoft.com/office/drawing/2014/main" id="{2A432C70-F4CE-AD92-872C-B4E202F9AA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23360" y="5474984"/>
            <a:ext cx="476749" cy="476749"/>
          </a:xfrm>
          <a:prstGeom prst="rect">
            <a:avLst/>
          </a:prstGeom>
        </p:spPr>
      </p:pic>
      <p:sp>
        <p:nvSpPr>
          <p:cNvPr id="45" name="TextBox 44">
            <a:extLst>
              <a:ext uri="{FF2B5EF4-FFF2-40B4-BE49-F238E27FC236}">
                <a16:creationId xmlns:a16="http://schemas.microsoft.com/office/drawing/2014/main" id="{98E48E60-5948-31BC-0E41-FCAA27F7AB08}"/>
              </a:ext>
            </a:extLst>
          </p:cNvPr>
          <p:cNvSpPr txBox="1"/>
          <p:nvPr/>
        </p:nvSpPr>
        <p:spPr>
          <a:xfrm>
            <a:off x="8779520" y="6084000"/>
            <a:ext cx="2413294" cy="707886"/>
          </a:xfrm>
          <a:prstGeom prst="rect">
            <a:avLst/>
          </a:prstGeom>
          <a:noFill/>
          <a:ln>
            <a:solidFill>
              <a:schemeClr val="tx1"/>
            </a:solidFill>
          </a:ln>
        </p:spPr>
        <p:txBody>
          <a:bodyPr wrap="square" rtlCol="0">
            <a:spAutoFit/>
          </a:bodyPr>
          <a:lstStyle/>
          <a:p>
            <a:r>
              <a:rPr lang="en-US" sz="1000" b="1" i="1" u="sng"/>
              <a:t>* NB: </a:t>
            </a:r>
            <a:r>
              <a:rPr lang="en-US" sz="1000"/>
              <a:t>In addition to the above, also ethnic minority 18-34s in case of social media companies and educational institutions (vs White 18-34s).</a:t>
            </a:r>
          </a:p>
        </p:txBody>
      </p:sp>
    </p:spTree>
    <p:extLst>
      <p:ext uri="{BB962C8B-B14F-4D97-AF65-F5344CB8AC3E}">
        <p14:creationId xmlns:p14="http://schemas.microsoft.com/office/powerpoint/2010/main" val="2507770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0" y="690876"/>
            <a:ext cx="11036942" cy="744722"/>
          </a:xfrm>
        </p:spPr>
        <p:txBody>
          <a:bodyPr/>
          <a:lstStyle/>
          <a:p>
            <a:r>
              <a:rPr lang="en-US" sz="2000">
                <a:latin typeface="+mn-lt"/>
              </a:rPr>
              <a:t>Satisfaction with the process of enacting their information rights is moderate: over half of adults who contacted an </a:t>
            </a:r>
            <a:r>
              <a:rPr lang="en-GB" sz="2000">
                <a:latin typeface="+mn-lt"/>
              </a:rPr>
              <a:t>organisation</a:t>
            </a:r>
            <a:r>
              <a:rPr lang="en-US" sz="2000">
                <a:latin typeface="+mn-lt"/>
              </a:rPr>
              <a:t> about their personal data, were satisfied with the outcome.</a:t>
            </a:r>
            <a:endParaRPr lang="en-GB" sz="2000">
              <a:latin typeface="+mn-lt"/>
            </a:endParaRPr>
          </a:p>
        </p:txBody>
      </p:sp>
      <p:sp>
        <p:nvSpPr>
          <p:cNvPr id="3" name="Text Placeholder 2">
            <a:extLst>
              <a:ext uri="{FF2B5EF4-FFF2-40B4-BE49-F238E27FC236}">
                <a16:creationId xmlns:a16="http://schemas.microsoft.com/office/drawing/2014/main" id="{895BCEC0-C27A-C925-7525-8EA45ECF7C0A}"/>
              </a:ext>
            </a:extLst>
          </p:cNvPr>
          <p:cNvSpPr>
            <a:spLocks noGrp="1"/>
          </p:cNvSpPr>
          <p:nvPr>
            <p:ph type="body" sz="quarter" idx="15"/>
          </p:nvPr>
        </p:nvSpPr>
        <p:spPr/>
        <p:txBody>
          <a:bodyPr/>
          <a:lstStyle/>
          <a:p>
            <a:r>
              <a:rPr lang="en-US"/>
              <a:t>ICO PAIR: Phase 1 Survey 2023</a:t>
            </a:r>
            <a:endParaRPr lang="en-GB"/>
          </a:p>
          <a:p>
            <a:endParaRPr lang="en-GB"/>
          </a:p>
        </p:txBody>
      </p:sp>
      <p:sp>
        <p:nvSpPr>
          <p:cNvPr id="29" name="Text Placeholder 3">
            <a:extLst>
              <a:ext uri="{FF2B5EF4-FFF2-40B4-BE49-F238E27FC236}">
                <a16:creationId xmlns:a16="http://schemas.microsoft.com/office/drawing/2014/main" id="{B6FA6EE9-37E2-344C-55A4-45AD471E388D}"/>
              </a:ext>
            </a:extLst>
          </p:cNvPr>
          <p:cNvSpPr>
            <a:spLocks noGrp="1"/>
          </p:cNvSpPr>
          <p:nvPr>
            <p:ph type="body" sz="quarter" idx="23"/>
          </p:nvPr>
        </p:nvSpPr>
        <p:spPr>
          <a:xfrm>
            <a:off x="1881188" y="6401988"/>
            <a:ext cx="9329737" cy="244475"/>
          </a:xfrm>
        </p:spPr>
        <p:txBody>
          <a:bodyPr/>
          <a:lstStyle/>
          <a:p>
            <a:r>
              <a:rPr lang="en-US"/>
              <a:t>2023: Sample size =  see chart | Base = All who have contacted </a:t>
            </a:r>
            <a:r>
              <a:rPr lang="en-GB"/>
              <a:t>organisations</a:t>
            </a:r>
            <a:r>
              <a:rPr lang="en-US"/>
              <a:t> | Q6. Summary: You said that you have contacted at least one </a:t>
            </a:r>
            <a:r>
              <a:rPr lang="en-US" err="1"/>
              <a:t>organisation</a:t>
            </a:r>
            <a:r>
              <a:rPr lang="en-US"/>
              <a:t> or company regarding your personal information or data. How satisfied or not were you with the </a:t>
            </a:r>
            <a:r>
              <a:rPr lang="en-GB"/>
              <a:t>organisation's</a:t>
            </a:r>
            <a:r>
              <a:rPr lang="en-US"/>
              <a:t> response to your request?</a:t>
            </a:r>
            <a:endParaRPr lang="en-GB"/>
          </a:p>
        </p:txBody>
      </p:sp>
      <p:sp>
        <p:nvSpPr>
          <p:cNvPr id="5" name="TextBox 4">
            <a:extLst>
              <a:ext uri="{FF2B5EF4-FFF2-40B4-BE49-F238E27FC236}">
                <a16:creationId xmlns:a16="http://schemas.microsoft.com/office/drawing/2014/main" id="{D7BF422E-17A2-B055-3D1B-1613446C2099}"/>
              </a:ext>
            </a:extLst>
          </p:cNvPr>
          <p:cNvSpPr txBox="1"/>
          <p:nvPr/>
        </p:nvSpPr>
        <p:spPr>
          <a:xfrm>
            <a:off x="609600" y="4852110"/>
            <a:ext cx="11036942" cy="1354217"/>
          </a:xfrm>
          <a:prstGeom prst="rect">
            <a:avLst/>
          </a:prstGeom>
          <a:noFill/>
          <a:ln>
            <a:solidFill>
              <a:schemeClr val="tx2"/>
            </a:solidFill>
          </a:ln>
        </p:spPr>
        <p:txBody>
          <a:bodyPr wrap="square">
            <a:spAutoFit/>
          </a:bodyPr>
          <a:lstStyle/>
          <a:p>
            <a:pPr marL="171450" indent="-171450">
              <a:spcAft>
                <a:spcPts val="600"/>
              </a:spcAft>
              <a:buFont typeface="Arial" panose="020B0604020202020204" pitchFamily="34" charset="0"/>
              <a:buChar char="•"/>
            </a:pPr>
            <a:r>
              <a:rPr lang="en-GB" sz="1200"/>
              <a:t>Satisfaction levels broadly reflect the proportions of respondents exercising their rights, with </a:t>
            </a:r>
            <a:r>
              <a:rPr lang="en-GB" sz="1200" b="1"/>
              <a:t>higher satisfaction levels</a:t>
            </a:r>
            <a:r>
              <a:rPr lang="en-GB" sz="1200"/>
              <a:t> for those rights that are </a:t>
            </a:r>
            <a:r>
              <a:rPr lang="en-GB" sz="1200" b="1"/>
              <a:t>more</a:t>
            </a:r>
            <a:r>
              <a:rPr lang="en-GB" sz="1200"/>
              <a:t> </a:t>
            </a:r>
            <a:r>
              <a:rPr lang="en-GB" sz="1200" b="1"/>
              <a:t>likely to be exercised</a:t>
            </a:r>
            <a:r>
              <a:rPr lang="en-GB" sz="1200"/>
              <a:t>. However, </a:t>
            </a:r>
            <a:r>
              <a:rPr lang="en-US" sz="1200"/>
              <a:t>the levels of variations are lower than those exercising their rights, perhaps suggesting that this is not the key driver of satisfaction. </a:t>
            </a:r>
            <a:endParaRPr lang="en-GB" sz="1200"/>
          </a:p>
          <a:p>
            <a:pPr marL="171450" indent="-171450">
              <a:spcAft>
                <a:spcPts val="600"/>
              </a:spcAft>
              <a:buFont typeface="Arial" panose="020B0604020202020204" pitchFamily="34" charset="0"/>
              <a:buChar char="•"/>
            </a:pPr>
            <a:r>
              <a:rPr lang="en-GB" sz="1200"/>
              <a:t>Across all examples of contacting an organisation, respondents with </a:t>
            </a:r>
            <a:r>
              <a:rPr lang="en-GB" sz="1200" b="1"/>
              <a:t>higher digital familiarity </a:t>
            </a:r>
            <a:r>
              <a:rPr lang="en-GB" sz="1200"/>
              <a:t>are significantly more likely than those with low digital familiarity to be satisfied with their experience. </a:t>
            </a:r>
          </a:p>
          <a:p>
            <a:pPr marL="171450" indent="-171450">
              <a:spcAft>
                <a:spcPts val="600"/>
              </a:spcAft>
              <a:buFont typeface="Arial" panose="020B0604020202020204" pitchFamily="34" charset="0"/>
              <a:buChar char="•"/>
            </a:pPr>
            <a:r>
              <a:rPr lang="en-GB" sz="1200"/>
              <a:t>Focusing on NET satisfaction levels, </a:t>
            </a:r>
            <a:r>
              <a:rPr lang="en-GB" sz="1200" b="1"/>
              <a:t>vulnerable people </a:t>
            </a:r>
            <a:r>
              <a:rPr lang="en-GB" sz="1200"/>
              <a:t>are less likely to say they are satisfied </a:t>
            </a:r>
            <a:r>
              <a:rPr lang="en-US" sz="1200"/>
              <a:t>with asking an </a:t>
            </a:r>
            <a:r>
              <a:rPr lang="en-US" sz="1200" err="1"/>
              <a:t>organisation</a:t>
            </a:r>
            <a:r>
              <a:rPr lang="en-US" sz="1200"/>
              <a:t> to stop sending them online marketing</a:t>
            </a:r>
            <a:r>
              <a:rPr lang="en-GB" sz="1200"/>
              <a:t> (65%) than people with no vulnerabilities (73%).</a:t>
            </a:r>
          </a:p>
        </p:txBody>
      </p:sp>
      <p:grpSp>
        <p:nvGrpSpPr>
          <p:cNvPr id="28" name="Group 27">
            <a:extLst>
              <a:ext uri="{FF2B5EF4-FFF2-40B4-BE49-F238E27FC236}">
                <a16:creationId xmlns:a16="http://schemas.microsoft.com/office/drawing/2014/main" id="{3D834D0F-2C99-45AC-12D3-A8BC71967CEA}"/>
              </a:ext>
            </a:extLst>
          </p:cNvPr>
          <p:cNvGrpSpPr/>
          <p:nvPr/>
        </p:nvGrpSpPr>
        <p:grpSpPr>
          <a:xfrm>
            <a:off x="622331" y="1957355"/>
            <a:ext cx="11334735" cy="2794107"/>
            <a:chOff x="622331" y="2099558"/>
            <a:chExt cx="11334735" cy="2794107"/>
          </a:xfrm>
        </p:grpSpPr>
        <p:grpSp>
          <p:nvGrpSpPr>
            <p:cNvPr id="27" name="Group 26">
              <a:extLst>
                <a:ext uri="{FF2B5EF4-FFF2-40B4-BE49-F238E27FC236}">
                  <a16:creationId xmlns:a16="http://schemas.microsoft.com/office/drawing/2014/main" id="{B24B98BF-94E7-3224-A125-84E212947CC6}"/>
                </a:ext>
              </a:extLst>
            </p:cNvPr>
            <p:cNvGrpSpPr/>
            <p:nvPr/>
          </p:nvGrpSpPr>
          <p:grpSpPr>
            <a:xfrm>
              <a:off x="622331" y="2099558"/>
              <a:ext cx="1476000" cy="2440164"/>
              <a:chOff x="587606" y="2099558"/>
              <a:chExt cx="1476000" cy="2440164"/>
            </a:xfrm>
          </p:grpSpPr>
          <p:sp>
            <p:nvSpPr>
              <p:cNvPr id="6" name="Oval 5">
                <a:extLst>
                  <a:ext uri="{FF2B5EF4-FFF2-40B4-BE49-F238E27FC236}">
                    <a16:creationId xmlns:a16="http://schemas.microsoft.com/office/drawing/2014/main" id="{6B121922-D7F1-8B79-5697-F26382A77EC4}"/>
                  </a:ext>
                </a:extLst>
              </p:cNvPr>
              <p:cNvSpPr/>
              <p:nvPr/>
            </p:nvSpPr>
            <p:spPr>
              <a:xfrm>
                <a:off x="605606" y="2099558"/>
                <a:ext cx="1440000" cy="144000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69%</a:t>
                </a:r>
                <a:endParaRPr lang="en-GB" sz="2200"/>
              </a:p>
            </p:txBody>
          </p:sp>
          <p:sp>
            <p:nvSpPr>
              <p:cNvPr id="8" name="TextBox 7">
                <a:extLst>
                  <a:ext uri="{FF2B5EF4-FFF2-40B4-BE49-F238E27FC236}">
                    <a16:creationId xmlns:a16="http://schemas.microsoft.com/office/drawing/2014/main" id="{C6B4A685-E202-B16B-1B78-70349772B1D8}"/>
                  </a:ext>
                </a:extLst>
              </p:cNvPr>
              <p:cNvSpPr txBox="1"/>
              <p:nvPr/>
            </p:nvSpPr>
            <p:spPr>
              <a:xfrm>
                <a:off x="587606" y="3562531"/>
                <a:ext cx="1476000" cy="977191"/>
              </a:xfrm>
              <a:prstGeom prst="rect">
                <a:avLst/>
              </a:prstGeom>
              <a:noFill/>
            </p:spPr>
            <p:txBody>
              <a:bodyPr wrap="square" rtlCol="0">
                <a:spAutoFit/>
              </a:bodyPr>
              <a:lstStyle/>
              <a:p>
                <a:pPr algn="ctr"/>
                <a:r>
                  <a:rPr lang="en-US" sz="1150"/>
                  <a:t>Asked an </a:t>
                </a:r>
                <a:r>
                  <a:rPr lang="en-US" sz="1150" err="1"/>
                  <a:t>organisation</a:t>
                </a:r>
                <a:r>
                  <a:rPr lang="en-US" sz="1150"/>
                  <a:t> to </a:t>
                </a:r>
                <a:r>
                  <a:rPr lang="en-US" sz="1150" b="1"/>
                  <a:t>stop sending me marketing</a:t>
                </a:r>
                <a:r>
                  <a:rPr lang="en-US" sz="1150"/>
                  <a:t> through electronic means (n=1409)</a:t>
                </a:r>
              </a:p>
            </p:txBody>
          </p:sp>
        </p:grpSp>
        <p:grpSp>
          <p:nvGrpSpPr>
            <p:cNvPr id="26" name="Group 25">
              <a:extLst>
                <a:ext uri="{FF2B5EF4-FFF2-40B4-BE49-F238E27FC236}">
                  <a16:creationId xmlns:a16="http://schemas.microsoft.com/office/drawing/2014/main" id="{A598D324-264F-0602-8C2D-4A4CEE9F1D03}"/>
                </a:ext>
              </a:extLst>
            </p:cNvPr>
            <p:cNvGrpSpPr/>
            <p:nvPr/>
          </p:nvGrpSpPr>
          <p:grpSpPr>
            <a:xfrm>
              <a:off x="2265454" y="2279558"/>
              <a:ext cx="1476000" cy="2437135"/>
              <a:chOff x="2237010" y="2279558"/>
              <a:chExt cx="1476000" cy="2437135"/>
            </a:xfrm>
          </p:grpSpPr>
          <p:sp>
            <p:nvSpPr>
              <p:cNvPr id="10" name="TextBox 9">
                <a:extLst>
                  <a:ext uri="{FF2B5EF4-FFF2-40B4-BE49-F238E27FC236}">
                    <a16:creationId xmlns:a16="http://schemas.microsoft.com/office/drawing/2014/main" id="{4E8B92FA-1917-0D07-C632-F843885444E4}"/>
                  </a:ext>
                </a:extLst>
              </p:cNvPr>
              <p:cNvSpPr txBox="1"/>
              <p:nvPr/>
            </p:nvSpPr>
            <p:spPr>
              <a:xfrm>
                <a:off x="2237010" y="3562531"/>
                <a:ext cx="1476000" cy="1154162"/>
              </a:xfrm>
              <a:prstGeom prst="rect">
                <a:avLst/>
              </a:prstGeom>
              <a:noFill/>
            </p:spPr>
            <p:txBody>
              <a:bodyPr wrap="square" rtlCol="0">
                <a:spAutoFit/>
              </a:bodyPr>
              <a:lstStyle/>
              <a:p>
                <a:pPr algn="ctr"/>
                <a:r>
                  <a:rPr lang="en-US" sz="1150"/>
                  <a:t>Asked an </a:t>
                </a:r>
                <a:r>
                  <a:rPr lang="en-US" sz="1150" err="1"/>
                  <a:t>organisation</a:t>
                </a:r>
                <a:r>
                  <a:rPr lang="en-US" sz="1150"/>
                  <a:t> to provide me with </a:t>
                </a:r>
                <a:r>
                  <a:rPr lang="en-US" sz="1150" b="1"/>
                  <a:t>a copy of all my personal information/data </a:t>
                </a:r>
                <a:r>
                  <a:rPr lang="en-US" sz="1150"/>
                  <a:t>(n=366)</a:t>
                </a:r>
              </a:p>
            </p:txBody>
          </p:sp>
          <p:sp>
            <p:nvSpPr>
              <p:cNvPr id="15" name="Oval 14">
                <a:extLst>
                  <a:ext uri="{FF2B5EF4-FFF2-40B4-BE49-F238E27FC236}">
                    <a16:creationId xmlns:a16="http://schemas.microsoft.com/office/drawing/2014/main" id="{7DCAA24D-6D20-D829-4355-F848E298D1C4}"/>
                  </a:ext>
                </a:extLst>
              </p:cNvPr>
              <p:cNvSpPr/>
              <p:nvPr/>
            </p:nvSpPr>
            <p:spPr>
              <a:xfrm>
                <a:off x="2345010" y="2279558"/>
                <a:ext cx="1260000" cy="126000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62%</a:t>
                </a:r>
                <a:endParaRPr lang="en-GB" sz="2200"/>
              </a:p>
            </p:txBody>
          </p:sp>
        </p:grpSp>
        <p:grpSp>
          <p:nvGrpSpPr>
            <p:cNvPr id="25" name="Group 24">
              <a:extLst>
                <a:ext uri="{FF2B5EF4-FFF2-40B4-BE49-F238E27FC236}">
                  <a16:creationId xmlns:a16="http://schemas.microsoft.com/office/drawing/2014/main" id="{21F72DF8-83A2-7804-94BC-84AE530BFC72}"/>
                </a:ext>
              </a:extLst>
            </p:cNvPr>
            <p:cNvGrpSpPr/>
            <p:nvPr/>
          </p:nvGrpSpPr>
          <p:grpSpPr>
            <a:xfrm>
              <a:off x="3908576" y="2315558"/>
              <a:ext cx="1476000" cy="2401135"/>
              <a:chOff x="4031810" y="2315558"/>
              <a:chExt cx="1476000" cy="2401135"/>
            </a:xfrm>
          </p:grpSpPr>
          <p:sp>
            <p:nvSpPr>
              <p:cNvPr id="12" name="TextBox 11">
                <a:extLst>
                  <a:ext uri="{FF2B5EF4-FFF2-40B4-BE49-F238E27FC236}">
                    <a16:creationId xmlns:a16="http://schemas.microsoft.com/office/drawing/2014/main" id="{C531EA25-4701-3983-9BCF-FE50D437334F}"/>
                  </a:ext>
                </a:extLst>
              </p:cNvPr>
              <p:cNvSpPr txBox="1"/>
              <p:nvPr/>
            </p:nvSpPr>
            <p:spPr>
              <a:xfrm>
                <a:off x="4031810" y="3562531"/>
                <a:ext cx="1476000" cy="1154162"/>
              </a:xfrm>
              <a:prstGeom prst="rect">
                <a:avLst/>
              </a:prstGeom>
              <a:noFill/>
            </p:spPr>
            <p:txBody>
              <a:bodyPr wrap="square" rtlCol="0">
                <a:spAutoFit/>
              </a:bodyPr>
              <a:lstStyle/>
              <a:p>
                <a:pPr algn="ctr"/>
                <a:r>
                  <a:rPr lang="en-US" sz="1150"/>
                  <a:t>Asked an </a:t>
                </a:r>
                <a:r>
                  <a:rPr lang="en-US" sz="1150" err="1"/>
                  <a:t>organisation</a:t>
                </a:r>
                <a:r>
                  <a:rPr lang="en-US" sz="1150"/>
                  <a:t> to </a:t>
                </a:r>
                <a:r>
                  <a:rPr lang="en-US" sz="1150" b="1"/>
                  <a:t>delete any personal information/data </a:t>
                </a:r>
                <a:r>
                  <a:rPr lang="en-US" sz="1150"/>
                  <a:t>they had collected about me (n=574)</a:t>
                </a:r>
              </a:p>
            </p:txBody>
          </p:sp>
          <p:sp>
            <p:nvSpPr>
              <p:cNvPr id="19" name="Oval 18">
                <a:extLst>
                  <a:ext uri="{FF2B5EF4-FFF2-40B4-BE49-F238E27FC236}">
                    <a16:creationId xmlns:a16="http://schemas.microsoft.com/office/drawing/2014/main" id="{4932B33C-7863-8D21-FF21-1250C6BBF930}"/>
                  </a:ext>
                </a:extLst>
              </p:cNvPr>
              <p:cNvSpPr/>
              <p:nvPr/>
            </p:nvSpPr>
            <p:spPr>
              <a:xfrm>
                <a:off x="4157810" y="2315558"/>
                <a:ext cx="1224000" cy="122400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61%</a:t>
                </a:r>
                <a:endParaRPr lang="en-GB" sz="2200"/>
              </a:p>
            </p:txBody>
          </p:sp>
        </p:grpSp>
        <p:grpSp>
          <p:nvGrpSpPr>
            <p:cNvPr id="24" name="Group 23">
              <a:extLst>
                <a:ext uri="{FF2B5EF4-FFF2-40B4-BE49-F238E27FC236}">
                  <a16:creationId xmlns:a16="http://schemas.microsoft.com/office/drawing/2014/main" id="{F79F862F-956A-51CD-4B2C-8FF1CAA0AF19}"/>
                </a:ext>
              </a:extLst>
            </p:cNvPr>
            <p:cNvGrpSpPr/>
            <p:nvPr/>
          </p:nvGrpSpPr>
          <p:grpSpPr>
            <a:xfrm>
              <a:off x="5551698" y="2387558"/>
              <a:ext cx="1476000" cy="2329135"/>
              <a:chOff x="5724159" y="2387558"/>
              <a:chExt cx="1476000" cy="2329135"/>
            </a:xfrm>
          </p:grpSpPr>
          <p:sp>
            <p:nvSpPr>
              <p:cNvPr id="13" name="TextBox 12">
                <a:extLst>
                  <a:ext uri="{FF2B5EF4-FFF2-40B4-BE49-F238E27FC236}">
                    <a16:creationId xmlns:a16="http://schemas.microsoft.com/office/drawing/2014/main" id="{0900EAEE-655A-DAF2-9D70-283A20FB1A35}"/>
                  </a:ext>
                </a:extLst>
              </p:cNvPr>
              <p:cNvSpPr txBox="1"/>
              <p:nvPr/>
            </p:nvSpPr>
            <p:spPr>
              <a:xfrm>
                <a:off x="5724159" y="3562531"/>
                <a:ext cx="1476000" cy="1154162"/>
              </a:xfrm>
              <a:prstGeom prst="rect">
                <a:avLst/>
              </a:prstGeom>
              <a:noFill/>
            </p:spPr>
            <p:txBody>
              <a:bodyPr wrap="square" rtlCol="0">
                <a:spAutoFit/>
              </a:bodyPr>
              <a:lstStyle/>
              <a:p>
                <a:pPr algn="ctr"/>
                <a:r>
                  <a:rPr lang="en-US" sz="1150"/>
                  <a:t>Asked an </a:t>
                </a:r>
                <a:r>
                  <a:rPr lang="en-US" sz="1150" err="1"/>
                  <a:t>organisation</a:t>
                </a:r>
                <a:r>
                  <a:rPr lang="en-US" sz="1150"/>
                  <a:t> to </a:t>
                </a:r>
                <a:r>
                  <a:rPr lang="en-US" sz="1150" b="1"/>
                  <a:t>stop using my personal information/data </a:t>
                </a:r>
                <a:r>
                  <a:rPr lang="en-US" sz="1150"/>
                  <a:t>altogether (n=625)</a:t>
                </a:r>
              </a:p>
            </p:txBody>
          </p:sp>
          <p:sp>
            <p:nvSpPr>
              <p:cNvPr id="20" name="Oval 19">
                <a:extLst>
                  <a:ext uri="{FF2B5EF4-FFF2-40B4-BE49-F238E27FC236}">
                    <a16:creationId xmlns:a16="http://schemas.microsoft.com/office/drawing/2014/main" id="{74507B15-27B4-B277-BF22-591C95111099}"/>
                  </a:ext>
                </a:extLst>
              </p:cNvPr>
              <p:cNvSpPr/>
              <p:nvPr/>
            </p:nvSpPr>
            <p:spPr>
              <a:xfrm>
                <a:off x="5886159" y="2387558"/>
                <a:ext cx="1152000" cy="115200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59%</a:t>
                </a:r>
                <a:endParaRPr lang="en-GB" sz="2200"/>
              </a:p>
            </p:txBody>
          </p:sp>
        </p:grpSp>
        <p:grpSp>
          <p:nvGrpSpPr>
            <p:cNvPr id="16" name="Group 15">
              <a:extLst>
                <a:ext uri="{FF2B5EF4-FFF2-40B4-BE49-F238E27FC236}">
                  <a16:creationId xmlns:a16="http://schemas.microsoft.com/office/drawing/2014/main" id="{C4602477-D15C-37BC-EC14-16E8346E115B}"/>
                </a:ext>
              </a:extLst>
            </p:cNvPr>
            <p:cNvGrpSpPr/>
            <p:nvPr/>
          </p:nvGrpSpPr>
          <p:grpSpPr>
            <a:xfrm>
              <a:off x="7194820" y="2387558"/>
              <a:ext cx="1476000" cy="2329135"/>
              <a:chOff x="7361500" y="2387558"/>
              <a:chExt cx="1476000" cy="2329135"/>
            </a:xfrm>
          </p:grpSpPr>
          <p:sp>
            <p:nvSpPr>
              <p:cNvPr id="14" name="TextBox 13">
                <a:extLst>
                  <a:ext uri="{FF2B5EF4-FFF2-40B4-BE49-F238E27FC236}">
                    <a16:creationId xmlns:a16="http://schemas.microsoft.com/office/drawing/2014/main" id="{782077CF-CD4F-CEAB-C02F-B1BE67877A40}"/>
                  </a:ext>
                </a:extLst>
              </p:cNvPr>
              <p:cNvSpPr txBox="1"/>
              <p:nvPr/>
            </p:nvSpPr>
            <p:spPr>
              <a:xfrm>
                <a:off x="7361500" y="3562531"/>
                <a:ext cx="1476000" cy="1154162"/>
              </a:xfrm>
              <a:prstGeom prst="rect">
                <a:avLst/>
              </a:prstGeom>
              <a:noFill/>
            </p:spPr>
            <p:txBody>
              <a:bodyPr wrap="square" rtlCol="0">
                <a:spAutoFit/>
              </a:bodyPr>
              <a:lstStyle/>
              <a:p>
                <a:pPr algn="ctr"/>
                <a:r>
                  <a:rPr lang="en-US" sz="1150"/>
                  <a:t>Asked to </a:t>
                </a:r>
                <a:r>
                  <a:rPr lang="en-US" sz="1150" b="1"/>
                  <a:t>see the privacy policy </a:t>
                </a:r>
                <a:r>
                  <a:rPr lang="en-US" sz="1150"/>
                  <a:t>of an </a:t>
                </a:r>
                <a:r>
                  <a:rPr lang="en-US" sz="1150" err="1"/>
                  <a:t>organisation</a:t>
                </a:r>
                <a:r>
                  <a:rPr lang="en-US" sz="1150"/>
                  <a:t> that holds information/data about me (n=428)</a:t>
                </a:r>
              </a:p>
            </p:txBody>
          </p:sp>
          <p:sp>
            <p:nvSpPr>
              <p:cNvPr id="21" name="Oval 20">
                <a:extLst>
                  <a:ext uri="{FF2B5EF4-FFF2-40B4-BE49-F238E27FC236}">
                    <a16:creationId xmlns:a16="http://schemas.microsoft.com/office/drawing/2014/main" id="{33D93B32-4AC4-DD9F-D251-E7F61353664C}"/>
                  </a:ext>
                </a:extLst>
              </p:cNvPr>
              <p:cNvSpPr/>
              <p:nvPr/>
            </p:nvSpPr>
            <p:spPr>
              <a:xfrm>
                <a:off x="7523500" y="2387558"/>
                <a:ext cx="1152000" cy="115200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59%</a:t>
                </a:r>
                <a:endParaRPr lang="en-GB" sz="2200"/>
              </a:p>
            </p:txBody>
          </p:sp>
        </p:grpSp>
        <p:grpSp>
          <p:nvGrpSpPr>
            <p:cNvPr id="11" name="Group 10">
              <a:extLst>
                <a:ext uri="{FF2B5EF4-FFF2-40B4-BE49-F238E27FC236}">
                  <a16:creationId xmlns:a16="http://schemas.microsoft.com/office/drawing/2014/main" id="{5B251D7C-9E26-1261-7796-4E310AC1379F}"/>
                </a:ext>
              </a:extLst>
            </p:cNvPr>
            <p:cNvGrpSpPr/>
            <p:nvPr/>
          </p:nvGrpSpPr>
          <p:grpSpPr>
            <a:xfrm>
              <a:off x="8754382" y="2459558"/>
              <a:ext cx="1643122" cy="2434107"/>
              <a:chOff x="8915282" y="2459558"/>
              <a:chExt cx="1643122" cy="2434107"/>
            </a:xfrm>
          </p:grpSpPr>
          <p:sp>
            <p:nvSpPr>
              <p:cNvPr id="17" name="TextBox 16">
                <a:extLst>
                  <a:ext uri="{FF2B5EF4-FFF2-40B4-BE49-F238E27FC236}">
                    <a16:creationId xmlns:a16="http://schemas.microsoft.com/office/drawing/2014/main" id="{BD349075-F482-9016-9F46-B593A0D74982}"/>
                  </a:ext>
                </a:extLst>
              </p:cNvPr>
              <p:cNvSpPr txBox="1"/>
              <p:nvPr/>
            </p:nvSpPr>
            <p:spPr>
              <a:xfrm>
                <a:off x="8915282" y="3562531"/>
                <a:ext cx="1643122" cy="1331134"/>
              </a:xfrm>
              <a:prstGeom prst="rect">
                <a:avLst/>
              </a:prstGeom>
              <a:noFill/>
            </p:spPr>
            <p:txBody>
              <a:bodyPr wrap="square" rtlCol="0">
                <a:spAutoFit/>
              </a:bodyPr>
              <a:lstStyle/>
              <a:p>
                <a:pPr algn="ctr"/>
                <a:r>
                  <a:rPr lang="en-US" sz="1150"/>
                  <a:t>Asked that an </a:t>
                </a:r>
                <a:r>
                  <a:rPr lang="en-US" sz="1150" err="1"/>
                  <a:t>organisation</a:t>
                </a:r>
                <a:r>
                  <a:rPr lang="en-US" sz="1150"/>
                  <a:t> </a:t>
                </a:r>
                <a:r>
                  <a:rPr lang="en-US" sz="1150" b="1"/>
                  <a:t>restrict or limit how they use any personal information/data </a:t>
                </a:r>
                <a:r>
                  <a:rPr lang="en-US" sz="1150"/>
                  <a:t>they hold about me (n=516)</a:t>
                </a:r>
              </a:p>
            </p:txBody>
          </p:sp>
          <p:sp>
            <p:nvSpPr>
              <p:cNvPr id="22" name="Oval 21">
                <a:extLst>
                  <a:ext uri="{FF2B5EF4-FFF2-40B4-BE49-F238E27FC236}">
                    <a16:creationId xmlns:a16="http://schemas.microsoft.com/office/drawing/2014/main" id="{42A0A44C-C60F-E323-04B6-9A84A901607F}"/>
                  </a:ext>
                </a:extLst>
              </p:cNvPr>
              <p:cNvSpPr/>
              <p:nvPr/>
            </p:nvSpPr>
            <p:spPr>
              <a:xfrm>
                <a:off x="9196842" y="2459558"/>
                <a:ext cx="1080000" cy="108000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57%</a:t>
                </a:r>
                <a:endParaRPr lang="en-GB" sz="2200"/>
              </a:p>
            </p:txBody>
          </p:sp>
        </p:grpSp>
        <p:grpSp>
          <p:nvGrpSpPr>
            <p:cNvPr id="9" name="Group 8">
              <a:extLst>
                <a:ext uri="{FF2B5EF4-FFF2-40B4-BE49-F238E27FC236}">
                  <a16:creationId xmlns:a16="http://schemas.microsoft.com/office/drawing/2014/main" id="{7784D982-9577-4B36-9B76-FD1D9D93A2F3}"/>
                </a:ext>
              </a:extLst>
            </p:cNvPr>
            <p:cNvGrpSpPr/>
            <p:nvPr/>
          </p:nvGrpSpPr>
          <p:grpSpPr>
            <a:xfrm>
              <a:off x="10481066" y="2531558"/>
              <a:ext cx="1476000" cy="1654221"/>
              <a:chOff x="10550515" y="2531558"/>
              <a:chExt cx="1476000" cy="1654221"/>
            </a:xfrm>
          </p:grpSpPr>
          <p:sp>
            <p:nvSpPr>
              <p:cNvPr id="18" name="TextBox 17">
                <a:extLst>
                  <a:ext uri="{FF2B5EF4-FFF2-40B4-BE49-F238E27FC236}">
                    <a16:creationId xmlns:a16="http://schemas.microsoft.com/office/drawing/2014/main" id="{62B19706-ED94-D523-CF4A-6DC53F7E8C7F}"/>
                  </a:ext>
                </a:extLst>
              </p:cNvPr>
              <p:cNvSpPr txBox="1"/>
              <p:nvPr/>
            </p:nvSpPr>
            <p:spPr>
              <a:xfrm>
                <a:off x="10550515" y="3562531"/>
                <a:ext cx="1476000" cy="623248"/>
              </a:xfrm>
              <a:prstGeom prst="rect">
                <a:avLst/>
              </a:prstGeom>
              <a:noFill/>
            </p:spPr>
            <p:txBody>
              <a:bodyPr wrap="square" rtlCol="0">
                <a:spAutoFit/>
              </a:bodyPr>
              <a:lstStyle/>
              <a:p>
                <a:pPr algn="ctr"/>
                <a:r>
                  <a:rPr lang="en-US" sz="1150"/>
                  <a:t>Made a </a:t>
                </a:r>
                <a:r>
                  <a:rPr lang="en-US" sz="1150" b="1"/>
                  <a:t>freedom of information request </a:t>
                </a:r>
                <a:r>
                  <a:rPr lang="en-US" sz="1150"/>
                  <a:t>(n=301)</a:t>
                </a:r>
              </a:p>
            </p:txBody>
          </p:sp>
          <p:sp>
            <p:nvSpPr>
              <p:cNvPr id="23" name="Oval 22">
                <a:extLst>
                  <a:ext uri="{FF2B5EF4-FFF2-40B4-BE49-F238E27FC236}">
                    <a16:creationId xmlns:a16="http://schemas.microsoft.com/office/drawing/2014/main" id="{6393591C-AA14-0CC0-9E40-83B65854A5A0}"/>
                  </a:ext>
                </a:extLst>
              </p:cNvPr>
              <p:cNvSpPr/>
              <p:nvPr/>
            </p:nvSpPr>
            <p:spPr>
              <a:xfrm>
                <a:off x="10784515" y="2531558"/>
                <a:ext cx="1008000" cy="1008000"/>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t>55%</a:t>
                </a:r>
                <a:endParaRPr lang="en-GB" sz="2200"/>
              </a:p>
            </p:txBody>
          </p:sp>
        </p:grpSp>
      </p:grpSp>
      <p:sp>
        <p:nvSpPr>
          <p:cNvPr id="7" name="TextBox 6">
            <a:extLst>
              <a:ext uri="{FF2B5EF4-FFF2-40B4-BE49-F238E27FC236}">
                <a16:creationId xmlns:a16="http://schemas.microsoft.com/office/drawing/2014/main" id="{5E07CFC7-EEB1-EF5A-77AB-368901876CEB}"/>
              </a:ext>
            </a:extLst>
          </p:cNvPr>
          <p:cNvSpPr txBox="1"/>
          <p:nvPr/>
        </p:nvSpPr>
        <p:spPr>
          <a:xfrm>
            <a:off x="3812674" y="1576820"/>
            <a:ext cx="4566652" cy="523220"/>
          </a:xfrm>
          <a:prstGeom prst="rect">
            <a:avLst/>
          </a:prstGeom>
          <a:noFill/>
        </p:spPr>
        <p:txBody>
          <a:bodyPr wrap="square">
            <a:spAutoFit/>
          </a:bodyPr>
          <a:lstStyle/>
          <a:p>
            <a:pPr algn="ctr" rtl="0">
              <a:defRPr sz="1400" b="1" i="0" u="none" strike="noStrike" kern="1200" spc="0" baseline="0">
                <a:solidFill>
                  <a:srgbClr val="000000"/>
                </a:solidFill>
                <a:latin typeface="+mn-lt"/>
                <a:ea typeface="+mn-ea"/>
                <a:cs typeface="+mn-cs"/>
              </a:defRPr>
            </a:pPr>
            <a:r>
              <a:rPr lang="en-US" sz="1400" b="1">
                <a:solidFill>
                  <a:srgbClr val="000000"/>
                </a:solidFill>
              </a:rPr>
              <a:t>Satisfaction levels with contacting an </a:t>
            </a:r>
            <a:r>
              <a:rPr lang="en-US" sz="1400" b="1" err="1">
                <a:solidFill>
                  <a:srgbClr val="000000"/>
                </a:solidFill>
              </a:rPr>
              <a:t>organisation</a:t>
            </a:r>
            <a:endParaRPr lang="en-US" sz="1400" b="1">
              <a:solidFill>
                <a:srgbClr val="000000"/>
              </a:solidFill>
            </a:endParaRPr>
          </a:p>
          <a:p>
            <a:pPr algn="ctr">
              <a:defRPr sz="1400" b="1" i="0" u="none" strike="noStrike" kern="1200" spc="0" baseline="0">
                <a:solidFill>
                  <a:srgbClr val="000000"/>
                </a:solidFill>
                <a:latin typeface="+mn-lt"/>
                <a:ea typeface="+mn-ea"/>
                <a:cs typeface="+mn-cs"/>
              </a:defRPr>
            </a:pPr>
            <a:r>
              <a:rPr lang="en-GB" sz="1400" i="1">
                <a:solidFill>
                  <a:srgbClr val="000000"/>
                </a:solidFill>
              </a:rPr>
              <a:t>% of NET: Satisfied</a:t>
            </a:r>
            <a:endParaRPr lang="en-US" sz="1400" i="1">
              <a:solidFill>
                <a:srgbClr val="000000"/>
              </a:solidFill>
            </a:endParaRPr>
          </a:p>
        </p:txBody>
      </p:sp>
    </p:spTree>
    <p:extLst>
      <p:ext uri="{BB962C8B-B14F-4D97-AF65-F5344CB8AC3E}">
        <p14:creationId xmlns:p14="http://schemas.microsoft.com/office/powerpoint/2010/main" val="80415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0" y="774000"/>
            <a:ext cx="11057682" cy="744722"/>
          </a:xfrm>
        </p:spPr>
        <p:txBody>
          <a:bodyPr/>
          <a:lstStyle/>
          <a:p>
            <a:r>
              <a:rPr lang="en-US" sz="2000">
                <a:latin typeface="+mn-lt"/>
              </a:rPr>
              <a:t>Most adults who </a:t>
            </a:r>
            <a:r>
              <a:rPr lang="en-GB" sz="2000">
                <a:latin typeface="+mn-lt"/>
              </a:rPr>
              <a:t>have</a:t>
            </a:r>
            <a:r>
              <a:rPr lang="en-US" sz="2000">
                <a:latin typeface="+mn-lt"/>
              </a:rPr>
              <a:t> never contacted an </a:t>
            </a:r>
            <a:r>
              <a:rPr lang="en-GB" sz="2000">
                <a:latin typeface="+mn-lt"/>
              </a:rPr>
              <a:t>organisation</a:t>
            </a:r>
            <a:r>
              <a:rPr lang="en-US" sz="2000">
                <a:latin typeface="+mn-lt"/>
              </a:rPr>
              <a:t> have never felt the need to do so, which could reflect low awareness or knowledge to some extent. </a:t>
            </a:r>
            <a:endParaRPr lang="en-GB" sz="2000">
              <a:latin typeface="+mn-lt"/>
            </a:endParaRPr>
          </a:p>
        </p:txBody>
      </p:sp>
      <p:sp>
        <p:nvSpPr>
          <p:cNvPr id="3" name="Text Placeholder 2">
            <a:extLst>
              <a:ext uri="{FF2B5EF4-FFF2-40B4-BE49-F238E27FC236}">
                <a16:creationId xmlns:a16="http://schemas.microsoft.com/office/drawing/2014/main" id="{895BCEC0-C27A-C925-7525-8EA45ECF7C0A}"/>
              </a:ext>
            </a:extLst>
          </p:cNvPr>
          <p:cNvSpPr>
            <a:spLocks noGrp="1"/>
          </p:cNvSpPr>
          <p:nvPr>
            <p:ph type="body" sz="quarter" idx="15"/>
          </p:nvPr>
        </p:nvSpPr>
        <p:spPr/>
        <p:txBody>
          <a:bodyPr/>
          <a:lstStyle/>
          <a:p>
            <a:r>
              <a:rPr lang="en-US"/>
              <a:t>ICO PAIR: Phase 1 Survey 2023</a:t>
            </a:r>
            <a:endParaRPr lang="en-GB"/>
          </a:p>
          <a:p>
            <a:endParaRPr lang="en-GB"/>
          </a:p>
        </p:txBody>
      </p:sp>
      <p:graphicFrame>
        <p:nvGraphicFramePr>
          <p:cNvPr id="7" name="Chart 6">
            <a:extLst>
              <a:ext uri="{FF2B5EF4-FFF2-40B4-BE49-F238E27FC236}">
                <a16:creationId xmlns:a16="http://schemas.microsoft.com/office/drawing/2014/main" id="{0632BBFD-8BEE-ACD4-73F8-63648556F4D4}"/>
              </a:ext>
            </a:extLst>
          </p:cNvPr>
          <p:cNvGraphicFramePr/>
          <p:nvPr>
            <p:extLst>
              <p:ext uri="{D42A27DB-BD31-4B8C-83A1-F6EECF244321}">
                <p14:modId xmlns:p14="http://schemas.microsoft.com/office/powerpoint/2010/main" val="1846536096"/>
              </p:ext>
            </p:extLst>
          </p:nvPr>
        </p:nvGraphicFramePr>
        <p:xfrm>
          <a:off x="609600" y="1662380"/>
          <a:ext cx="10601324" cy="330054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
            <a:extLst>
              <a:ext uri="{FF2B5EF4-FFF2-40B4-BE49-F238E27FC236}">
                <a16:creationId xmlns:a16="http://schemas.microsoft.com/office/drawing/2014/main" id="{41FF62C2-E7B1-BD66-F8B2-82DAD892CA33}"/>
              </a:ext>
            </a:extLst>
          </p:cNvPr>
          <p:cNvSpPr>
            <a:spLocks noGrp="1"/>
          </p:cNvSpPr>
          <p:nvPr>
            <p:ph type="body" sz="quarter" idx="23"/>
          </p:nvPr>
        </p:nvSpPr>
        <p:spPr>
          <a:xfrm>
            <a:off x="1881188" y="6332538"/>
            <a:ext cx="9329737" cy="244475"/>
          </a:xfrm>
        </p:spPr>
        <p:txBody>
          <a:bodyPr/>
          <a:lstStyle/>
          <a:p>
            <a:r>
              <a:rPr lang="en-US"/>
              <a:t>2023: Sample size =  421 | Base = All who have not contacted an </a:t>
            </a:r>
            <a:r>
              <a:rPr lang="en-US" err="1"/>
              <a:t>organisations</a:t>
            </a:r>
            <a:r>
              <a:rPr lang="en-US"/>
              <a:t> | Q7. You said you have never contacted an </a:t>
            </a:r>
            <a:r>
              <a:rPr lang="en-US" err="1"/>
              <a:t>organisation</a:t>
            </a:r>
            <a:r>
              <a:rPr lang="en-US"/>
              <a:t> for anything related to your personal information or data. Why is this?</a:t>
            </a:r>
            <a:endParaRPr lang="en-GB"/>
          </a:p>
        </p:txBody>
      </p:sp>
      <p:sp>
        <p:nvSpPr>
          <p:cNvPr id="4" name="TextBox 3">
            <a:extLst>
              <a:ext uri="{FF2B5EF4-FFF2-40B4-BE49-F238E27FC236}">
                <a16:creationId xmlns:a16="http://schemas.microsoft.com/office/drawing/2014/main" id="{FB3678A8-5B2F-D257-683C-DF00718898D8}"/>
              </a:ext>
            </a:extLst>
          </p:cNvPr>
          <p:cNvSpPr txBox="1"/>
          <p:nvPr/>
        </p:nvSpPr>
        <p:spPr>
          <a:xfrm>
            <a:off x="663722" y="4895380"/>
            <a:ext cx="11036941" cy="1169551"/>
          </a:xfrm>
          <a:prstGeom prst="rect">
            <a:avLst/>
          </a:prstGeom>
          <a:noFill/>
          <a:ln>
            <a:solidFill>
              <a:schemeClr val="tx2"/>
            </a:solidFill>
          </a:ln>
        </p:spPr>
        <p:txBody>
          <a:bodyPr wrap="square" lIns="91440" tIns="45720" rIns="91440" bIns="45720" anchor="t">
            <a:spAutoFit/>
          </a:bodyPr>
          <a:lstStyle/>
          <a:p>
            <a:pPr>
              <a:spcAft>
                <a:spcPts val="600"/>
              </a:spcAft>
            </a:pPr>
            <a:r>
              <a:rPr lang="en-GB" sz="1200" b="1"/>
              <a:t>Some differences in responses related to</a:t>
            </a:r>
            <a:r>
              <a:rPr lang="en-US" sz="1200" b="1"/>
              <a:t> why individuals haven’t contacted organisations about their personal data by disability:</a:t>
            </a:r>
            <a:endParaRPr lang="en-GB" sz="1200" b="1"/>
          </a:p>
          <a:p>
            <a:pPr marL="171450" indent="-171450">
              <a:spcAft>
                <a:spcPts val="600"/>
              </a:spcAft>
              <a:buFont typeface="Arial" panose="020B0604020202020204" pitchFamily="34" charset="0"/>
              <a:buChar char="•"/>
            </a:pPr>
            <a:r>
              <a:rPr lang="en-GB" sz="1200"/>
              <a:t>UK adults who have a </a:t>
            </a:r>
            <a:r>
              <a:rPr lang="en-GB" sz="1200" b="1"/>
              <a:t>disability </a:t>
            </a:r>
            <a:r>
              <a:rPr lang="en-GB" sz="1200"/>
              <a:t>are more likely to say they </a:t>
            </a:r>
            <a:r>
              <a:rPr lang="en-GB" sz="1200" b="1"/>
              <a:t>do not know how to contact an organisation regarding their personal data </a:t>
            </a:r>
            <a:r>
              <a:rPr lang="en-GB" sz="1200"/>
              <a:t>(26%) than those without a disability (16%).</a:t>
            </a:r>
            <a:endParaRPr lang="en-GB" sz="1200">
              <a:ea typeface="Roboto"/>
              <a:cs typeface="Roboto"/>
            </a:endParaRPr>
          </a:p>
          <a:p>
            <a:pPr marL="171450" indent="-171450">
              <a:spcAft>
                <a:spcPts val="600"/>
              </a:spcAft>
              <a:buFont typeface="Arial" panose="020B0604020202020204" pitchFamily="34" charset="0"/>
              <a:buChar char="•"/>
            </a:pPr>
            <a:r>
              <a:rPr lang="en-GB" sz="1200"/>
              <a:t>People who </a:t>
            </a:r>
            <a:r>
              <a:rPr lang="en-GB" sz="1200" b="1"/>
              <a:t>don’t have a disability </a:t>
            </a:r>
            <a:r>
              <a:rPr lang="en-GB" sz="1200"/>
              <a:t>are more likely to say they have</a:t>
            </a:r>
            <a:r>
              <a:rPr lang="en-GB" sz="1200" b="1"/>
              <a:t> never felt the need to contact an organisation regarding their personal data </a:t>
            </a:r>
            <a:r>
              <a:rPr lang="en-GB" sz="1200"/>
              <a:t>(63%) than those who have a disability (46%).</a:t>
            </a:r>
            <a:endParaRPr lang="en-GB" sz="1200">
              <a:ea typeface="Roboto"/>
              <a:cs typeface="Roboto"/>
            </a:endParaRPr>
          </a:p>
        </p:txBody>
      </p:sp>
    </p:spTree>
    <p:extLst>
      <p:ext uri="{BB962C8B-B14F-4D97-AF65-F5344CB8AC3E}">
        <p14:creationId xmlns:p14="http://schemas.microsoft.com/office/powerpoint/2010/main" val="317764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vanta merges acquisitions into core brand - Next 15 Group plc - The ...">
            <a:extLst>
              <a:ext uri="{FF2B5EF4-FFF2-40B4-BE49-F238E27FC236}">
                <a16:creationId xmlns:a16="http://schemas.microsoft.com/office/drawing/2014/main" id="{E4A28768-DD1A-ACFA-C7C3-90736E9929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30" r="20982" b="9129"/>
          <a:stretch/>
        </p:blipFill>
        <p:spPr bwMode="auto">
          <a:xfrm>
            <a:off x="552061" y="304907"/>
            <a:ext cx="1222311" cy="469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ECE1833-100A-46D6-89A4-D0B7FCB1CE15}"/>
              </a:ext>
            </a:extLst>
          </p:cNvPr>
          <p:cNvSpPr>
            <a:spLocks noGrp="1"/>
          </p:cNvSpPr>
          <p:nvPr>
            <p:ph type="body" sz="quarter" idx="12"/>
          </p:nvPr>
        </p:nvSpPr>
        <p:spPr>
          <a:xfrm>
            <a:off x="609599" y="1714499"/>
            <a:ext cx="6960244" cy="1854201"/>
          </a:xfrm>
        </p:spPr>
        <p:txBody>
          <a:bodyPr>
            <a:noAutofit/>
          </a:bodyPr>
          <a:lstStyle/>
          <a:p>
            <a:endParaRPr lang="en-US" sz="4100"/>
          </a:p>
          <a:p>
            <a:r>
              <a:rPr lang="en-US" sz="4100">
                <a:latin typeface="Georgia"/>
              </a:rPr>
              <a:t>Awareness of the ICO and confidence in what they do</a:t>
            </a:r>
            <a:endParaRPr lang="en-GB" sz="4100">
              <a:latin typeface="Georgia"/>
            </a:endParaRPr>
          </a:p>
        </p:txBody>
      </p:sp>
    </p:spTree>
    <p:extLst>
      <p:ext uri="{BB962C8B-B14F-4D97-AF65-F5344CB8AC3E}">
        <p14:creationId xmlns:p14="http://schemas.microsoft.com/office/powerpoint/2010/main" val="2423742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BDA9EB2-19D7-1FA2-6DA9-A801D583FF00}"/>
              </a:ext>
            </a:extLst>
          </p:cNvPr>
          <p:cNvSpPr/>
          <p:nvPr/>
        </p:nvSpPr>
        <p:spPr>
          <a:xfrm rot="16200000">
            <a:off x="6085324" y="3150614"/>
            <a:ext cx="3091100" cy="1673070"/>
          </a:xfrm>
          <a:prstGeom prst="rect">
            <a:avLst/>
          </a:prstGeom>
          <a:solidFill>
            <a:schemeClr val="bg2">
              <a:lumMod val="9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31" name="Chart 30">
            <a:extLst>
              <a:ext uri="{FF2B5EF4-FFF2-40B4-BE49-F238E27FC236}">
                <a16:creationId xmlns:a16="http://schemas.microsoft.com/office/drawing/2014/main" id="{7689C7FD-B789-E3A5-8057-A97F7683F566}"/>
              </a:ext>
            </a:extLst>
          </p:cNvPr>
          <p:cNvGraphicFramePr/>
          <p:nvPr>
            <p:extLst>
              <p:ext uri="{D42A27DB-BD31-4B8C-83A1-F6EECF244321}">
                <p14:modId xmlns:p14="http://schemas.microsoft.com/office/powerpoint/2010/main" val="1801311024"/>
              </p:ext>
            </p:extLst>
          </p:nvPr>
        </p:nvGraphicFramePr>
        <p:xfrm>
          <a:off x="302274" y="1742336"/>
          <a:ext cx="8293086" cy="42342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E06D826-F9F1-8A63-E364-0A8AFBE5B156}"/>
              </a:ext>
            </a:extLst>
          </p:cNvPr>
          <p:cNvSpPr>
            <a:spLocks noGrp="1"/>
          </p:cNvSpPr>
          <p:nvPr>
            <p:ph type="body" sz="quarter" idx="11"/>
          </p:nvPr>
        </p:nvSpPr>
        <p:spPr/>
        <p:txBody>
          <a:bodyPr/>
          <a:lstStyle/>
          <a:p>
            <a:r>
              <a:rPr lang="en-US" sz="2000">
                <a:latin typeface="+mn-lt"/>
              </a:rPr>
              <a:t>Half of UK adults say they are aware of the ICO, however only one in five say they know what the ICO does.</a:t>
            </a:r>
            <a:endParaRPr lang="en-GB" sz="2000">
              <a:latin typeface="+mn-lt"/>
            </a:endParaRPr>
          </a:p>
        </p:txBody>
      </p:sp>
      <p:sp>
        <p:nvSpPr>
          <p:cNvPr id="4" name="Text Placeholder 3">
            <a:extLst>
              <a:ext uri="{FF2B5EF4-FFF2-40B4-BE49-F238E27FC236}">
                <a16:creationId xmlns:a16="http://schemas.microsoft.com/office/drawing/2014/main" id="{B1E0267F-101B-63B7-3BD3-E2E7959D798C}"/>
              </a:ext>
            </a:extLst>
          </p:cNvPr>
          <p:cNvSpPr>
            <a:spLocks noGrp="1"/>
          </p:cNvSpPr>
          <p:nvPr>
            <p:ph type="body" sz="quarter" idx="15"/>
          </p:nvPr>
        </p:nvSpPr>
        <p:spPr/>
        <p:txBody>
          <a:bodyPr/>
          <a:lstStyle/>
          <a:p>
            <a:r>
              <a:rPr lang="en-US"/>
              <a:t>ICO PAIR: Phase 1 Survey 2023</a:t>
            </a:r>
            <a:endParaRPr lang="en-GB"/>
          </a:p>
          <a:p>
            <a:endParaRPr lang="en-GB"/>
          </a:p>
        </p:txBody>
      </p:sp>
      <p:sp>
        <p:nvSpPr>
          <p:cNvPr id="23" name="TextBox 22">
            <a:extLst>
              <a:ext uri="{FF2B5EF4-FFF2-40B4-BE49-F238E27FC236}">
                <a16:creationId xmlns:a16="http://schemas.microsoft.com/office/drawing/2014/main" id="{FC455207-39EE-D950-AE33-6638635F1D56}"/>
              </a:ext>
            </a:extLst>
          </p:cNvPr>
          <p:cNvSpPr txBox="1"/>
          <p:nvPr/>
        </p:nvSpPr>
        <p:spPr>
          <a:xfrm>
            <a:off x="130664" y="3318342"/>
            <a:ext cx="618836" cy="600164"/>
          </a:xfrm>
          <a:prstGeom prst="rect">
            <a:avLst/>
          </a:prstGeom>
          <a:noFill/>
        </p:spPr>
        <p:txBody>
          <a:bodyPr wrap="square">
            <a:spAutoFit/>
          </a:bodyPr>
          <a:lstStyle/>
          <a:p>
            <a:pPr algn="ctr"/>
            <a:r>
              <a:rPr lang="en-US" sz="1050">
                <a:solidFill>
                  <a:schemeClr val="accent2">
                    <a:lumMod val="75000"/>
                  </a:schemeClr>
                </a:solidFill>
              </a:rPr>
              <a:t>NET Aware:</a:t>
            </a:r>
          </a:p>
          <a:p>
            <a:pPr algn="ctr"/>
            <a:r>
              <a:rPr lang="en-US" sz="1200" b="1">
                <a:solidFill>
                  <a:schemeClr val="accent2">
                    <a:lumMod val="75000"/>
                  </a:schemeClr>
                </a:solidFill>
              </a:rPr>
              <a:t>85%</a:t>
            </a:r>
            <a:endParaRPr lang="en-GB" sz="1200" b="1">
              <a:solidFill>
                <a:schemeClr val="accent2">
                  <a:lumMod val="75000"/>
                </a:schemeClr>
              </a:solidFill>
            </a:endParaRPr>
          </a:p>
        </p:txBody>
      </p:sp>
      <p:sp>
        <p:nvSpPr>
          <p:cNvPr id="24" name="TextBox 23">
            <a:extLst>
              <a:ext uri="{FF2B5EF4-FFF2-40B4-BE49-F238E27FC236}">
                <a16:creationId xmlns:a16="http://schemas.microsoft.com/office/drawing/2014/main" id="{B8F29B8A-FAB4-A968-A228-7BB72B597952}"/>
              </a:ext>
            </a:extLst>
          </p:cNvPr>
          <p:cNvSpPr txBox="1"/>
          <p:nvPr/>
        </p:nvSpPr>
        <p:spPr>
          <a:xfrm>
            <a:off x="1777791" y="3192524"/>
            <a:ext cx="618836" cy="600164"/>
          </a:xfrm>
          <a:prstGeom prst="rect">
            <a:avLst/>
          </a:prstGeom>
          <a:noFill/>
        </p:spPr>
        <p:txBody>
          <a:bodyPr wrap="square">
            <a:spAutoFit/>
          </a:bodyPr>
          <a:lstStyle/>
          <a:p>
            <a:pPr algn="ctr"/>
            <a:r>
              <a:rPr lang="en-US" sz="1050">
                <a:solidFill>
                  <a:schemeClr val="accent2">
                    <a:lumMod val="75000"/>
                  </a:schemeClr>
                </a:solidFill>
              </a:rPr>
              <a:t>NET Aware:</a:t>
            </a:r>
          </a:p>
          <a:p>
            <a:pPr algn="ctr"/>
            <a:r>
              <a:rPr lang="en-US" sz="1200" b="1">
                <a:solidFill>
                  <a:schemeClr val="accent2">
                    <a:lumMod val="75000"/>
                  </a:schemeClr>
                </a:solidFill>
              </a:rPr>
              <a:t>76%</a:t>
            </a:r>
            <a:endParaRPr lang="en-GB" sz="1200" b="1">
              <a:solidFill>
                <a:schemeClr val="accent2">
                  <a:lumMod val="75000"/>
                </a:schemeClr>
              </a:solidFill>
            </a:endParaRPr>
          </a:p>
        </p:txBody>
      </p:sp>
      <p:sp>
        <p:nvSpPr>
          <p:cNvPr id="25" name="TextBox 24">
            <a:extLst>
              <a:ext uri="{FF2B5EF4-FFF2-40B4-BE49-F238E27FC236}">
                <a16:creationId xmlns:a16="http://schemas.microsoft.com/office/drawing/2014/main" id="{20A34301-D6BD-C768-3BA5-A6CDA7A867EE}"/>
              </a:ext>
            </a:extLst>
          </p:cNvPr>
          <p:cNvSpPr txBox="1"/>
          <p:nvPr/>
        </p:nvSpPr>
        <p:spPr>
          <a:xfrm>
            <a:off x="3399614" y="2986473"/>
            <a:ext cx="618836" cy="600164"/>
          </a:xfrm>
          <a:prstGeom prst="rect">
            <a:avLst/>
          </a:prstGeom>
          <a:noFill/>
        </p:spPr>
        <p:txBody>
          <a:bodyPr wrap="square">
            <a:spAutoFit/>
          </a:bodyPr>
          <a:lstStyle/>
          <a:p>
            <a:pPr algn="ctr"/>
            <a:r>
              <a:rPr lang="en-US" sz="1050">
                <a:solidFill>
                  <a:schemeClr val="accent2">
                    <a:lumMod val="75000"/>
                  </a:schemeClr>
                </a:solidFill>
              </a:rPr>
              <a:t>NET Aware:</a:t>
            </a:r>
          </a:p>
          <a:p>
            <a:pPr algn="ctr"/>
            <a:r>
              <a:rPr lang="en-US" sz="1200" b="1">
                <a:solidFill>
                  <a:schemeClr val="accent2">
                    <a:lumMod val="75000"/>
                  </a:schemeClr>
                </a:solidFill>
              </a:rPr>
              <a:t>58%</a:t>
            </a:r>
            <a:endParaRPr lang="en-GB" sz="1200" b="1">
              <a:solidFill>
                <a:schemeClr val="accent2">
                  <a:lumMod val="75000"/>
                </a:schemeClr>
              </a:solidFill>
            </a:endParaRPr>
          </a:p>
        </p:txBody>
      </p:sp>
      <p:sp>
        <p:nvSpPr>
          <p:cNvPr id="26" name="TextBox 25">
            <a:extLst>
              <a:ext uri="{FF2B5EF4-FFF2-40B4-BE49-F238E27FC236}">
                <a16:creationId xmlns:a16="http://schemas.microsoft.com/office/drawing/2014/main" id="{1C90E1F5-AEEC-69A7-32B6-3E8B97E1966B}"/>
              </a:ext>
            </a:extLst>
          </p:cNvPr>
          <p:cNvSpPr txBox="1"/>
          <p:nvPr/>
        </p:nvSpPr>
        <p:spPr>
          <a:xfrm>
            <a:off x="5004618" y="2928426"/>
            <a:ext cx="618836" cy="600164"/>
          </a:xfrm>
          <a:prstGeom prst="rect">
            <a:avLst/>
          </a:prstGeom>
          <a:noFill/>
        </p:spPr>
        <p:txBody>
          <a:bodyPr wrap="square">
            <a:spAutoFit/>
          </a:bodyPr>
          <a:lstStyle/>
          <a:p>
            <a:pPr algn="ctr"/>
            <a:r>
              <a:rPr lang="en-US" sz="1050">
                <a:solidFill>
                  <a:schemeClr val="accent2">
                    <a:lumMod val="75000"/>
                  </a:schemeClr>
                </a:solidFill>
              </a:rPr>
              <a:t>NET Aware:</a:t>
            </a:r>
          </a:p>
          <a:p>
            <a:pPr algn="ctr"/>
            <a:r>
              <a:rPr lang="en-US" sz="1200" b="1">
                <a:solidFill>
                  <a:schemeClr val="accent2">
                    <a:lumMod val="75000"/>
                  </a:schemeClr>
                </a:solidFill>
              </a:rPr>
              <a:t>51%</a:t>
            </a:r>
            <a:endParaRPr lang="en-GB" sz="1200" b="1">
              <a:solidFill>
                <a:schemeClr val="accent2">
                  <a:lumMod val="75000"/>
                </a:schemeClr>
              </a:solidFill>
            </a:endParaRPr>
          </a:p>
        </p:txBody>
      </p:sp>
      <p:sp>
        <p:nvSpPr>
          <p:cNvPr id="27" name="TextBox 26">
            <a:extLst>
              <a:ext uri="{FF2B5EF4-FFF2-40B4-BE49-F238E27FC236}">
                <a16:creationId xmlns:a16="http://schemas.microsoft.com/office/drawing/2014/main" id="{42EEA76B-2201-9BCE-E53F-410E1D2EFC73}"/>
              </a:ext>
            </a:extLst>
          </p:cNvPr>
          <p:cNvSpPr txBox="1"/>
          <p:nvPr/>
        </p:nvSpPr>
        <p:spPr>
          <a:xfrm>
            <a:off x="6575905" y="2910914"/>
            <a:ext cx="618836" cy="600164"/>
          </a:xfrm>
          <a:prstGeom prst="rect">
            <a:avLst/>
          </a:prstGeom>
          <a:noFill/>
        </p:spPr>
        <p:txBody>
          <a:bodyPr wrap="square">
            <a:spAutoFit/>
          </a:bodyPr>
          <a:lstStyle/>
          <a:p>
            <a:pPr algn="ctr"/>
            <a:r>
              <a:rPr lang="en-US" sz="1050">
                <a:solidFill>
                  <a:schemeClr val="accent2">
                    <a:lumMod val="75000"/>
                  </a:schemeClr>
                </a:solidFill>
              </a:rPr>
              <a:t>NET Aware:</a:t>
            </a:r>
          </a:p>
          <a:p>
            <a:pPr algn="ctr"/>
            <a:r>
              <a:rPr lang="en-US" sz="1200" b="1">
                <a:solidFill>
                  <a:schemeClr val="accent2">
                    <a:lumMod val="75000"/>
                  </a:schemeClr>
                </a:solidFill>
              </a:rPr>
              <a:t>51%</a:t>
            </a:r>
            <a:endParaRPr lang="en-GB" sz="1200" b="1">
              <a:solidFill>
                <a:schemeClr val="accent2">
                  <a:lumMod val="75000"/>
                </a:schemeClr>
              </a:solidFill>
            </a:endParaRPr>
          </a:p>
        </p:txBody>
      </p:sp>
      <p:sp>
        <p:nvSpPr>
          <p:cNvPr id="37" name="Text Placeholder 3">
            <a:extLst>
              <a:ext uri="{FF2B5EF4-FFF2-40B4-BE49-F238E27FC236}">
                <a16:creationId xmlns:a16="http://schemas.microsoft.com/office/drawing/2014/main" id="{AA18FD61-91DD-234C-6A69-725AEC0C2056}"/>
              </a:ext>
            </a:extLst>
          </p:cNvPr>
          <p:cNvSpPr>
            <a:spLocks noGrp="1"/>
          </p:cNvSpPr>
          <p:nvPr>
            <p:ph type="body" sz="quarter" idx="23"/>
          </p:nvPr>
        </p:nvSpPr>
        <p:spPr>
          <a:xfrm>
            <a:off x="1881189" y="6332538"/>
            <a:ext cx="7488000" cy="244475"/>
          </a:xfrm>
        </p:spPr>
        <p:txBody>
          <a:bodyPr/>
          <a:lstStyle/>
          <a:p>
            <a:r>
              <a:rPr lang="en-US"/>
              <a:t>2023: Sample size = 2017 | Base = All respondents | Q8. Below are a number of regulatory bodies who work in the UK. How familiar are you with each one? / 2022: Sample size = 2067 | Base = All respondents | Q13. Below are some different regulatory bodies who work in the UK. How familiar are you with each one?</a:t>
            </a:r>
            <a:endParaRPr lang="en-GB"/>
          </a:p>
        </p:txBody>
      </p:sp>
      <p:sp>
        <p:nvSpPr>
          <p:cNvPr id="45" name="TextBox 44">
            <a:extLst>
              <a:ext uri="{FF2B5EF4-FFF2-40B4-BE49-F238E27FC236}">
                <a16:creationId xmlns:a16="http://schemas.microsoft.com/office/drawing/2014/main" id="{F5913396-1AAE-FCC5-8CC1-459706BF3CB1}"/>
              </a:ext>
            </a:extLst>
          </p:cNvPr>
          <p:cNvSpPr txBox="1"/>
          <p:nvPr/>
        </p:nvSpPr>
        <p:spPr>
          <a:xfrm>
            <a:off x="8965997" y="1866377"/>
            <a:ext cx="2740145" cy="430887"/>
          </a:xfrm>
          <a:prstGeom prst="rect">
            <a:avLst/>
          </a:prstGeom>
          <a:noFill/>
        </p:spPr>
        <p:txBody>
          <a:bodyPr wrap="square" lIns="91440" tIns="45720" rIns="91440" bIns="45720" rtlCol="0" anchor="t">
            <a:spAutoFit/>
          </a:bodyPr>
          <a:lstStyle/>
          <a:p>
            <a:pPr algn="ctr"/>
            <a:r>
              <a:rPr lang="en-GB" sz="1100" b="1">
                <a:latin typeface="Segoe UI" panose="020B0502040204020203" pitchFamily="34" charset="0"/>
              </a:rPr>
              <a:t>Comparison to</a:t>
            </a:r>
            <a:endParaRPr lang="en-US" sz="1100" b="1">
              <a:latin typeface="Segoe UI" panose="020B0502040204020203" pitchFamily="34" charset="0"/>
            </a:endParaRPr>
          </a:p>
          <a:p>
            <a:pPr algn="ctr"/>
            <a:r>
              <a:rPr lang="en-GB" sz="1100" b="1">
                <a:effectLst/>
                <a:latin typeface="Segoe UI"/>
                <a:cs typeface="Segoe UI"/>
              </a:rPr>
              <a:t>2022 Public Awareness Research*</a:t>
            </a:r>
            <a:r>
              <a:rPr lang="en-GB" sz="1100" b="1">
                <a:latin typeface="Segoe UI"/>
                <a:cs typeface="Segoe UI"/>
              </a:rPr>
              <a:t> </a:t>
            </a:r>
            <a:endParaRPr lang="en-GB" sz="1100" b="1">
              <a:effectLst/>
              <a:latin typeface="Segoe UI" panose="020B0502040204020203" pitchFamily="34" charset="0"/>
              <a:cs typeface="Segoe UI"/>
            </a:endParaRPr>
          </a:p>
        </p:txBody>
      </p:sp>
      <p:graphicFrame>
        <p:nvGraphicFramePr>
          <p:cNvPr id="50" name="Table 49">
            <a:extLst>
              <a:ext uri="{FF2B5EF4-FFF2-40B4-BE49-F238E27FC236}">
                <a16:creationId xmlns:a16="http://schemas.microsoft.com/office/drawing/2014/main" id="{882B653E-1EBA-CF98-C697-2AAEFF715ADC}"/>
              </a:ext>
            </a:extLst>
          </p:cNvPr>
          <p:cNvGraphicFramePr>
            <a:graphicFrameLocks noGrp="1"/>
          </p:cNvGraphicFramePr>
          <p:nvPr>
            <p:extLst>
              <p:ext uri="{D42A27DB-BD31-4B8C-83A1-F6EECF244321}">
                <p14:modId xmlns:p14="http://schemas.microsoft.com/office/powerpoint/2010/main" val="2367620987"/>
              </p:ext>
            </p:extLst>
          </p:nvPr>
        </p:nvGraphicFramePr>
        <p:xfrm>
          <a:off x="8965997" y="2441599"/>
          <a:ext cx="2717558" cy="3091100"/>
        </p:xfrm>
        <a:graphic>
          <a:graphicData uri="http://schemas.openxmlformats.org/drawingml/2006/table">
            <a:tbl>
              <a:tblPr firstRow="1" bandRow="1">
                <a:tableStyleId>{16D9F66E-5EB9-4882-86FB-DCBF35E3C3E4}</a:tableStyleId>
              </a:tblPr>
              <a:tblGrid>
                <a:gridCol w="1358779">
                  <a:extLst>
                    <a:ext uri="{9D8B030D-6E8A-4147-A177-3AD203B41FA5}">
                      <a16:colId xmlns:a16="http://schemas.microsoft.com/office/drawing/2014/main" val="894613250"/>
                    </a:ext>
                  </a:extLst>
                </a:gridCol>
                <a:gridCol w="1358779">
                  <a:extLst>
                    <a:ext uri="{9D8B030D-6E8A-4147-A177-3AD203B41FA5}">
                      <a16:colId xmlns:a16="http://schemas.microsoft.com/office/drawing/2014/main" val="1221495191"/>
                    </a:ext>
                  </a:extLst>
                </a:gridCol>
              </a:tblGrid>
              <a:tr h="618220">
                <a:tc>
                  <a:txBody>
                    <a:bodyPr/>
                    <a:lstStyle/>
                    <a:p>
                      <a:pPr algn="ctr"/>
                      <a:r>
                        <a:rPr lang="en-US" sz="1600" b="1"/>
                        <a:t>FCA</a:t>
                      </a:r>
                      <a:endParaRPr lang="en-GB" sz="16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6"/>
                          </a:solidFill>
                          <a:latin typeface="+mn-lt"/>
                          <a:ea typeface="+mn-ea"/>
                          <a:cs typeface="+mn-cs"/>
                        </a:rPr>
                        <a:t>- 8%</a:t>
                      </a:r>
                      <a:endParaRPr lang="en-GB" sz="1400" b="0" kern="1200">
                        <a:solidFill>
                          <a:schemeClr val="accent6"/>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479819569"/>
                  </a:ext>
                </a:extLst>
              </a:tr>
              <a:tr h="618220">
                <a:tc>
                  <a:txBody>
                    <a:bodyPr/>
                    <a:lstStyle/>
                    <a:p>
                      <a:pPr algn="ctr"/>
                      <a:r>
                        <a:rPr lang="en-US" sz="1600" b="1"/>
                        <a:t>CAA</a:t>
                      </a:r>
                      <a:endParaRPr lang="en-GB" sz="16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6"/>
                          </a:solidFill>
                          <a:latin typeface="+mn-lt"/>
                          <a:ea typeface="+mn-ea"/>
                          <a:cs typeface="+mn-cs"/>
                        </a:rPr>
                        <a:t>- 7%</a:t>
                      </a:r>
                      <a:endParaRPr lang="en-GB" sz="1400" b="0" kern="1200">
                        <a:solidFill>
                          <a:schemeClr val="accent6"/>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602664385"/>
                  </a:ext>
                </a:extLst>
              </a:tr>
              <a:tr h="618220">
                <a:tc>
                  <a:txBody>
                    <a:bodyPr/>
                    <a:lstStyle/>
                    <a:p>
                      <a:pPr algn="ctr"/>
                      <a:r>
                        <a:rPr lang="en-US" sz="1600" b="1"/>
                        <a:t>MHRA</a:t>
                      </a:r>
                      <a:endParaRPr lang="en-GB" sz="16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6"/>
                          </a:solidFill>
                          <a:latin typeface="+mn-lt"/>
                          <a:ea typeface="+mn-ea"/>
                          <a:cs typeface="+mn-cs"/>
                        </a:rPr>
                        <a:t>- 4%</a:t>
                      </a:r>
                      <a:endParaRPr lang="en-GB" sz="1400" b="0" kern="1200">
                        <a:solidFill>
                          <a:schemeClr val="accent6"/>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662198057"/>
                  </a:ext>
                </a:extLst>
              </a:tr>
              <a:tr h="618220">
                <a:tc>
                  <a:txBody>
                    <a:bodyPr/>
                    <a:lstStyle/>
                    <a:p>
                      <a:pPr algn="ctr"/>
                      <a:r>
                        <a:rPr lang="en-US" sz="1600" b="1"/>
                        <a:t>CMA</a:t>
                      </a:r>
                      <a:endParaRPr lang="en-GB" sz="16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6"/>
                          </a:solidFill>
                          <a:latin typeface="+mn-lt"/>
                          <a:ea typeface="+mn-ea"/>
                          <a:cs typeface="+mn-cs"/>
                        </a:rPr>
                        <a:t>- 4%</a:t>
                      </a:r>
                      <a:endParaRPr lang="en-GB" sz="1400" b="0" kern="1200">
                        <a:solidFill>
                          <a:schemeClr val="accent6"/>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049047366"/>
                  </a:ext>
                </a:extLst>
              </a:tr>
              <a:tr h="618220">
                <a:tc>
                  <a:txBody>
                    <a:bodyPr/>
                    <a:lstStyle/>
                    <a:p>
                      <a:pPr algn="ctr"/>
                      <a:r>
                        <a:rPr lang="en-US" sz="1600" b="1"/>
                        <a:t>ICO</a:t>
                      </a:r>
                      <a:endParaRPr lang="en-GB" sz="160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a:solidFill>
                            <a:schemeClr val="accent6"/>
                          </a:solidFill>
                          <a:latin typeface="+mn-lt"/>
                          <a:ea typeface="+mn-ea"/>
                          <a:cs typeface="+mn-cs"/>
                        </a:rPr>
                        <a:t>- 9%</a:t>
                      </a:r>
                      <a:endParaRPr lang="en-GB" sz="1400" b="0" kern="1200">
                        <a:solidFill>
                          <a:schemeClr val="accent6"/>
                        </a:solidFill>
                        <a:latin typeface="+mn-lt"/>
                        <a:ea typeface="+mn-ea"/>
                        <a:cs typeface="+mn-cs"/>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148922587"/>
                  </a:ext>
                </a:extLst>
              </a:tr>
            </a:tbl>
          </a:graphicData>
        </a:graphic>
      </p:graphicFrame>
      <p:sp>
        <p:nvSpPr>
          <p:cNvPr id="51" name="TextBox 50">
            <a:extLst>
              <a:ext uri="{FF2B5EF4-FFF2-40B4-BE49-F238E27FC236}">
                <a16:creationId xmlns:a16="http://schemas.microsoft.com/office/drawing/2014/main" id="{53F16E0B-8649-8883-BB0A-9ED543A4AC6A}"/>
              </a:ext>
            </a:extLst>
          </p:cNvPr>
          <p:cNvSpPr txBox="1"/>
          <p:nvPr/>
        </p:nvSpPr>
        <p:spPr>
          <a:xfrm>
            <a:off x="8965996" y="5539376"/>
            <a:ext cx="2740145" cy="246221"/>
          </a:xfrm>
          <a:prstGeom prst="rect">
            <a:avLst/>
          </a:prstGeom>
          <a:noFill/>
        </p:spPr>
        <p:txBody>
          <a:bodyPr wrap="square" rtlCol="0">
            <a:spAutoFit/>
          </a:bodyPr>
          <a:lstStyle/>
          <a:p>
            <a:r>
              <a:rPr lang="en-US" sz="1000" i="1"/>
              <a:t>Based on “Heard of and know about” % scores</a:t>
            </a:r>
            <a:endParaRPr lang="en-GB" sz="1000" i="1"/>
          </a:p>
        </p:txBody>
      </p:sp>
      <p:sp>
        <p:nvSpPr>
          <p:cNvPr id="5" name="TextBox 4">
            <a:extLst>
              <a:ext uri="{FF2B5EF4-FFF2-40B4-BE49-F238E27FC236}">
                <a16:creationId xmlns:a16="http://schemas.microsoft.com/office/drawing/2014/main" id="{D98CE438-7633-0BFC-38A9-5AA31978E358}"/>
              </a:ext>
            </a:extLst>
          </p:cNvPr>
          <p:cNvSpPr txBox="1"/>
          <p:nvPr/>
        </p:nvSpPr>
        <p:spPr>
          <a:xfrm>
            <a:off x="9410217" y="6192738"/>
            <a:ext cx="1771157" cy="553998"/>
          </a:xfrm>
          <a:prstGeom prst="rect">
            <a:avLst/>
          </a:prstGeom>
          <a:noFill/>
          <a:ln>
            <a:solidFill>
              <a:schemeClr val="tx1"/>
            </a:solidFill>
          </a:ln>
        </p:spPr>
        <p:txBody>
          <a:bodyPr wrap="square" rtlCol="0">
            <a:spAutoFit/>
          </a:bodyPr>
          <a:lstStyle/>
          <a:p>
            <a:r>
              <a:rPr lang="en-US" sz="1000" b="1" i="1" u="sng"/>
              <a:t>* NB</a:t>
            </a:r>
            <a:r>
              <a:rPr lang="en-US" sz="900" b="1" i="1" u="sng"/>
              <a:t>: </a:t>
            </a:r>
            <a:r>
              <a:rPr lang="en-US" sz="1000"/>
              <a:t>Comparisons to 2022 data are indicative only. Refer to slide 33 for detail.</a:t>
            </a:r>
            <a:endParaRPr lang="en-GB" sz="1000"/>
          </a:p>
        </p:txBody>
      </p:sp>
    </p:spTree>
    <p:extLst>
      <p:ext uri="{BB962C8B-B14F-4D97-AF65-F5344CB8AC3E}">
        <p14:creationId xmlns:p14="http://schemas.microsoft.com/office/powerpoint/2010/main" val="212503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3">
            <a:extLst>
              <a:ext uri="{FF2B5EF4-FFF2-40B4-BE49-F238E27FC236}">
                <a16:creationId xmlns:a16="http://schemas.microsoft.com/office/drawing/2014/main" id="{F339853E-635E-850A-047D-DC12834C4199}"/>
              </a:ext>
            </a:extLst>
          </p:cNvPr>
          <p:cNvSpPr txBox="1">
            <a:spLocks/>
          </p:cNvSpPr>
          <p:nvPr/>
        </p:nvSpPr>
        <p:spPr>
          <a:xfrm>
            <a:off x="609600" y="699991"/>
            <a:ext cx="11144249" cy="744722"/>
          </a:xfrm>
          <a:prstGeom prst="rect">
            <a:avLst/>
          </a:prstGeom>
        </p:spPr>
        <p:txBody>
          <a:bodyPr vert="horz" lIns="91440" tIns="14400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000" b="0" kern="1200">
                <a:solidFill>
                  <a:schemeClr val="tx1"/>
                </a:solidFill>
                <a:latin typeface="+mj-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n-lt"/>
              </a:rPr>
              <a:t>Groups who are more likely to have heard of and know about the ICO have a similar profile to those who have heard of and can explain information/data rights. However, we see much lower figures for understanding of the ICO than understanding of the term “information/data rights”.</a:t>
            </a:r>
            <a:endParaRPr lang="en-GB" sz="1400">
              <a:latin typeface="+mn-lt"/>
            </a:endParaRPr>
          </a:p>
        </p:txBody>
      </p:sp>
      <p:sp>
        <p:nvSpPr>
          <p:cNvPr id="78" name="Text Placeholder 4">
            <a:extLst>
              <a:ext uri="{FF2B5EF4-FFF2-40B4-BE49-F238E27FC236}">
                <a16:creationId xmlns:a16="http://schemas.microsoft.com/office/drawing/2014/main" id="{530FB80A-207C-A493-9A15-8A90C84126BA}"/>
              </a:ext>
            </a:extLst>
          </p:cNvPr>
          <p:cNvSpPr txBox="1">
            <a:spLocks/>
          </p:cNvSpPr>
          <p:nvPr/>
        </p:nvSpPr>
        <p:spPr>
          <a:xfrm>
            <a:off x="609600" y="396875"/>
            <a:ext cx="5486400" cy="288925"/>
          </a:xfrm>
          <a:prstGeom prst="rect">
            <a:avLst/>
          </a:prstGeom>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100" b="1"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ICO PAIR: Phase 1 Survey 2023</a:t>
            </a:r>
          </a:p>
        </p:txBody>
      </p:sp>
      <p:graphicFrame>
        <p:nvGraphicFramePr>
          <p:cNvPr id="79" name="Content Placeholder 8">
            <a:extLst>
              <a:ext uri="{FF2B5EF4-FFF2-40B4-BE49-F238E27FC236}">
                <a16:creationId xmlns:a16="http://schemas.microsoft.com/office/drawing/2014/main" id="{36688B98-283A-91E7-7A66-A131E00D56F2}"/>
              </a:ext>
            </a:extLst>
          </p:cNvPr>
          <p:cNvGraphicFramePr>
            <a:graphicFrameLocks noGrp="1"/>
          </p:cNvGraphicFramePr>
          <p:nvPr>
            <p:ph sz="quarter" idx="25"/>
            <p:extLst>
              <p:ext uri="{D42A27DB-BD31-4B8C-83A1-F6EECF244321}">
                <p14:modId xmlns:p14="http://schemas.microsoft.com/office/powerpoint/2010/main" val="865283093"/>
              </p:ext>
            </p:extLst>
          </p:nvPr>
        </p:nvGraphicFramePr>
        <p:xfrm>
          <a:off x="1122219" y="2207920"/>
          <a:ext cx="9947563" cy="3096000"/>
        </p:xfrm>
        <a:graphic>
          <a:graphicData uri="http://schemas.openxmlformats.org/drawingml/2006/table">
            <a:tbl>
              <a:tblPr firstRow="1" bandRow="1">
                <a:tableStyleId>{2A488322-F2BA-4B5B-9748-0D474271808F}</a:tableStyleId>
              </a:tblPr>
              <a:tblGrid>
                <a:gridCol w="4991983">
                  <a:extLst>
                    <a:ext uri="{9D8B030D-6E8A-4147-A177-3AD203B41FA5}">
                      <a16:colId xmlns:a16="http://schemas.microsoft.com/office/drawing/2014/main" val="943387324"/>
                    </a:ext>
                  </a:extLst>
                </a:gridCol>
                <a:gridCol w="4955580">
                  <a:extLst>
                    <a:ext uri="{9D8B030D-6E8A-4147-A177-3AD203B41FA5}">
                      <a16:colId xmlns:a16="http://schemas.microsoft.com/office/drawing/2014/main" val="3998716109"/>
                    </a:ext>
                  </a:extLst>
                </a:gridCol>
              </a:tblGrid>
              <a:tr h="792000">
                <a:tc>
                  <a:txBody>
                    <a:bodyPr/>
                    <a:lstStyle/>
                    <a:p>
                      <a:pPr algn="ctr">
                        <a:spcAft>
                          <a:spcPts val="200"/>
                        </a:spcAft>
                      </a:pPr>
                      <a:r>
                        <a:rPr lang="en-US" sz="1400" b="0">
                          <a:solidFill>
                            <a:schemeClr val="tx1"/>
                          </a:solidFill>
                        </a:rPr>
                        <a:t>Those who are more likely to </a:t>
                      </a:r>
                      <a:r>
                        <a:rPr lang="en-US" sz="1400">
                          <a:solidFill>
                            <a:schemeClr val="tx1"/>
                          </a:solidFill>
                        </a:rPr>
                        <a:t>have heard </a:t>
                      </a:r>
                    </a:p>
                    <a:p>
                      <a:pPr algn="ctr">
                        <a:spcAft>
                          <a:spcPts val="200"/>
                        </a:spcAft>
                      </a:pPr>
                      <a:r>
                        <a:rPr lang="en-US" sz="1400">
                          <a:solidFill>
                            <a:schemeClr val="tx1"/>
                          </a:solidFill>
                        </a:rPr>
                        <a:t>and know about the ICO</a:t>
                      </a:r>
                    </a:p>
                    <a:p>
                      <a:pPr algn="ctr">
                        <a:spcAft>
                          <a:spcPts val="200"/>
                        </a:spcAft>
                      </a:pPr>
                      <a:r>
                        <a:rPr lang="en-US" sz="1200" b="0">
                          <a:solidFill>
                            <a:schemeClr val="tx1"/>
                          </a:solidFill>
                        </a:rPr>
                        <a:t>(20% of UK adults)</a:t>
                      </a:r>
                    </a:p>
                  </a:txBody>
                  <a:tcPr anchor="ctr">
                    <a:solidFill>
                      <a:schemeClr val="accent6">
                        <a:lumMod val="20000"/>
                        <a:lumOff val="80000"/>
                      </a:schemeClr>
                    </a:solidFill>
                  </a:tcPr>
                </a:tc>
                <a:tc>
                  <a:txBody>
                    <a:bodyPr/>
                    <a:lstStyle/>
                    <a:p>
                      <a:pPr algn="ctr">
                        <a:spcAft>
                          <a:spcPts val="200"/>
                        </a:spcAft>
                      </a:pPr>
                      <a:r>
                        <a:rPr lang="en-US" sz="1400" b="0">
                          <a:solidFill>
                            <a:schemeClr val="tx1"/>
                          </a:solidFill>
                        </a:rPr>
                        <a:t>Those who are more likely to have </a:t>
                      </a:r>
                      <a:r>
                        <a:rPr lang="en-US" sz="1400">
                          <a:solidFill>
                            <a:schemeClr val="tx1"/>
                          </a:solidFill>
                        </a:rPr>
                        <a:t>heard of </a:t>
                      </a:r>
                    </a:p>
                    <a:p>
                      <a:pPr algn="ctr">
                        <a:spcAft>
                          <a:spcPts val="200"/>
                        </a:spcAft>
                      </a:pPr>
                      <a:r>
                        <a:rPr lang="en-US" sz="1400">
                          <a:solidFill>
                            <a:schemeClr val="tx1"/>
                          </a:solidFill>
                        </a:rPr>
                        <a:t>and be able to explain the term “information/data rights”</a:t>
                      </a:r>
                    </a:p>
                    <a:p>
                      <a:pPr algn="ctr">
                        <a:spcAft>
                          <a:spcPts val="200"/>
                        </a:spcAft>
                      </a:pPr>
                      <a:r>
                        <a:rPr lang="en-US" sz="1200" b="0">
                          <a:solidFill>
                            <a:schemeClr val="tx1"/>
                          </a:solidFill>
                        </a:rPr>
                        <a:t>(43% of UK adults)</a:t>
                      </a:r>
                      <a:endParaRPr lang="en-GB" sz="1050" b="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3377000593"/>
                  </a:ext>
                </a:extLst>
              </a:tr>
              <a:tr h="576000">
                <a:tc>
                  <a:txBody>
                    <a:bodyPr/>
                    <a:lstStyle/>
                    <a:p>
                      <a:pPr algn="ctr"/>
                      <a:r>
                        <a:rPr lang="en-GB" sz="1200" b="1">
                          <a:solidFill>
                            <a:schemeClr val="tx1"/>
                          </a:solidFill>
                        </a:rPr>
                        <a:t>Male (27%) </a:t>
                      </a:r>
                    </a:p>
                    <a:p>
                      <a:pPr algn="ctr"/>
                      <a:r>
                        <a:rPr lang="en-GB" sz="1200" b="0">
                          <a:solidFill>
                            <a:schemeClr val="tx1"/>
                          </a:solidFill>
                        </a:rPr>
                        <a:t>vs. female (14%)</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1">
                          <a:solidFill>
                            <a:schemeClr val="tx1"/>
                          </a:solidFill>
                        </a:rPr>
                        <a:t>Male (</a:t>
                      </a:r>
                      <a:r>
                        <a:rPr lang="en-GB" sz="1200" b="1"/>
                        <a:t>47</a:t>
                      </a:r>
                      <a:r>
                        <a:rPr lang="en-GB" sz="1200" b="1">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vs. female (</a:t>
                      </a:r>
                      <a:r>
                        <a:rPr lang="en-GB" sz="1200"/>
                        <a:t>39</a:t>
                      </a:r>
                      <a:r>
                        <a:rPr lang="en-GB" sz="1200" b="0">
                          <a:solidFill>
                            <a:schemeClr val="tx1"/>
                          </a:solidFill>
                        </a:rPr>
                        <a:t>%)</a:t>
                      </a:r>
                    </a:p>
                  </a:txBody>
                  <a:tcPr anchor="ctr"/>
                </a:tc>
                <a:extLst>
                  <a:ext uri="{0D108BD9-81ED-4DB2-BD59-A6C34878D82A}">
                    <a16:rowId xmlns:a16="http://schemas.microsoft.com/office/drawing/2014/main" val="1629637536"/>
                  </a:ext>
                </a:extLst>
              </a:tr>
              <a:tr h="576000">
                <a:tc>
                  <a:txBody>
                    <a:bodyPr/>
                    <a:lstStyle/>
                    <a:p>
                      <a:pPr algn="ctr"/>
                      <a:r>
                        <a:rPr lang="en-US" sz="1200" b="1">
                          <a:solidFill>
                            <a:schemeClr val="tx1"/>
                          </a:solidFill>
                        </a:rPr>
                        <a:t> Aged 18-34s (27%) and 35-54s (24%) </a:t>
                      </a:r>
                    </a:p>
                    <a:p>
                      <a:pPr algn="ctr"/>
                      <a:r>
                        <a:rPr lang="en-US" sz="1200" b="0">
                          <a:solidFill>
                            <a:schemeClr val="tx1"/>
                          </a:solidFill>
                        </a:rPr>
                        <a:t>vs. 55+ (12%) </a:t>
                      </a:r>
                      <a:endParaRPr lang="en-GB" sz="1200" b="0">
                        <a:solidFill>
                          <a:schemeClr val="tx1"/>
                        </a:solidFill>
                      </a:endParaRPr>
                    </a:p>
                  </a:txBody>
                  <a:tcPr anchor="ctr"/>
                </a:tc>
                <a:tc>
                  <a:txBody>
                    <a:bodyPr/>
                    <a:lstStyle/>
                    <a:p>
                      <a:pPr algn="ctr"/>
                      <a:r>
                        <a:rPr lang="en-US" sz="1200" b="1">
                          <a:solidFill>
                            <a:schemeClr val="tx1"/>
                          </a:solidFill>
                        </a:rPr>
                        <a:t>Aged 18-34s (51%) and 35-54s (</a:t>
                      </a:r>
                      <a:r>
                        <a:rPr lang="en-US" sz="1200" b="1"/>
                        <a:t>48</a:t>
                      </a:r>
                      <a:r>
                        <a:rPr lang="en-US" sz="1200" b="1">
                          <a:solidFill>
                            <a:schemeClr val="tx1"/>
                          </a:solidFill>
                        </a:rPr>
                        <a:t>%) </a:t>
                      </a:r>
                    </a:p>
                    <a:p>
                      <a:pPr algn="ctr"/>
                      <a:r>
                        <a:rPr lang="en-US" sz="1200" b="0">
                          <a:solidFill>
                            <a:schemeClr val="tx1"/>
                          </a:solidFill>
                        </a:rPr>
                        <a:t>vs. 55+ (</a:t>
                      </a:r>
                      <a:r>
                        <a:rPr lang="en-US" sz="1200"/>
                        <a:t>32</a:t>
                      </a:r>
                      <a:r>
                        <a:rPr lang="en-US" sz="1200" b="0">
                          <a:solidFill>
                            <a:schemeClr val="tx1"/>
                          </a:solidFill>
                        </a:rPr>
                        <a:t>%) </a:t>
                      </a:r>
                      <a:endParaRPr lang="en-GB" sz="1200" b="0">
                        <a:solidFill>
                          <a:schemeClr val="tx1"/>
                        </a:solidFill>
                      </a:endParaRPr>
                    </a:p>
                  </a:txBody>
                  <a:tcPr anchor="ctr"/>
                </a:tc>
                <a:extLst>
                  <a:ext uri="{0D108BD9-81ED-4DB2-BD59-A6C34878D82A}">
                    <a16:rowId xmlns:a16="http://schemas.microsoft.com/office/drawing/2014/main" val="2875438137"/>
                  </a:ext>
                </a:extLst>
              </a:tr>
              <a:tr h="576000">
                <a:tc>
                  <a:txBody>
                    <a:bodyPr/>
                    <a:lstStyle/>
                    <a:p>
                      <a:pPr algn="ctr"/>
                      <a:r>
                        <a:rPr lang="en-US" sz="1200" b="1">
                          <a:solidFill>
                            <a:schemeClr val="tx1"/>
                          </a:solidFill>
                        </a:rPr>
                        <a:t>High digital </a:t>
                      </a:r>
                      <a:r>
                        <a:rPr lang="en-GB" sz="1200" b="1">
                          <a:solidFill>
                            <a:schemeClr val="tx1"/>
                          </a:solidFill>
                        </a:rPr>
                        <a:t>familiarity </a:t>
                      </a:r>
                      <a:r>
                        <a:rPr lang="en-US" sz="1200" b="1">
                          <a:solidFill>
                            <a:schemeClr val="tx1"/>
                          </a:solidFill>
                        </a:rPr>
                        <a:t>(26%) </a:t>
                      </a:r>
                      <a:endParaRPr lang="en-US" sz="1200" b="1"/>
                    </a:p>
                    <a:p>
                      <a:pPr algn="ctr"/>
                      <a:r>
                        <a:rPr lang="en-US" sz="1200" b="0">
                          <a:solidFill>
                            <a:schemeClr val="tx1"/>
                          </a:solidFill>
                        </a:rPr>
                        <a:t>vs. low (15%) / medium (17%) </a:t>
                      </a:r>
                      <a:endParaRPr lang="en-GB" sz="1200" b="0">
                        <a:solidFill>
                          <a:schemeClr val="tx1"/>
                        </a:solidFill>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b="1">
                          <a:solidFill>
                            <a:schemeClr val="tx1"/>
                          </a:solidFill>
                        </a:rPr>
                        <a:t>High (54%) and medium (38%)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rPr>
                        <a:t>digital </a:t>
                      </a:r>
                      <a:r>
                        <a:rPr lang="en-GB" sz="1200" b="1">
                          <a:solidFill>
                            <a:schemeClr val="tx1"/>
                          </a:solidFill>
                        </a:rPr>
                        <a:t>familiarity </a:t>
                      </a:r>
                      <a:r>
                        <a:rPr lang="en-US" sz="1200">
                          <a:solidFill>
                            <a:schemeClr val="tx1"/>
                          </a:solidFill>
                        </a:rPr>
                        <a:t>vs. low (26%)</a:t>
                      </a:r>
                    </a:p>
                  </a:txBody>
                  <a:tcPr anchor="ctr"/>
                </a:tc>
                <a:extLst>
                  <a:ext uri="{0D108BD9-81ED-4DB2-BD59-A6C34878D82A}">
                    <a16:rowId xmlns:a16="http://schemas.microsoft.com/office/drawing/2014/main" val="2955506909"/>
                  </a:ext>
                </a:extLst>
              </a:tr>
              <a:tr h="576000">
                <a:tc>
                  <a:txBody>
                    <a:bodyPr/>
                    <a:lstStyle/>
                    <a:p>
                      <a:pPr algn="ctr"/>
                      <a:r>
                        <a:rPr lang="en-US" sz="1200" b="1">
                          <a:solidFill>
                            <a:schemeClr val="tx1"/>
                          </a:solidFill>
                        </a:rPr>
                        <a:t>ABC1 (24%)</a:t>
                      </a:r>
                    </a:p>
                    <a:p>
                      <a:pPr algn="ctr"/>
                      <a:r>
                        <a:rPr lang="en-US" sz="1200" b="0">
                          <a:solidFill>
                            <a:schemeClr val="tx1"/>
                          </a:solidFill>
                        </a:rPr>
                        <a:t>vs. C2DE (16%) </a:t>
                      </a:r>
                      <a:endParaRPr lang="en-GB" sz="1200" b="0"/>
                    </a:p>
                  </a:txBody>
                  <a:tcPr anchor="ctr"/>
                </a:tc>
                <a:tc>
                  <a:txBody>
                    <a:bodyPr/>
                    <a:lstStyle/>
                    <a:p>
                      <a:pPr algn="ctr"/>
                      <a:r>
                        <a:rPr lang="en-US" sz="1200" b="1">
                          <a:solidFill>
                            <a:schemeClr val="tx1"/>
                          </a:solidFill>
                        </a:rPr>
                        <a:t>ABC1 (</a:t>
                      </a:r>
                      <a:r>
                        <a:rPr lang="en-US" sz="1200" b="1"/>
                        <a:t>47</a:t>
                      </a:r>
                      <a:r>
                        <a:rPr lang="en-US" sz="1200" b="1">
                          <a:solidFill>
                            <a:schemeClr val="tx1"/>
                          </a:solidFill>
                        </a:rPr>
                        <a:t>%) </a:t>
                      </a:r>
                    </a:p>
                    <a:p>
                      <a:pPr algn="ctr"/>
                      <a:r>
                        <a:rPr lang="en-US" sz="1200" b="0">
                          <a:solidFill>
                            <a:schemeClr val="tx1"/>
                          </a:solidFill>
                        </a:rPr>
                        <a:t>vs. C2DE (</a:t>
                      </a:r>
                      <a:r>
                        <a:rPr lang="en-US" sz="1200"/>
                        <a:t>39</a:t>
                      </a:r>
                      <a:r>
                        <a:rPr lang="en-US" sz="1200" b="0">
                          <a:solidFill>
                            <a:schemeClr val="tx1"/>
                          </a:solidFill>
                        </a:rPr>
                        <a:t>%) </a:t>
                      </a:r>
                      <a:endParaRPr lang="en-GB" sz="1200" b="0"/>
                    </a:p>
                  </a:txBody>
                  <a:tcPr anchor="ctr"/>
                </a:tc>
                <a:extLst>
                  <a:ext uri="{0D108BD9-81ED-4DB2-BD59-A6C34878D82A}">
                    <a16:rowId xmlns:a16="http://schemas.microsoft.com/office/drawing/2014/main" val="1209957634"/>
                  </a:ext>
                </a:extLst>
              </a:tr>
            </a:tbl>
          </a:graphicData>
        </a:graphic>
      </p:graphicFrame>
      <p:pic>
        <p:nvPicPr>
          <p:cNvPr id="86" name="Graphic 85" descr="Management with solid fill">
            <a:extLst>
              <a:ext uri="{FF2B5EF4-FFF2-40B4-BE49-F238E27FC236}">
                <a16:creationId xmlns:a16="http://schemas.microsoft.com/office/drawing/2014/main" id="{3FBFCAB8-38C9-9BAC-C86B-DAAC86A34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5752" y="4657096"/>
            <a:ext cx="623456" cy="612020"/>
          </a:xfrm>
          <a:prstGeom prst="rect">
            <a:avLst/>
          </a:prstGeom>
        </p:spPr>
      </p:pic>
      <p:sp>
        <p:nvSpPr>
          <p:cNvPr id="90" name="Text Placeholder 6">
            <a:extLst>
              <a:ext uri="{FF2B5EF4-FFF2-40B4-BE49-F238E27FC236}">
                <a16:creationId xmlns:a16="http://schemas.microsoft.com/office/drawing/2014/main" id="{2CAB270C-0159-D344-639D-BDC81ECE0CD3}"/>
              </a:ext>
            </a:extLst>
          </p:cNvPr>
          <p:cNvSpPr>
            <a:spLocks noGrp="1"/>
          </p:cNvSpPr>
          <p:nvPr>
            <p:ph type="body" sz="quarter" idx="23"/>
          </p:nvPr>
        </p:nvSpPr>
        <p:spPr>
          <a:xfrm>
            <a:off x="1881189" y="6332538"/>
            <a:ext cx="6012000" cy="244475"/>
          </a:xfrm>
        </p:spPr>
        <p:txBody>
          <a:bodyPr/>
          <a:lstStyle/>
          <a:p>
            <a:r>
              <a:rPr lang="en-US"/>
              <a:t>2023: Sample size = 2017 | Base = All respondents | Q8. Below are a number of regulatory bodies who work in the UK. How familiar are you with each one?</a:t>
            </a:r>
            <a:endParaRPr lang="en-GB"/>
          </a:p>
        </p:txBody>
      </p:sp>
      <p:pic>
        <p:nvPicPr>
          <p:cNvPr id="20" name="Graphic 19" descr="Laptop with solid fill">
            <a:extLst>
              <a:ext uri="{FF2B5EF4-FFF2-40B4-BE49-F238E27FC236}">
                <a16:creationId xmlns:a16="http://schemas.microsoft.com/office/drawing/2014/main" id="{7464C322-3AC0-5B29-3C7F-1E87780E5E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7950" y="4142892"/>
            <a:ext cx="519061" cy="576000"/>
          </a:xfrm>
          <a:prstGeom prst="rect">
            <a:avLst/>
          </a:prstGeom>
        </p:spPr>
      </p:pic>
      <p:pic>
        <p:nvPicPr>
          <p:cNvPr id="18" name="Graphic 17" descr="Man with solid fill">
            <a:extLst>
              <a:ext uri="{FF2B5EF4-FFF2-40B4-BE49-F238E27FC236}">
                <a16:creationId xmlns:a16="http://schemas.microsoft.com/office/drawing/2014/main" id="{C58ED718-C228-A766-A7CE-B462A65388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4146" y="3071759"/>
            <a:ext cx="446668" cy="445357"/>
          </a:xfrm>
          <a:prstGeom prst="rect">
            <a:avLst/>
          </a:prstGeom>
        </p:spPr>
      </p:pic>
      <p:grpSp>
        <p:nvGrpSpPr>
          <p:cNvPr id="13" name="Group 12">
            <a:extLst>
              <a:ext uri="{FF2B5EF4-FFF2-40B4-BE49-F238E27FC236}">
                <a16:creationId xmlns:a16="http://schemas.microsoft.com/office/drawing/2014/main" id="{5602749B-4BD0-7FC8-2BFE-8378414EF602}"/>
              </a:ext>
            </a:extLst>
          </p:cNvPr>
          <p:cNvGrpSpPr/>
          <p:nvPr/>
        </p:nvGrpSpPr>
        <p:grpSpPr>
          <a:xfrm>
            <a:off x="5832675" y="3593406"/>
            <a:ext cx="569610" cy="501771"/>
            <a:chOff x="5356988" y="2746724"/>
            <a:chExt cx="569610" cy="501771"/>
          </a:xfrm>
        </p:grpSpPr>
        <p:pic>
          <p:nvPicPr>
            <p:cNvPr id="14" name="Picture 2" descr="Age - Free time and date icons">
              <a:extLst>
                <a:ext uri="{FF2B5EF4-FFF2-40B4-BE49-F238E27FC236}">
                  <a16:creationId xmlns:a16="http://schemas.microsoft.com/office/drawing/2014/main" id="{95DB544A-0545-282F-8996-8B8F2E216DB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2786"/>
            <a:stretch/>
          </p:blipFill>
          <p:spPr bwMode="auto">
            <a:xfrm>
              <a:off x="5356988" y="2914357"/>
              <a:ext cx="569610" cy="334138"/>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Left 14">
              <a:extLst>
                <a:ext uri="{FF2B5EF4-FFF2-40B4-BE49-F238E27FC236}">
                  <a16:creationId xmlns:a16="http://schemas.microsoft.com/office/drawing/2014/main" id="{60EAD89A-7EDB-9C6B-8ABF-DBF3975A097C}"/>
                </a:ext>
              </a:extLst>
            </p:cNvPr>
            <p:cNvSpPr/>
            <p:nvPr/>
          </p:nvSpPr>
          <p:spPr>
            <a:xfrm>
              <a:off x="5402048" y="2834730"/>
              <a:ext cx="315062" cy="90971"/>
            </a:xfrm>
            <a:prstGeom prst="lef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Clock with solid fill">
              <a:extLst>
                <a:ext uri="{FF2B5EF4-FFF2-40B4-BE49-F238E27FC236}">
                  <a16:creationId xmlns:a16="http://schemas.microsoft.com/office/drawing/2014/main" id="{DEA796EC-65CD-22D7-72A7-80C773476DE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43193" y="2746724"/>
              <a:ext cx="174769" cy="154417"/>
            </a:xfrm>
            <a:prstGeom prst="rect">
              <a:avLst/>
            </a:prstGeom>
          </p:spPr>
        </p:pic>
      </p:grpSp>
    </p:spTree>
    <p:extLst>
      <p:ext uri="{BB962C8B-B14F-4D97-AF65-F5344CB8AC3E}">
        <p14:creationId xmlns:p14="http://schemas.microsoft.com/office/powerpoint/2010/main" val="343843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05299A5-0F92-A170-1782-E33506C81F55}"/>
              </a:ext>
            </a:extLst>
          </p:cNvPr>
          <p:cNvGraphicFramePr/>
          <p:nvPr>
            <p:extLst>
              <p:ext uri="{D42A27DB-BD31-4B8C-83A1-F6EECF244321}">
                <p14:modId xmlns:p14="http://schemas.microsoft.com/office/powerpoint/2010/main" val="2432795615"/>
              </p:ext>
            </p:extLst>
          </p:nvPr>
        </p:nvGraphicFramePr>
        <p:xfrm>
          <a:off x="2078886" y="2029115"/>
          <a:ext cx="7769964" cy="47037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1">
            <a:extLst>
              <a:ext uri="{FF2B5EF4-FFF2-40B4-BE49-F238E27FC236}">
                <a16:creationId xmlns:a16="http://schemas.microsoft.com/office/drawing/2014/main" id="{B2531832-D69A-03B3-F41A-18841874E2BA}"/>
              </a:ext>
            </a:extLst>
          </p:cNvPr>
          <p:cNvSpPr txBox="1">
            <a:spLocks/>
          </p:cNvSpPr>
          <p:nvPr/>
        </p:nvSpPr>
        <p:spPr>
          <a:xfrm>
            <a:off x="609599" y="654260"/>
            <a:ext cx="11225645" cy="744722"/>
          </a:xfrm>
          <a:prstGeom prst="rect">
            <a:avLst/>
          </a:prstGeom>
        </p:spPr>
        <p:txBody>
          <a:bodyPr vert="horz" lIns="91440" tIns="14400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000" b="0" kern="1200">
                <a:solidFill>
                  <a:schemeClr val="tx1"/>
                </a:solidFill>
                <a:latin typeface="+mj-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n-lt"/>
              </a:rPr>
              <a:t>Seven in ten UK adults who have heard of and know about the ICO say they think the </a:t>
            </a:r>
            <a:r>
              <a:rPr lang="en-US" sz="2000" err="1">
                <a:latin typeface="+mn-lt"/>
              </a:rPr>
              <a:t>organisation</a:t>
            </a:r>
            <a:r>
              <a:rPr lang="en-US" sz="2000">
                <a:latin typeface="+mn-lt"/>
              </a:rPr>
              <a:t> is doing a good job. This is broadly in line with other regulators tested, indicating a generally positive perception of the sector.</a:t>
            </a:r>
          </a:p>
        </p:txBody>
      </p:sp>
      <p:sp>
        <p:nvSpPr>
          <p:cNvPr id="4" name="Text Placeholder 3">
            <a:extLst>
              <a:ext uri="{FF2B5EF4-FFF2-40B4-BE49-F238E27FC236}">
                <a16:creationId xmlns:a16="http://schemas.microsoft.com/office/drawing/2014/main" id="{ABC0B11A-BC0F-9C78-673D-C7EE564A1A6E}"/>
              </a:ext>
            </a:extLst>
          </p:cNvPr>
          <p:cNvSpPr>
            <a:spLocks noGrp="1"/>
          </p:cNvSpPr>
          <p:nvPr>
            <p:ph type="body" sz="quarter" idx="23"/>
          </p:nvPr>
        </p:nvSpPr>
        <p:spPr/>
        <p:txBody>
          <a:bodyPr/>
          <a:lstStyle/>
          <a:p>
            <a:r>
              <a:rPr lang="en-US"/>
              <a:t>2023: Sample size (see graph) | Base = All who are have heard of and know about respective </a:t>
            </a:r>
            <a:r>
              <a:rPr lang="en-US" err="1"/>
              <a:t>organisations</a:t>
            </a:r>
            <a:r>
              <a:rPr lang="en-US"/>
              <a:t> | Q9. For each of these regulatory bodies, how good of a job do you think they are doing? / For this regulatory body, how good of a job do you think it is doing? 	.   </a:t>
            </a:r>
            <a:endParaRPr lang="en-GB">
              <a:solidFill>
                <a:srgbClr val="FF0000"/>
              </a:solidFill>
            </a:endParaRPr>
          </a:p>
        </p:txBody>
      </p:sp>
      <p:sp>
        <p:nvSpPr>
          <p:cNvPr id="20" name="TextBox 19">
            <a:extLst>
              <a:ext uri="{FF2B5EF4-FFF2-40B4-BE49-F238E27FC236}">
                <a16:creationId xmlns:a16="http://schemas.microsoft.com/office/drawing/2014/main" id="{43D0C53F-9207-82D6-1DB8-0E6E1A5157FD}"/>
              </a:ext>
            </a:extLst>
          </p:cNvPr>
          <p:cNvSpPr txBox="1"/>
          <p:nvPr/>
        </p:nvSpPr>
        <p:spPr>
          <a:xfrm>
            <a:off x="9362370" y="2299570"/>
            <a:ext cx="1368000" cy="307777"/>
          </a:xfrm>
          <a:prstGeom prst="rect">
            <a:avLst/>
          </a:prstGeom>
          <a:noFill/>
        </p:spPr>
        <p:txBody>
          <a:bodyPr wrap="square" rtlCol="0">
            <a:spAutoFit/>
          </a:bodyPr>
          <a:lstStyle/>
          <a:p>
            <a:pPr algn="ctr"/>
            <a:r>
              <a:rPr lang="en-US" sz="1400" b="1">
                <a:solidFill>
                  <a:schemeClr val="accent2">
                    <a:lumMod val="75000"/>
                  </a:schemeClr>
                </a:solidFill>
              </a:rPr>
              <a:t>NET: Good job</a:t>
            </a:r>
            <a:endParaRPr lang="en-GB" sz="1400" b="1">
              <a:solidFill>
                <a:schemeClr val="accent2">
                  <a:lumMod val="75000"/>
                </a:schemeClr>
              </a:solidFill>
            </a:endParaRPr>
          </a:p>
        </p:txBody>
      </p:sp>
      <p:sp>
        <p:nvSpPr>
          <p:cNvPr id="6" name="TextBox 1">
            <a:extLst>
              <a:ext uri="{FF2B5EF4-FFF2-40B4-BE49-F238E27FC236}">
                <a16:creationId xmlns:a16="http://schemas.microsoft.com/office/drawing/2014/main" id="{58206427-A174-EA2C-F3C0-DDFD548B86D8}"/>
              </a:ext>
            </a:extLst>
          </p:cNvPr>
          <p:cNvSpPr txBox="1"/>
          <p:nvPr/>
        </p:nvSpPr>
        <p:spPr>
          <a:xfrm>
            <a:off x="9722511" y="2698441"/>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chemeClr val="accent2">
                    <a:lumMod val="75000"/>
                  </a:schemeClr>
                </a:solidFill>
              </a:rPr>
              <a:t>77%</a:t>
            </a:r>
            <a:endParaRPr lang="en-GB" sz="1400" b="1">
              <a:solidFill>
                <a:schemeClr val="accent2">
                  <a:lumMod val="75000"/>
                </a:schemeClr>
              </a:solidFill>
            </a:endParaRPr>
          </a:p>
        </p:txBody>
      </p:sp>
      <p:sp>
        <p:nvSpPr>
          <p:cNvPr id="10" name="TextBox 1">
            <a:extLst>
              <a:ext uri="{FF2B5EF4-FFF2-40B4-BE49-F238E27FC236}">
                <a16:creationId xmlns:a16="http://schemas.microsoft.com/office/drawing/2014/main" id="{58529877-6F27-6A60-106A-14BF95BD99C3}"/>
              </a:ext>
            </a:extLst>
          </p:cNvPr>
          <p:cNvSpPr txBox="1"/>
          <p:nvPr/>
        </p:nvSpPr>
        <p:spPr>
          <a:xfrm>
            <a:off x="9722511" y="3349227"/>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chemeClr val="accent2">
                    <a:lumMod val="75000"/>
                  </a:schemeClr>
                </a:solidFill>
              </a:rPr>
              <a:t>75%</a:t>
            </a:r>
            <a:endParaRPr lang="en-GB" sz="1400" b="1">
              <a:solidFill>
                <a:schemeClr val="accent2">
                  <a:lumMod val="75000"/>
                </a:schemeClr>
              </a:solidFill>
            </a:endParaRPr>
          </a:p>
        </p:txBody>
      </p:sp>
      <p:sp>
        <p:nvSpPr>
          <p:cNvPr id="11" name="TextBox 1">
            <a:extLst>
              <a:ext uri="{FF2B5EF4-FFF2-40B4-BE49-F238E27FC236}">
                <a16:creationId xmlns:a16="http://schemas.microsoft.com/office/drawing/2014/main" id="{ACEB9A18-D3D7-46F3-C17D-D9657C1F66CB}"/>
              </a:ext>
            </a:extLst>
          </p:cNvPr>
          <p:cNvSpPr txBox="1"/>
          <p:nvPr/>
        </p:nvSpPr>
        <p:spPr>
          <a:xfrm>
            <a:off x="9722511" y="4016288"/>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chemeClr val="accent2">
                    <a:lumMod val="75000"/>
                  </a:schemeClr>
                </a:solidFill>
              </a:rPr>
              <a:t>72%</a:t>
            </a:r>
            <a:endParaRPr lang="en-GB" sz="1400" b="1">
              <a:solidFill>
                <a:schemeClr val="accent2">
                  <a:lumMod val="75000"/>
                </a:schemeClr>
              </a:solidFill>
            </a:endParaRPr>
          </a:p>
        </p:txBody>
      </p:sp>
      <p:sp>
        <p:nvSpPr>
          <p:cNvPr id="12" name="TextBox 1">
            <a:extLst>
              <a:ext uri="{FF2B5EF4-FFF2-40B4-BE49-F238E27FC236}">
                <a16:creationId xmlns:a16="http://schemas.microsoft.com/office/drawing/2014/main" id="{634D172D-BE99-B4D7-AEAA-64D4AAECA035}"/>
              </a:ext>
            </a:extLst>
          </p:cNvPr>
          <p:cNvSpPr txBox="1"/>
          <p:nvPr/>
        </p:nvSpPr>
        <p:spPr>
          <a:xfrm>
            <a:off x="9722511" y="4735536"/>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chemeClr val="accent2">
                    <a:lumMod val="75000"/>
                  </a:schemeClr>
                </a:solidFill>
              </a:rPr>
              <a:t>69%</a:t>
            </a:r>
            <a:endParaRPr lang="en-GB" sz="1400" b="1">
              <a:solidFill>
                <a:schemeClr val="accent2">
                  <a:lumMod val="75000"/>
                </a:schemeClr>
              </a:solidFill>
            </a:endParaRPr>
          </a:p>
        </p:txBody>
      </p:sp>
      <p:sp>
        <p:nvSpPr>
          <p:cNvPr id="13" name="TextBox 1">
            <a:extLst>
              <a:ext uri="{FF2B5EF4-FFF2-40B4-BE49-F238E27FC236}">
                <a16:creationId xmlns:a16="http://schemas.microsoft.com/office/drawing/2014/main" id="{C07F6B8F-EE3B-DBCC-E6C3-1EDB9F464258}"/>
              </a:ext>
            </a:extLst>
          </p:cNvPr>
          <p:cNvSpPr txBox="1"/>
          <p:nvPr/>
        </p:nvSpPr>
        <p:spPr>
          <a:xfrm>
            <a:off x="9722511" y="5369287"/>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chemeClr val="accent2">
                    <a:lumMod val="75000"/>
                  </a:schemeClr>
                </a:solidFill>
              </a:rPr>
              <a:t>67%</a:t>
            </a:r>
            <a:endParaRPr lang="en-GB" sz="1400" b="1">
              <a:solidFill>
                <a:schemeClr val="accent2">
                  <a:lumMod val="75000"/>
                </a:schemeClr>
              </a:solidFill>
            </a:endParaRPr>
          </a:p>
        </p:txBody>
      </p:sp>
      <p:sp>
        <p:nvSpPr>
          <p:cNvPr id="16" name="Rectangle 15">
            <a:extLst>
              <a:ext uri="{FF2B5EF4-FFF2-40B4-BE49-F238E27FC236}">
                <a16:creationId xmlns:a16="http://schemas.microsoft.com/office/drawing/2014/main" id="{50FDDE24-5329-C2AA-4A2E-A6226D1395F6}"/>
              </a:ext>
            </a:extLst>
          </p:cNvPr>
          <p:cNvSpPr/>
          <p:nvPr/>
        </p:nvSpPr>
        <p:spPr>
          <a:xfrm>
            <a:off x="981075" y="2594812"/>
            <a:ext cx="978946" cy="32012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9" name="TextBox 18">
            <a:extLst>
              <a:ext uri="{FF2B5EF4-FFF2-40B4-BE49-F238E27FC236}">
                <a16:creationId xmlns:a16="http://schemas.microsoft.com/office/drawing/2014/main" id="{BC9521D5-97F7-8B73-7EA0-38680513E475}"/>
              </a:ext>
            </a:extLst>
          </p:cNvPr>
          <p:cNvSpPr txBox="1"/>
          <p:nvPr/>
        </p:nvSpPr>
        <p:spPr>
          <a:xfrm>
            <a:off x="685245" y="1947108"/>
            <a:ext cx="1612368" cy="646331"/>
          </a:xfrm>
          <a:prstGeom prst="rect">
            <a:avLst/>
          </a:prstGeom>
          <a:noFill/>
        </p:spPr>
        <p:txBody>
          <a:bodyPr wrap="square" rtlCol="0">
            <a:spAutoFit/>
          </a:bodyPr>
          <a:lstStyle/>
          <a:p>
            <a:pPr algn="ctr"/>
            <a:r>
              <a:rPr lang="en-US" sz="1200" b="1"/>
              <a:t>Heard of and knows about each regulator</a:t>
            </a:r>
          </a:p>
          <a:p>
            <a:pPr algn="ctr"/>
            <a:r>
              <a:rPr lang="en-US" sz="1200"/>
              <a:t>(% of UK adults</a:t>
            </a:r>
            <a:r>
              <a:rPr lang="en-US" sz="1200" b="1"/>
              <a:t>)</a:t>
            </a:r>
            <a:endParaRPr lang="en-GB" sz="1200" b="1"/>
          </a:p>
        </p:txBody>
      </p:sp>
      <p:sp>
        <p:nvSpPr>
          <p:cNvPr id="21" name="TextBox 1">
            <a:extLst>
              <a:ext uri="{FF2B5EF4-FFF2-40B4-BE49-F238E27FC236}">
                <a16:creationId xmlns:a16="http://schemas.microsoft.com/office/drawing/2014/main" id="{4312931E-12E5-192C-D552-48D3FFCB285D}"/>
              </a:ext>
            </a:extLst>
          </p:cNvPr>
          <p:cNvSpPr txBox="1"/>
          <p:nvPr/>
        </p:nvSpPr>
        <p:spPr>
          <a:xfrm>
            <a:off x="1167572" y="2722508"/>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38%</a:t>
            </a:r>
            <a:endParaRPr lang="en-GB" sz="1400" b="1"/>
          </a:p>
        </p:txBody>
      </p:sp>
      <p:sp>
        <p:nvSpPr>
          <p:cNvPr id="22" name="TextBox 1">
            <a:extLst>
              <a:ext uri="{FF2B5EF4-FFF2-40B4-BE49-F238E27FC236}">
                <a16:creationId xmlns:a16="http://schemas.microsoft.com/office/drawing/2014/main" id="{CA4334FF-7A8B-617E-9BB8-79884F66E17B}"/>
              </a:ext>
            </a:extLst>
          </p:cNvPr>
          <p:cNvSpPr txBox="1"/>
          <p:nvPr/>
        </p:nvSpPr>
        <p:spPr>
          <a:xfrm>
            <a:off x="1167571" y="3373294"/>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26%</a:t>
            </a:r>
            <a:endParaRPr lang="en-GB" sz="1400" b="1"/>
          </a:p>
        </p:txBody>
      </p:sp>
      <p:sp>
        <p:nvSpPr>
          <p:cNvPr id="23" name="TextBox 1">
            <a:extLst>
              <a:ext uri="{FF2B5EF4-FFF2-40B4-BE49-F238E27FC236}">
                <a16:creationId xmlns:a16="http://schemas.microsoft.com/office/drawing/2014/main" id="{71F61B92-FFE5-3AA6-337C-01938E00B611}"/>
              </a:ext>
            </a:extLst>
          </p:cNvPr>
          <p:cNvSpPr txBox="1"/>
          <p:nvPr/>
        </p:nvSpPr>
        <p:spPr>
          <a:xfrm>
            <a:off x="1167571" y="4040355"/>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51%</a:t>
            </a:r>
            <a:endParaRPr lang="en-GB" sz="1400" b="1"/>
          </a:p>
        </p:txBody>
      </p:sp>
      <p:sp>
        <p:nvSpPr>
          <p:cNvPr id="24" name="TextBox 1">
            <a:extLst>
              <a:ext uri="{FF2B5EF4-FFF2-40B4-BE49-F238E27FC236}">
                <a16:creationId xmlns:a16="http://schemas.microsoft.com/office/drawing/2014/main" id="{1C72FE67-157E-80AB-19CA-AC42CD8A09F8}"/>
              </a:ext>
            </a:extLst>
          </p:cNvPr>
          <p:cNvSpPr txBox="1"/>
          <p:nvPr/>
        </p:nvSpPr>
        <p:spPr>
          <a:xfrm>
            <a:off x="1167571" y="4739725"/>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20%</a:t>
            </a:r>
            <a:endParaRPr lang="en-GB" sz="1400" b="1"/>
          </a:p>
        </p:txBody>
      </p:sp>
      <p:sp>
        <p:nvSpPr>
          <p:cNvPr id="25" name="TextBox 1">
            <a:extLst>
              <a:ext uri="{FF2B5EF4-FFF2-40B4-BE49-F238E27FC236}">
                <a16:creationId xmlns:a16="http://schemas.microsoft.com/office/drawing/2014/main" id="{712887C7-EE68-3520-F1A0-5417A4C2B6FC}"/>
              </a:ext>
            </a:extLst>
          </p:cNvPr>
          <p:cNvSpPr txBox="1"/>
          <p:nvPr/>
        </p:nvSpPr>
        <p:spPr>
          <a:xfrm>
            <a:off x="1167570" y="5393354"/>
            <a:ext cx="647719" cy="2868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t>21%</a:t>
            </a:r>
            <a:endParaRPr lang="en-GB" sz="1400" b="1"/>
          </a:p>
        </p:txBody>
      </p:sp>
      <p:sp>
        <p:nvSpPr>
          <p:cNvPr id="31" name="Rectangle 30">
            <a:extLst>
              <a:ext uri="{FF2B5EF4-FFF2-40B4-BE49-F238E27FC236}">
                <a16:creationId xmlns:a16="http://schemas.microsoft.com/office/drawing/2014/main" id="{2A67C508-CD71-2E73-C03C-37680BBB6FDB}"/>
              </a:ext>
            </a:extLst>
          </p:cNvPr>
          <p:cNvSpPr/>
          <p:nvPr/>
        </p:nvSpPr>
        <p:spPr>
          <a:xfrm>
            <a:off x="981075" y="4542330"/>
            <a:ext cx="9624441" cy="646331"/>
          </a:xfrm>
          <a:prstGeom prst="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Text Placeholder 4">
            <a:extLst>
              <a:ext uri="{FF2B5EF4-FFF2-40B4-BE49-F238E27FC236}">
                <a16:creationId xmlns:a16="http://schemas.microsoft.com/office/drawing/2014/main" id="{9CF9E71A-1014-6B64-D27E-29571C56F527}"/>
              </a:ext>
            </a:extLst>
          </p:cNvPr>
          <p:cNvSpPr>
            <a:spLocks noGrp="1"/>
          </p:cNvSpPr>
          <p:nvPr>
            <p:ph type="body" sz="quarter" idx="15"/>
          </p:nvPr>
        </p:nvSpPr>
        <p:spPr/>
        <p:txBody>
          <a:bodyPr/>
          <a:lstStyle/>
          <a:p>
            <a:r>
              <a:rPr lang="en-US"/>
              <a:t>ICO PAIR: Phase 1 Survey 2023</a:t>
            </a:r>
          </a:p>
        </p:txBody>
      </p:sp>
    </p:spTree>
    <p:extLst>
      <p:ext uri="{BB962C8B-B14F-4D97-AF65-F5344CB8AC3E}">
        <p14:creationId xmlns:p14="http://schemas.microsoft.com/office/powerpoint/2010/main" val="250004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91BB9-6A62-C317-F75E-379D8D78051F}"/>
              </a:ext>
            </a:extLst>
          </p:cNvPr>
          <p:cNvSpPr>
            <a:spLocks noGrp="1"/>
          </p:cNvSpPr>
          <p:nvPr>
            <p:ph type="body" sz="quarter" idx="23"/>
          </p:nvPr>
        </p:nvSpPr>
        <p:spPr>
          <a:xfrm>
            <a:off x="1861734" y="6338887"/>
            <a:ext cx="9329737" cy="244475"/>
          </a:xfrm>
        </p:spPr>
        <p:txBody>
          <a:bodyPr/>
          <a:lstStyle/>
          <a:p>
            <a:r>
              <a:rPr lang="en-US"/>
              <a:t>2023: Sample size = 1031 | Base = All who are aware of the ICO | Q10. Where, if anywhere, have you heard about the Information Commissioner's Office (ICO) in the past 12 months?</a:t>
            </a:r>
            <a:endParaRPr lang="en-GB"/>
          </a:p>
        </p:txBody>
      </p:sp>
      <p:sp>
        <p:nvSpPr>
          <p:cNvPr id="3" name="Text Placeholder 2">
            <a:extLst>
              <a:ext uri="{FF2B5EF4-FFF2-40B4-BE49-F238E27FC236}">
                <a16:creationId xmlns:a16="http://schemas.microsoft.com/office/drawing/2014/main" id="{BDBA5DC9-0004-516F-7451-5F74286B248B}"/>
              </a:ext>
            </a:extLst>
          </p:cNvPr>
          <p:cNvSpPr>
            <a:spLocks noGrp="1"/>
          </p:cNvSpPr>
          <p:nvPr>
            <p:ph type="body" sz="quarter" idx="11"/>
          </p:nvPr>
        </p:nvSpPr>
        <p:spPr>
          <a:xfrm>
            <a:off x="609600" y="685800"/>
            <a:ext cx="10948123" cy="744722"/>
          </a:xfrm>
        </p:spPr>
        <p:txBody>
          <a:bodyPr/>
          <a:lstStyle/>
          <a:p>
            <a:r>
              <a:rPr lang="en-US" sz="2000">
                <a:latin typeface="+mn-lt"/>
              </a:rPr>
              <a:t>Those who are aware of the ICO are most likely to have heard about the </a:t>
            </a:r>
            <a:r>
              <a:rPr lang="en-US" sz="2000" err="1">
                <a:latin typeface="+mn-lt"/>
              </a:rPr>
              <a:t>organisation</a:t>
            </a:r>
            <a:r>
              <a:rPr lang="en-US" sz="2000">
                <a:latin typeface="+mn-lt"/>
              </a:rPr>
              <a:t> in the media, followed by other personal sources and directly from ICO. A quarter don’t recall having heard anything in the past year.</a:t>
            </a:r>
            <a:endParaRPr lang="en-GB" sz="2000">
              <a:latin typeface="+mn-lt"/>
            </a:endParaRPr>
          </a:p>
          <a:p>
            <a:endParaRPr lang="en-GB" sz="2000">
              <a:latin typeface="+mn-lt"/>
            </a:endParaRPr>
          </a:p>
        </p:txBody>
      </p:sp>
      <p:sp>
        <p:nvSpPr>
          <p:cNvPr id="4" name="Text Placeholder 3">
            <a:extLst>
              <a:ext uri="{FF2B5EF4-FFF2-40B4-BE49-F238E27FC236}">
                <a16:creationId xmlns:a16="http://schemas.microsoft.com/office/drawing/2014/main" id="{56225B78-C5C5-02E0-939E-B3A5598631B2}"/>
              </a:ext>
            </a:extLst>
          </p:cNvPr>
          <p:cNvSpPr>
            <a:spLocks noGrp="1"/>
          </p:cNvSpPr>
          <p:nvPr>
            <p:ph type="body" sz="quarter" idx="15"/>
          </p:nvPr>
        </p:nvSpPr>
        <p:spPr/>
        <p:txBody>
          <a:bodyPr/>
          <a:lstStyle/>
          <a:p>
            <a:r>
              <a:rPr lang="en-US"/>
              <a:t>ICO PAIR: Phase 1 Survey 2023</a:t>
            </a:r>
          </a:p>
        </p:txBody>
      </p:sp>
      <p:sp>
        <p:nvSpPr>
          <p:cNvPr id="6" name="Oval 5">
            <a:extLst>
              <a:ext uri="{FF2B5EF4-FFF2-40B4-BE49-F238E27FC236}">
                <a16:creationId xmlns:a16="http://schemas.microsoft.com/office/drawing/2014/main" id="{36971134-6F91-035C-A02F-CED7353B2097}"/>
              </a:ext>
            </a:extLst>
          </p:cNvPr>
          <p:cNvSpPr/>
          <p:nvPr/>
        </p:nvSpPr>
        <p:spPr>
          <a:xfrm>
            <a:off x="1037656" y="2330275"/>
            <a:ext cx="1413164" cy="1413164"/>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42%</a:t>
            </a:r>
          </a:p>
          <a:p>
            <a:pPr algn="ctr"/>
            <a:r>
              <a:rPr lang="en-US" sz="1200"/>
              <a:t>In the media</a:t>
            </a:r>
            <a:endParaRPr lang="en-GB" sz="1200"/>
          </a:p>
        </p:txBody>
      </p:sp>
      <p:sp>
        <p:nvSpPr>
          <p:cNvPr id="7" name="Oval 6">
            <a:extLst>
              <a:ext uri="{FF2B5EF4-FFF2-40B4-BE49-F238E27FC236}">
                <a16:creationId xmlns:a16="http://schemas.microsoft.com/office/drawing/2014/main" id="{CF176019-DF9A-1515-4A1B-6172B23A773E}"/>
              </a:ext>
            </a:extLst>
          </p:cNvPr>
          <p:cNvSpPr/>
          <p:nvPr/>
        </p:nvSpPr>
        <p:spPr>
          <a:xfrm>
            <a:off x="3738972" y="2330275"/>
            <a:ext cx="1413164" cy="1413164"/>
          </a:xfrm>
          <a:prstGeom prst="ellipse">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34%</a:t>
            </a:r>
          </a:p>
          <a:p>
            <a:pPr algn="ctr"/>
            <a:r>
              <a:rPr lang="en-US" sz="1200"/>
              <a:t>Other personal sources</a:t>
            </a:r>
            <a:endParaRPr lang="en-GB" sz="1200"/>
          </a:p>
        </p:txBody>
      </p:sp>
      <p:sp>
        <p:nvSpPr>
          <p:cNvPr id="8" name="Oval 7">
            <a:extLst>
              <a:ext uri="{FF2B5EF4-FFF2-40B4-BE49-F238E27FC236}">
                <a16:creationId xmlns:a16="http://schemas.microsoft.com/office/drawing/2014/main" id="{C38DC525-A0BE-9B36-D56D-2879F127D459}"/>
              </a:ext>
            </a:extLst>
          </p:cNvPr>
          <p:cNvSpPr/>
          <p:nvPr/>
        </p:nvSpPr>
        <p:spPr>
          <a:xfrm>
            <a:off x="6440288" y="2330275"/>
            <a:ext cx="1413164" cy="1413164"/>
          </a:xfrm>
          <a:prstGeom prst="ellipse">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18%</a:t>
            </a:r>
          </a:p>
          <a:p>
            <a:pPr algn="ctr"/>
            <a:r>
              <a:rPr lang="en-US" sz="1200"/>
              <a:t>Direct from the ICO</a:t>
            </a:r>
            <a:endParaRPr lang="en-GB" sz="1200"/>
          </a:p>
        </p:txBody>
      </p:sp>
      <p:sp>
        <p:nvSpPr>
          <p:cNvPr id="9" name="Oval 8">
            <a:extLst>
              <a:ext uri="{FF2B5EF4-FFF2-40B4-BE49-F238E27FC236}">
                <a16:creationId xmlns:a16="http://schemas.microsoft.com/office/drawing/2014/main" id="{6E6FB91A-FDCB-229F-F95B-7CF3FC7B456D}"/>
              </a:ext>
            </a:extLst>
          </p:cNvPr>
          <p:cNvSpPr/>
          <p:nvPr/>
        </p:nvSpPr>
        <p:spPr>
          <a:xfrm>
            <a:off x="8655399" y="2330275"/>
            <a:ext cx="1413164" cy="141316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t>13%</a:t>
            </a:r>
          </a:p>
          <a:p>
            <a:pPr algn="ctr"/>
            <a:r>
              <a:rPr lang="en-US" sz="1200"/>
              <a:t>Official government sources</a:t>
            </a:r>
            <a:endParaRPr lang="en-GB" sz="1200"/>
          </a:p>
        </p:txBody>
      </p:sp>
      <p:sp>
        <p:nvSpPr>
          <p:cNvPr id="10" name="Oval 9">
            <a:extLst>
              <a:ext uri="{FF2B5EF4-FFF2-40B4-BE49-F238E27FC236}">
                <a16:creationId xmlns:a16="http://schemas.microsoft.com/office/drawing/2014/main" id="{E56C90A4-41C4-F784-DEDE-ECEE6D31CC3C}"/>
              </a:ext>
            </a:extLst>
          </p:cNvPr>
          <p:cNvSpPr/>
          <p:nvPr/>
        </p:nvSpPr>
        <p:spPr>
          <a:xfrm>
            <a:off x="10434088" y="3520639"/>
            <a:ext cx="1260332" cy="1260332"/>
          </a:xfrm>
          <a:prstGeom prst="ellipse">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t>14%</a:t>
            </a:r>
          </a:p>
          <a:p>
            <a:pPr algn="ctr"/>
            <a:r>
              <a:rPr lang="en-US" sz="1200"/>
              <a:t>Can’t remember </a:t>
            </a:r>
            <a:endParaRPr lang="en-GB" sz="1200"/>
          </a:p>
        </p:txBody>
      </p:sp>
      <p:sp>
        <p:nvSpPr>
          <p:cNvPr id="11" name="Oval 10">
            <a:extLst>
              <a:ext uri="{FF2B5EF4-FFF2-40B4-BE49-F238E27FC236}">
                <a16:creationId xmlns:a16="http://schemas.microsoft.com/office/drawing/2014/main" id="{1B23AFB9-699B-C117-2C86-A40A0FC27C70}"/>
              </a:ext>
            </a:extLst>
          </p:cNvPr>
          <p:cNvSpPr/>
          <p:nvPr/>
        </p:nvSpPr>
        <p:spPr>
          <a:xfrm>
            <a:off x="10434088" y="4871153"/>
            <a:ext cx="1260332" cy="1260332"/>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a:t>24%</a:t>
            </a:r>
          </a:p>
          <a:p>
            <a:pPr algn="ctr"/>
            <a:r>
              <a:rPr lang="en-US" sz="1100"/>
              <a:t>Not heard anything about ICO in past 12 months</a:t>
            </a:r>
            <a:endParaRPr lang="en-GB" sz="1100"/>
          </a:p>
        </p:txBody>
      </p:sp>
      <p:graphicFrame>
        <p:nvGraphicFramePr>
          <p:cNvPr id="25" name="Table 24">
            <a:extLst>
              <a:ext uri="{FF2B5EF4-FFF2-40B4-BE49-F238E27FC236}">
                <a16:creationId xmlns:a16="http://schemas.microsoft.com/office/drawing/2014/main" id="{4D786387-16DF-1268-3EF3-7143C10255F6}"/>
              </a:ext>
            </a:extLst>
          </p:cNvPr>
          <p:cNvGraphicFramePr>
            <a:graphicFrameLocks noGrp="1"/>
          </p:cNvGraphicFramePr>
          <p:nvPr>
            <p:extLst>
              <p:ext uri="{D42A27DB-BD31-4B8C-83A1-F6EECF244321}">
                <p14:modId xmlns:p14="http://schemas.microsoft.com/office/powerpoint/2010/main" val="2016430815"/>
              </p:ext>
            </p:extLst>
          </p:nvPr>
        </p:nvGraphicFramePr>
        <p:xfrm>
          <a:off x="461364" y="3833391"/>
          <a:ext cx="2228996" cy="1895160"/>
        </p:xfrm>
        <a:graphic>
          <a:graphicData uri="http://schemas.openxmlformats.org/drawingml/2006/table">
            <a:tbl>
              <a:tblPr firstRow="1" bandRow="1">
                <a:tableStyleId>{93296810-A885-4BE3-A3E7-6D5BEEA58F35}</a:tableStyleId>
              </a:tblPr>
              <a:tblGrid>
                <a:gridCol w="1592140">
                  <a:extLst>
                    <a:ext uri="{9D8B030D-6E8A-4147-A177-3AD203B41FA5}">
                      <a16:colId xmlns:a16="http://schemas.microsoft.com/office/drawing/2014/main" val="4273085673"/>
                    </a:ext>
                  </a:extLst>
                </a:gridCol>
                <a:gridCol w="636856">
                  <a:extLst>
                    <a:ext uri="{9D8B030D-6E8A-4147-A177-3AD203B41FA5}">
                      <a16:colId xmlns:a16="http://schemas.microsoft.com/office/drawing/2014/main" val="103963714"/>
                    </a:ext>
                  </a:extLst>
                </a:gridCol>
              </a:tblGrid>
              <a:tr h="473790">
                <a:tc>
                  <a:txBody>
                    <a:bodyPr/>
                    <a:lstStyle/>
                    <a:p>
                      <a:pPr algn="r"/>
                      <a:r>
                        <a:rPr lang="en-US" sz="1200" b="0">
                          <a:solidFill>
                            <a:schemeClr val="tx1"/>
                          </a:solidFill>
                        </a:rPr>
                        <a:t>Social media</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400" b="1">
                          <a:solidFill>
                            <a:schemeClr val="tx1"/>
                          </a:solidFill>
                        </a:rPr>
                        <a:t>17%</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14668368"/>
                  </a:ext>
                </a:extLst>
              </a:tr>
              <a:tr h="473790">
                <a:tc>
                  <a:txBody>
                    <a:bodyPr/>
                    <a:lstStyle/>
                    <a:p>
                      <a:pPr algn="r"/>
                      <a:r>
                        <a:rPr lang="en-US" sz="1200" b="0">
                          <a:solidFill>
                            <a:schemeClr val="tx1"/>
                          </a:solidFill>
                        </a:rPr>
                        <a:t>Newspaper or news website</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400" b="1">
                          <a:solidFill>
                            <a:schemeClr val="tx1"/>
                          </a:solidFill>
                        </a:rPr>
                        <a:t>17%</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97344355"/>
                  </a:ext>
                </a:extLst>
              </a:tr>
              <a:tr h="473790">
                <a:tc>
                  <a:txBody>
                    <a:bodyPr/>
                    <a:lstStyle/>
                    <a:p>
                      <a:pPr algn="r"/>
                      <a:r>
                        <a:rPr lang="en-US" sz="1200" b="0">
                          <a:solidFill>
                            <a:schemeClr val="tx1"/>
                          </a:solidFill>
                        </a:rPr>
                        <a:t>Radio, TV or podcasts</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400" b="1">
                          <a:solidFill>
                            <a:schemeClr val="tx1"/>
                          </a:solidFill>
                        </a:rPr>
                        <a:t>14%</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41857379"/>
                  </a:ext>
                </a:extLst>
              </a:tr>
              <a:tr h="473790">
                <a:tc>
                  <a:txBody>
                    <a:bodyPr/>
                    <a:lstStyle/>
                    <a:p>
                      <a:pPr algn="r"/>
                      <a:r>
                        <a:rPr lang="en-US" sz="1200" b="0">
                          <a:solidFill>
                            <a:schemeClr val="tx1"/>
                          </a:solidFill>
                        </a:rPr>
                        <a:t>Trade magazine or website</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1400" b="1">
                          <a:solidFill>
                            <a:schemeClr val="tx1"/>
                          </a:solidFill>
                        </a:rPr>
                        <a:t>4%</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696159282"/>
                  </a:ext>
                </a:extLst>
              </a:tr>
            </a:tbl>
          </a:graphicData>
        </a:graphic>
      </p:graphicFrame>
      <p:graphicFrame>
        <p:nvGraphicFramePr>
          <p:cNvPr id="26" name="Table 25">
            <a:extLst>
              <a:ext uri="{FF2B5EF4-FFF2-40B4-BE49-F238E27FC236}">
                <a16:creationId xmlns:a16="http://schemas.microsoft.com/office/drawing/2014/main" id="{B7AD73F9-38EA-00B2-E654-3335B1306FE7}"/>
              </a:ext>
            </a:extLst>
          </p:cNvPr>
          <p:cNvGraphicFramePr>
            <a:graphicFrameLocks noGrp="1"/>
          </p:cNvGraphicFramePr>
          <p:nvPr>
            <p:extLst>
              <p:ext uri="{D42A27DB-BD31-4B8C-83A1-F6EECF244321}">
                <p14:modId xmlns:p14="http://schemas.microsoft.com/office/powerpoint/2010/main" val="413888492"/>
              </p:ext>
            </p:extLst>
          </p:nvPr>
        </p:nvGraphicFramePr>
        <p:xfrm>
          <a:off x="2950852" y="3833391"/>
          <a:ext cx="2643339" cy="2129664"/>
        </p:xfrm>
        <a:graphic>
          <a:graphicData uri="http://schemas.openxmlformats.org/drawingml/2006/table">
            <a:tbl>
              <a:tblPr firstRow="1" bandRow="1">
                <a:tableStyleId>{F5AB1C69-6EDB-4FF4-983F-18BD219EF322}</a:tableStyleId>
              </a:tblPr>
              <a:tblGrid>
                <a:gridCol w="1888099">
                  <a:extLst>
                    <a:ext uri="{9D8B030D-6E8A-4147-A177-3AD203B41FA5}">
                      <a16:colId xmlns:a16="http://schemas.microsoft.com/office/drawing/2014/main" val="4273085673"/>
                    </a:ext>
                  </a:extLst>
                </a:gridCol>
                <a:gridCol w="755240">
                  <a:extLst>
                    <a:ext uri="{9D8B030D-6E8A-4147-A177-3AD203B41FA5}">
                      <a16:colId xmlns:a16="http://schemas.microsoft.com/office/drawing/2014/main" val="103963714"/>
                    </a:ext>
                  </a:extLst>
                </a:gridCol>
              </a:tblGrid>
              <a:tr h="379032">
                <a:tc>
                  <a:txBody>
                    <a:bodyPr/>
                    <a:lstStyle/>
                    <a:p>
                      <a:pPr algn="r"/>
                      <a:r>
                        <a:rPr lang="en-US" sz="1200" b="0">
                          <a:solidFill>
                            <a:schemeClr val="tx1"/>
                          </a:solidFill>
                        </a:rPr>
                        <a:t>Through my job/area of work</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400" b="1">
                          <a:solidFill>
                            <a:schemeClr val="tx1"/>
                          </a:solidFill>
                        </a:rPr>
                        <a:t>15%</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14668368"/>
                  </a:ext>
                </a:extLst>
              </a:tr>
              <a:tr h="379032">
                <a:tc>
                  <a:txBody>
                    <a:bodyPr/>
                    <a:lstStyle/>
                    <a:p>
                      <a:pPr algn="r"/>
                      <a:r>
                        <a:rPr lang="en-US" sz="1200" b="0">
                          <a:solidFill>
                            <a:schemeClr val="tx1"/>
                          </a:solidFill>
                        </a:rPr>
                        <a:t>Friends/family</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400" b="1">
                          <a:solidFill>
                            <a:schemeClr val="tx1"/>
                          </a:solidFill>
                        </a:rPr>
                        <a:t>13%</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97344355"/>
                  </a:ext>
                </a:extLst>
              </a:tr>
              <a:tr h="379032">
                <a:tc>
                  <a:txBody>
                    <a:bodyPr/>
                    <a:lstStyle/>
                    <a:p>
                      <a:pPr algn="r"/>
                      <a:r>
                        <a:rPr lang="en-US" sz="1200" b="0">
                          <a:solidFill>
                            <a:schemeClr val="tx1"/>
                          </a:solidFill>
                        </a:rPr>
                        <a:t>School or university</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400" b="1">
                          <a:solidFill>
                            <a:schemeClr val="tx1"/>
                          </a:solidFill>
                        </a:rPr>
                        <a:t>6%</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41857379"/>
                  </a:ext>
                </a:extLst>
              </a:tr>
              <a:tr h="379032">
                <a:tc>
                  <a:txBody>
                    <a:bodyPr/>
                    <a:lstStyle/>
                    <a:p>
                      <a:pPr algn="r"/>
                      <a:r>
                        <a:rPr lang="en-US" sz="1200" b="0">
                          <a:solidFill>
                            <a:schemeClr val="tx1"/>
                          </a:solidFill>
                        </a:rPr>
                        <a:t>Through my volunteering or leisure activities</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400" b="1">
                          <a:solidFill>
                            <a:schemeClr val="tx1"/>
                          </a:solidFill>
                        </a:rPr>
                        <a:t>4%</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96159282"/>
                  </a:ext>
                </a:extLst>
              </a:tr>
              <a:tr h="379032">
                <a:tc>
                  <a:txBody>
                    <a:bodyPr/>
                    <a:lstStyle/>
                    <a:p>
                      <a:pPr algn="r"/>
                      <a:r>
                        <a:rPr lang="en-US" sz="1200" b="0">
                          <a:solidFill>
                            <a:schemeClr val="tx1"/>
                          </a:solidFill>
                        </a:rPr>
                        <a:t>Webinar or event (not run by the ICO)</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400" b="1">
                          <a:solidFill>
                            <a:schemeClr val="tx1"/>
                          </a:solidFill>
                        </a:rPr>
                        <a:t>3%</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07083844"/>
                  </a:ext>
                </a:extLst>
              </a:tr>
            </a:tbl>
          </a:graphicData>
        </a:graphic>
      </p:graphicFrame>
      <p:graphicFrame>
        <p:nvGraphicFramePr>
          <p:cNvPr id="28" name="Table 27">
            <a:extLst>
              <a:ext uri="{FF2B5EF4-FFF2-40B4-BE49-F238E27FC236}">
                <a16:creationId xmlns:a16="http://schemas.microsoft.com/office/drawing/2014/main" id="{816027DB-3AC2-6320-7C28-0D99400C00A7}"/>
              </a:ext>
            </a:extLst>
          </p:cNvPr>
          <p:cNvGraphicFramePr>
            <a:graphicFrameLocks noGrp="1"/>
          </p:cNvGraphicFramePr>
          <p:nvPr>
            <p:extLst>
              <p:ext uri="{D42A27DB-BD31-4B8C-83A1-F6EECF244321}">
                <p14:modId xmlns:p14="http://schemas.microsoft.com/office/powerpoint/2010/main" val="285848375"/>
              </p:ext>
            </p:extLst>
          </p:nvPr>
        </p:nvGraphicFramePr>
        <p:xfrm>
          <a:off x="5854684" y="3833391"/>
          <a:ext cx="2315805" cy="1895160"/>
        </p:xfrm>
        <a:graphic>
          <a:graphicData uri="http://schemas.openxmlformats.org/drawingml/2006/table">
            <a:tbl>
              <a:tblPr firstRow="1" bandRow="1">
                <a:tableStyleId>{93296810-A885-4BE3-A3E7-6D5BEEA58F35}</a:tableStyleId>
              </a:tblPr>
              <a:tblGrid>
                <a:gridCol w="1654146">
                  <a:extLst>
                    <a:ext uri="{9D8B030D-6E8A-4147-A177-3AD203B41FA5}">
                      <a16:colId xmlns:a16="http://schemas.microsoft.com/office/drawing/2014/main" val="4273085673"/>
                    </a:ext>
                  </a:extLst>
                </a:gridCol>
                <a:gridCol w="661659">
                  <a:extLst>
                    <a:ext uri="{9D8B030D-6E8A-4147-A177-3AD203B41FA5}">
                      <a16:colId xmlns:a16="http://schemas.microsoft.com/office/drawing/2014/main" val="103963714"/>
                    </a:ext>
                  </a:extLst>
                </a:gridCol>
              </a:tblGrid>
              <a:tr h="473790">
                <a:tc>
                  <a:txBody>
                    <a:bodyPr/>
                    <a:lstStyle/>
                    <a:p>
                      <a:pPr algn="r"/>
                      <a:r>
                        <a:rPr lang="en-US" sz="1200" b="0">
                          <a:solidFill>
                            <a:schemeClr val="tx1"/>
                          </a:solidFill>
                        </a:rPr>
                        <a:t>ICO website</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1">
                          <a:solidFill>
                            <a:schemeClr val="tx1"/>
                          </a:solidFill>
                        </a:rPr>
                        <a:t>8%</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14668368"/>
                  </a:ext>
                </a:extLst>
              </a:tr>
              <a:tr h="473790">
                <a:tc>
                  <a:txBody>
                    <a:bodyPr/>
                    <a:lstStyle/>
                    <a:p>
                      <a:pPr algn="r"/>
                      <a:r>
                        <a:rPr lang="en-US" sz="1200" b="0">
                          <a:solidFill>
                            <a:schemeClr val="tx1"/>
                          </a:solidFill>
                        </a:rPr>
                        <a:t>ICO social media</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1">
                          <a:solidFill>
                            <a:schemeClr val="tx1"/>
                          </a:solidFill>
                        </a:rPr>
                        <a:t>7%</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97344355"/>
                  </a:ext>
                </a:extLst>
              </a:tr>
              <a:tr h="473790">
                <a:tc>
                  <a:txBody>
                    <a:bodyPr/>
                    <a:lstStyle/>
                    <a:p>
                      <a:pPr algn="r"/>
                      <a:r>
                        <a:rPr lang="en-US" sz="1200" b="0">
                          <a:solidFill>
                            <a:schemeClr val="tx1"/>
                          </a:solidFill>
                        </a:rPr>
                        <a:t>ICO webinar or event</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1">
                          <a:solidFill>
                            <a:schemeClr val="tx1"/>
                          </a:solidFill>
                        </a:rPr>
                        <a:t>3%</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41857379"/>
                  </a:ext>
                </a:extLst>
              </a:tr>
              <a:tr h="473790">
                <a:tc>
                  <a:txBody>
                    <a:bodyPr/>
                    <a:lstStyle/>
                    <a:p>
                      <a:pPr algn="r"/>
                      <a:r>
                        <a:rPr lang="en-US" sz="1200" b="0">
                          <a:solidFill>
                            <a:schemeClr val="tx1"/>
                          </a:solidFill>
                        </a:rPr>
                        <a:t>ICO email newsletter</a:t>
                      </a:r>
                      <a:endParaRPr lang="en-GB" sz="1200" b="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1">
                          <a:solidFill>
                            <a:schemeClr val="tx1"/>
                          </a:solidFill>
                        </a:rPr>
                        <a:t>3%</a:t>
                      </a:r>
                      <a:endParaRPr lang="en-GB" sz="14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96159282"/>
                  </a:ext>
                </a:extLst>
              </a:tr>
            </a:tbl>
          </a:graphicData>
        </a:graphic>
      </p:graphicFrame>
      <p:pic>
        <p:nvPicPr>
          <p:cNvPr id="5" name="Picture 2" descr="Information Commissioner's Office - Wikipedia">
            <a:extLst>
              <a:ext uri="{FF2B5EF4-FFF2-40B4-BE49-F238E27FC236}">
                <a16:creationId xmlns:a16="http://schemas.microsoft.com/office/drawing/2014/main" id="{93F3DA55-F37A-AC0A-33C2-7824E90E6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272" y="3218152"/>
            <a:ext cx="914401" cy="53797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Online Network with solid fill">
            <a:extLst>
              <a:ext uri="{FF2B5EF4-FFF2-40B4-BE49-F238E27FC236}">
                <a16:creationId xmlns:a16="http://schemas.microsoft.com/office/drawing/2014/main" id="{D8FAB59F-AE5C-9FE0-1082-EF0CD81863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929" y="3051488"/>
            <a:ext cx="861369" cy="766838"/>
          </a:xfrm>
          <a:prstGeom prst="rect">
            <a:avLst/>
          </a:prstGeom>
        </p:spPr>
      </p:pic>
      <p:pic>
        <p:nvPicPr>
          <p:cNvPr id="15" name="Graphic 14" descr="Follow with solid fill">
            <a:extLst>
              <a:ext uri="{FF2B5EF4-FFF2-40B4-BE49-F238E27FC236}">
                <a16:creationId xmlns:a16="http://schemas.microsoft.com/office/drawing/2014/main" id="{B7F62441-3F1E-D6CA-A555-8992AD592A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57708" y="3057033"/>
            <a:ext cx="766838" cy="861324"/>
          </a:xfrm>
          <a:prstGeom prst="rect">
            <a:avLst/>
          </a:prstGeom>
        </p:spPr>
      </p:pic>
      <p:sp>
        <p:nvSpPr>
          <p:cNvPr id="14" name="TextBox 13">
            <a:extLst>
              <a:ext uri="{FF2B5EF4-FFF2-40B4-BE49-F238E27FC236}">
                <a16:creationId xmlns:a16="http://schemas.microsoft.com/office/drawing/2014/main" id="{E082C6E5-408E-C0FB-3B5F-5DF976AB0B59}"/>
              </a:ext>
            </a:extLst>
          </p:cNvPr>
          <p:cNvSpPr txBox="1"/>
          <p:nvPr/>
        </p:nvSpPr>
        <p:spPr>
          <a:xfrm>
            <a:off x="2438472" y="1870657"/>
            <a:ext cx="7315056" cy="307777"/>
          </a:xfrm>
          <a:prstGeom prst="rect">
            <a:avLst/>
          </a:prstGeom>
          <a:noFill/>
        </p:spPr>
        <p:txBody>
          <a:bodyPr wrap="square">
            <a:spAutoFit/>
          </a:bodyPr>
          <a:lstStyle/>
          <a:p>
            <a:pPr algn="ctr">
              <a:defRPr sz="1400" b="1" i="0" u="none" strike="noStrike" kern="1200" spc="0" baseline="0">
                <a:solidFill>
                  <a:srgbClr val="000000"/>
                </a:solidFill>
                <a:latin typeface="+mn-lt"/>
                <a:ea typeface="+mn-ea"/>
                <a:cs typeface="+mn-cs"/>
              </a:defRPr>
            </a:pPr>
            <a:r>
              <a:rPr lang="en-US" sz="1400" b="1">
                <a:solidFill>
                  <a:srgbClr val="000000"/>
                </a:solidFill>
              </a:rPr>
              <a:t>Where have they heard about the ICO in the past 12 months</a:t>
            </a:r>
          </a:p>
        </p:txBody>
      </p:sp>
      <p:pic>
        <p:nvPicPr>
          <p:cNvPr id="17" name="Picture 16">
            <a:extLst>
              <a:ext uri="{FF2B5EF4-FFF2-40B4-BE49-F238E27FC236}">
                <a16:creationId xmlns:a16="http://schemas.microsoft.com/office/drawing/2014/main" id="{6FE79171-4007-7CE2-CFB0-635A1806CE1E}"/>
              </a:ext>
            </a:extLst>
          </p:cNvPr>
          <p:cNvPicPr>
            <a:picLocks noChangeAspect="1"/>
          </p:cNvPicPr>
          <p:nvPr/>
        </p:nvPicPr>
        <p:blipFill>
          <a:blip r:embed="rId8"/>
          <a:stretch>
            <a:fillRect/>
          </a:stretch>
        </p:blipFill>
        <p:spPr>
          <a:xfrm>
            <a:off x="8450679" y="3260350"/>
            <a:ext cx="579931" cy="554652"/>
          </a:xfrm>
          <a:prstGeom prst="rect">
            <a:avLst/>
          </a:prstGeom>
        </p:spPr>
      </p:pic>
    </p:spTree>
    <p:extLst>
      <p:ext uri="{BB962C8B-B14F-4D97-AF65-F5344CB8AC3E}">
        <p14:creationId xmlns:p14="http://schemas.microsoft.com/office/powerpoint/2010/main" val="3443308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2B7E4D-2BE8-B7AA-0349-DB88A7808A51}"/>
              </a:ext>
            </a:extLst>
          </p:cNvPr>
          <p:cNvSpPr>
            <a:spLocks noGrp="1"/>
          </p:cNvSpPr>
          <p:nvPr>
            <p:ph type="body" sz="quarter" idx="12"/>
          </p:nvPr>
        </p:nvSpPr>
        <p:spPr>
          <a:xfrm>
            <a:off x="609600" y="1714499"/>
            <a:ext cx="5240482" cy="1854201"/>
          </a:xfrm>
        </p:spPr>
        <p:txBody>
          <a:bodyPr>
            <a:normAutofit/>
          </a:bodyPr>
          <a:lstStyle/>
          <a:p>
            <a:r>
              <a:rPr lang="en-US" sz="4100"/>
              <a:t>Key take-outs</a:t>
            </a:r>
          </a:p>
        </p:txBody>
      </p:sp>
    </p:spTree>
    <p:extLst>
      <p:ext uri="{BB962C8B-B14F-4D97-AF65-F5344CB8AC3E}">
        <p14:creationId xmlns:p14="http://schemas.microsoft.com/office/powerpoint/2010/main" val="208014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2B7E4D-2BE8-B7AA-0349-DB88A7808A51}"/>
              </a:ext>
            </a:extLst>
          </p:cNvPr>
          <p:cNvSpPr>
            <a:spLocks noGrp="1"/>
          </p:cNvSpPr>
          <p:nvPr>
            <p:ph type="body" sz="quarter" idx="12"/>
          </p:nvPr>
        </p:nvSpPr>
        <p:spPr/>
        <p:txBody>
          <a:bodyPr>
            <a:normAutofit/>
          </a:bodyPr>
          <a:lstStyle/>
          <a:p>
            <a:r>
              <a:rPr lang="en-US" sz="4100"/>
              <a:t>Introduction</a:t>
            </a:r>
            <a:endParaRPr lang="en-GB" sz="4100"/>
          </a:p>
        </p:txBody>
      </p:sp>
    </p:spTree>
    <p:extLst>
      <p:ext uri="{BB962C8B-B14F-4D97-AF65-F5344CB8AC3E}">
        <p14:creationId xmlns:p14="http://schemas.microsoft.com/office/powerpoint/2010/main" val="3007578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BB6DD9A-2BB4-C68B-9C9B-1879A821EB41}"/>
              </a:ext>
            </a:extLst>
          </p:cNvPr>
          <p:cNvSpPr>
            <a:spLocks noGrp="1"/>
          </p:cNvSpPr>
          <p:nvPr>
            <p:ph type="body" sz="quarter" idx="23"/>
          </p:nvPr>
        </p:nvSpPr>
        <p:spPr/>
        <p:txBody>
          <a:bodyPr/>
          <a:lstStyle/>
          <a:p>
            <a:endParaRPr lang="en-GB"/>
          </a:p>
        </p:txBody>
      </p:sp>
      <p:sp>
        <p:nvSpPr>
          <p:cNvPr id="10" name="Content Placeholder 9">
            <a:extLst>
              <a:ext uri="{FF2B5EF4-FFF2-40B4-BE49-F238E27FC236}">
                <a16:creationId xmlns:a16="http://schemas.microsoft.com/office/drawing/2014/main" id="{435C0A0A-D07C-41E0-9483-734367E980F3}"/>
              </a:ext>
            </a:extLst>
          </p:cNvPr>
          <p:cNvSpPr>
            <a:spLocks noGrp="1"/>
          </p:cNvSpPr>
          <p:nvPr>
            <p:ph sz="quarter" idx="25"/>
          </p:nvPr>
        </p:nvSpPr>
        <p:spPr>
          <a:xfrm>
            <a:off x="571499" y="1249980"/>
            <a:ext cx="3574471" cy="2496336"/>
          </a:xfrm>
          <a:noFill/>
          <a:ln>
            <a:noFill/>
          </a:ln>
        </p:spPr>
        <p:txBody>
          <a:bodyPr/>
          <a:lstStyle/>
          <a:p>
            <a:pPr>
              <a:spcBef>
                <a:spcPts val="600"/>
              </a:spcBef>
            </a:pPr>
            <a:r>
              <a:rPr lang="en-US" sz="3600" b="1" dirty="0">
                <a:solidFill>
                  <a:schemeClr val="accent6">
                    <a:lumMod val="60000"/>
                    <a:lumOff val="40000"/>
                  </a:schemeClr>
                </a:solidFill>
              </a:rPr>
              <a:t>1</a:t>
            </a:r>
            <a:endParaRPr lang="en-US" b="1" dirty="0">
              <a:solidFill>
                <a:schemeClr val="accent6">
                  <a:lumMod val="60000"/>
                  <a:lumOff val="40000"/>
                </a:schemeClr>
              </a:solidFill>
            </a:endParaRPr>
          </a:p>
          <a:p>
            <a:pPr>
              <a:spcBef>
                <a:spcPts val="600"/>
              </a:spcBef>
            </a:pPr>
            <a:r>
              <a:rPr lang="en-US" b="1" dirty="0">
                <a:solidFill>
                  <a:schemeClr val="accent6">
                    <a:lumMod val="60000"/>
                    <a:lumOff val="40000"/>
                  </a:schemeClr>
                </a:solidFill>
              </a:rPr>
              <a:t>Awareness of tested information rights among the UK public is limited</a:t>
            </a:r>
            <a:r>
              <a:rPr lang="en-US" dirty="0"/>
              <a:t>. A quarter of the population is unaware of all the rights that were included in the survey.</a:t>
            </a:r>
            <a:r>
              <a:rPr lang="en-US" b="1" dirty="0">
                <a:solidFill>
                  <a:schemeClr val="accent6"/>
                </a:solidFill>
              </a:rPr>
              <a:t> </a:t>
            </a:r>
          </a:p>
        </p:txBody>
      </p:sp>
      <p:sp>
        <p:nvSpPr>
          <p:cNvPr id="7" name="Text Placeholder 6">
            <a:extLst>
              <a:ext uri="{FF2B5EF4-FFF2-40B4-BE49-F238E27FC236}">
                <a16:creationId xmlns:a16="http://schemas.microsoft.com/office/drawing/2014/main" id="{27DF928B-FB52-C97C-D890-59B47B904100}"/>
              </a:ext>
            </a:extLst>
          </p:cNvPr>
          <p:cNvSpPr>
            <a:spLocks noGrp="1"/>
          </p:cNvSpPr>
          <p:nvPr>
            <p:ph type="body" sz="quarter" idx="11"/>
          </p:nvPr>
        </p:nvSpPr>
        <p:spPr/>
        <p:txBody>
          <a:bodyPr/>
          <a:lstStyle/>
          <a:p>
            <a:r>
              <a:rPr lang="en-US" sz="2000">
                <a:latin typeface="+mn-lt"/>
              </a:rPr>
              <a:t>Key take-outs</a:t>
            </a:r>
          </a:p>
        </p:txBody>
      </p:sp>
      <p:sp>
        <p:nvSpPr>
          <p:cNvPr id="8" name="Text Placeholder 7">
            <a:extLst>
              <a:ext uri="{FF2B5EF4-FFF2-40B4-BE49-F238E27FC236}">
                <a16:creationId xmlns:a16="http://schemas.microsoft.com/office/drawing/2014/main" id="{5FAC8309-1541-CDFB-A358-9415972387C3}"/>
              </a:ext>
            </a:extLst>
          </p:cNvPr>
          <p:cNvSpPr>
            <a:spLocks noGrp="1"/>
          </p:cNvSpPr>
          <p:nvPr>
            <p:ph type="body" sz="quarter" idx="15"/>
          </p:nvPr>
        </p:nvSpPr>
        <p:spPr/>
        <p:txBody>
          <a:bodyPr/>
          <a:lstStyle/>
          <a:p>
            <a:r>
              <a:rPr lang="en-US"/>
              <a:t>ICO PAIR: Phase 1 Survey 2023</a:t>
            </a:r>
          </a:p>
        </p:txBody>
      </p:sp>
      <p:sp>
        <p:nvSpPr>
          <p:cNvPr id="3" name="Content Placeholder 9">
            <a:extLst>
              <a:ext uri="{FF2B5EF4-FFF2-40B4-BE49-F238E27FC236}">
                <a16:creationId xmlns:a16="http://schemas.microsoft.com/office/drawing/2014/main" id="{4C771D41-0BAC-8BD1-7899-7A7F55D9C463}"/>
              </a:ext>
            </a:extLst>
          </p:cNvPr>
          <p:cNvSpPr txBox="1">
            <a:spLocks/>
          </p:cNvSpPr>
          <p:nvPr/>
        </p:nvSpPr>
        <p:spPr>
          <a:xfrm>
            <a:off x="4295699" y="1249980"/>
            <a:ext cx="3574471" cy="2496336"/>
          </a:xfrm>
          <a:prstGeom prst="rect">
            <a:avLst/>
          </a:prstGeom>
          <a:noFill/>
          <a:ln>
            <a:noFill/>
          </a:ln>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3600" b="1">
                <a:solidFill>
                  <a:schemeClr val="accent6">
                    <a:lumMod val="60000"/>
                    <a:lumOff val="40000"/>
                  </a:schemeClr>
                </a:solidFill>
              </a:rPr>
              <a:t>2 </a:t>
            </a:r>
          </a:p>
          <a:p>
            <a:pPr>
              <a:spcBef>
                <a:spcPts val="600"/>
              </a:spcBef>
            </a:pPr>
            <a:r>
              <a:rPr lang="en-US" b="1">
                <a:solidFill>
                  <a:schemeClr val="accent6">
                    <a:lumMod val="60000"/>
                    <a:lumOff val="40000"/>
                  </a:schemeClr>
                </a:solidFill>
              </a:rPr>
              <a:t>The enactment of these rights is low</a:t>
            </a:r>
            <a:r>
              <a:rPr lang="en-US"/>
              <a:t>, an exception being the opt-out of online marketing communications. However, exercising this right doesn’t translate to an awareness of its legal basis.</a:t>
            </a:r>
          </a:p>
        </p:txBody>
      </p:sp>
      <p:sp>
        <p:nvSpPr>
          <p:cNvPr id="4" name="Content Placeholder 9">
            <a:extLst>
              <a:ext uri="{FF2B5EF4-FFF2-40B4-BE49-F238E27FC236}">
                <a16:creationId xmlns:a16="http://schemas.microsoft.com/office/drawing/2014/main" id="{DC134244-7C80-118B-ADCE-A166E8D21322}"/>
              </a:ext>
            </a:extLst>
          </p:cNvPr>
          <p:cNvSpPr txBox="1">
            <a:spLocks/>
          </p:cNvSpPr>
          <p:nvPr/>
        </p:nvSpPr>
        <p:spPr>
          <a:xfrm>
            <a:off x="8020560" y="1249980"/>
            <a:ext cx="3574471" cy="2496336"/>
          </a:xfrm>
          <a:prstGeom prst="rect">
            <a:avLst/>
          </a:prstGeom>
          <a:noFill/>
          <a:ln>
            <a:noFill/>
          </a:ln>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3600" b="1">
                <a:solidFill>
                  <a:schemeClr val="accent6">
                    <a:lumMod val="60000"/>
                    <a:lumOff val="40000"/>
                  </a:schemeClr>
                </a:solidFill>
              </a:rPr>
              <a:t>3</a:t>
            </a:r>
          </a:p>
          <a:p>
            <a:pPr>
              <a:spcBef>
                <a:spcPts val="600"/>
              </a:spcBef>
            </a:pPr>
            <a:r>
              <a:rPr lang="en-US"/>
              <a:t>Despite the low level of enactment of tested legal rights, </a:t>
            </a:r>
            <a:r>
              <a:rPr lang="en-US" b="1">
                <a:solidFill>
                  <a:schemeClr val="accent6">
                    <a:lumMod val="60000"/>
                    <a:lumOff val="40000"/>
                  </a:schemeClr>
                </a:solidFill>
              </a:rPr>
              <a:t>exercising these rights yields moderate satisfaction</a:t>
            </a:r>
            <a:r>
              <a:rPr lang="en-US"/>
              <a:t>. </a:t>
            </a:r>
          </a:p>
        </p:txBody>
      </p:sp>
      <p:cxnSp>
        <p:nvCxnSpPr>
          <p:cNvPr id="2" name="Straight Connector 1">
            <a:extLst>
              <a:ext uri="{FF2B5EF4-FFF2-40B4-BE49-F238E27FC236}">
                <a16:creationId xmlns:a16="http://schemas.microsoft.com/office/drawing/2014/main" id="{EECB91B5-38FC-5D7E-94DF-F9943BD827AB}"/>
              </a:ext>
            </a:extLst>
          </p:cNvPr>
          <p:cNvCxnSpPr>
            <a:cxnSpLocks/>
          </p:cNvCxnSpPr>
          <p:nvPr/>
        </p:nvCxnSpPr>
        <p:spPr>
          <a:xfrm>
            <a:off x="4209465" y="1670128"/>
            <a:ext cx="0" cy="4284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384BD34-A55B-61BB-D1FE-37537C643859}"/>
              </a:ext>
            </a:extLst>
          </p:cNvPr>
          <p:cNvCxnSpPr>
            <a:cxnSpLocks/>
          </p:cNvCxnSpPr>
          <p:nvPr/>
        </p:nvCxnSpPr>
        <p:spPr>
          <a:xfrm>
            <a:off x="7933665" y="1670128"/>
            <a:ext cx="0" cy="4284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44B49E-F537-08F9-3838-3B8E57570682}"/>
              </a:ext>
            </a:extLst>
          </p:cNvPr>
          <p:cNvCxnSpPr>
            <a:cxnSpLocks/>
          </p:cNvCxnSpPr>
          <p:nvPr/>
        </p:nvCxnSpPr>
        <p:spPr>
          <a:xfrm rot="5400000">
            <a:off x="6096000" y="-1676661"/>
            <a:ext cx="0" cy="10800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2" name="Content Placeholder 9">
            <a:extLst>
              <a:ext uri="{FF2B5EF4-FFF2-40B4-BE49-F238E27FC236}">
                <a16:creationId xmlns:a16="http://schemas.microsoft.com/office/drawing/2014/main" id="{49D83806-FEE7-FBCA-1FA6-8CCF9FB789BF}"/>
              </a:ext>
            </a:extLst>
          </p:cNvPr>
          <p:cNvSpPr txBox="1">
            <a:spLocks/>
          </p:cNvSpPr>
          <p:nvPr/>
        </p:nvSpPr>
        <p:spPr>
          <a:xfrm>
            <a:off x="571499" y="3664785"/>
            <a:ext cx="3574471" cy="2627287"/>
          </a:xfrm>
          <a:prstGeom prst="rect">
            <a:avLst/>
          </a:prstGeom>
          <a:noFill/>
          <a:ln>
            <a:noFill/>
          </a:ln>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3600" b="1">
                <a:solidFill>
                  <a:schemeClr val="accent6">
                    <a:lumMod val="60000"/>
                    <a:lumOff val="40000"/>
                  </a:schemeClr>
                </a:solidFill>
              </a:rPr>
              <a:t>4</a:t>
            </a:r>
            <a:endParaRPr lang="en-US" b="1">
              <a:solidFill>
                <a:schemeClr val="accent6">
                  <a:lumMod val="60000"/>
                  <a:lumOff val="40000"/>
                </a:schemeClr>
              </a:solidFill>
            </a:endParaRPr>
          </a:p>
          <a:p>
            <a:pPr>
              <a:spcBef>
                <a:spcPts val="600"/>
              </a:spcBef>
            </a:pPr>
            <a:r>
              <a:rPr lang="en-US"/>
              <a:t>UK adults are </a:t>
            </a:r>
            <a:r>
              <a:rPr lang="en-US" b="1">
                <a:solidFill>
                  <a:schemeClr val="accent6">
                    <a:lumMod val="60000"/>
                    <a:lumOff val="40000"/>
                  </a:schemeClr>
                </a:solidFill>
              </a:rPr>
              <a:t>more likely to interact with private sector companies</a:t>
            </a:r>
            <a:r>
              <a:rPr lang="en-US">
                <a:solidFill>
                  <a:schemeClr val="accent6">
                    <a:lumMod val="60000"/>
                    <a:lumOff val="40000"/>
                  </a:schemeClr>
                </a:solidFill>
              </a:rPr>
              <a:t> </a:t>
            </a:r>
            <a:r>
              <a:rPr lang="en-US"/>
              <a:t>regarding their personal data, compared to public sector </a:t>
            </a:r>
            <a:r>
              <a:rPr lang="en-US" err="1"/>
              <a:t>organisations</a:t>
            </a:r>
            <a:r>
              <a:rPr lang="en-US"/>
              <a:t>. </a:t>
            </a:r>
          </a:p>
        </p:txBody>
      </p:sp>
      <p:sp>
        <p:nvSpPr>
          <p:cNvPr id="13" name="Content Placeholder 9">
            <a:extLst>
              <a:ext uri="{FF2B5EF4-FFF2-40B4-BE49-F238E27FC236}">
                <a16:creationId xmlns:a16="http://schemas.microsoft.com/office/drawing/2014/main" id="{FA25B844-89BC-9B70-9155-382CE572995B}"/>
              </a:ext>
            </a:extLst>
          </p:cNvPr>
          <p:cNvSpPr txBox="1">
            <a:spLocks/>
          </p:cNvSpPr>
          <p:nvPr/>
        </p:nvSpPr>
        <p:spPr>
          <a:xfrm>
            <a:off x="4295699" y="3664785"/>
            <a:ext cx="3574471" cy="2627287"/>
          </a:xfrm>
          <a:prstGeom prst="rect">
            <a:avLst/>
          </a:prstGeom>
          <a:noFill/>
          <a:ln>
            <a:noFill/>
          </a:ln>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3600" b="1">
                <a:solidFill>
                  <a:schemeClr val="accent6">
                    <a:lumMod val="60000"/>
                    <a:lumOff val="40000"/>
                  </a:schemeClr>
                </a:solidFill>
              </a:rPr>
              <a:t>5 </a:t>
            </a:r>
          </a:p>
          <a:p>
            <a:pPr>
              <a:spcBef>
                <a:spcPts val="600"/>
              </a:spcBef>
            </a:pPr>
            <a:r>
              <a:rPr lang="en-US" b="0" i="0">
                <a:solidFill>
                  <a:srgbClr val="272727"/>
                </a:solidFill>
                <a:effectLst/>
              </a:rPr>
              <a:t>While half the public has heard of the ICO, only a fifth has some knowledge of </a:t>
            </a:r>
            <a:r>
              <a:rPr lang="en-US">
                <a:solidFill>
                  <a:srgbClr val="272727"/>
                </a:solidFill>
              </a:rPr>
              <a:t>what it does, suggesting that t</a:t>
            </a:r>
            <a:r>
              <a:rPr lang="en-US"/>
              <a:t>he public’s </a:t>
            </a:r>
            <a:r>
              <a:rPr lang="en-US" b="1">
                <a:solidFill>
                  <a:schemeClr val="accent6">
                    <a:lumMod val="60000"/>
                    <a:lumOff val="40000"/>
                  </a:schemeClr>
                </a:solidFill>
              </a:rPr>
              <a:t>understanding of the ICO is relatively low</a:t>
            </a:r>
            <a:r>
              <a:rPr lang="en-US" b="0" i="0">
                <a:solidFill>
                  <a:srgbClr val="272727"/>
                </a:solidFill>
                <a:effectLst/>
              </a:rPr>
              <a:t>. T</a:t>
            </a:r>
            <a:r>
              <a:rPr lang="en-US">
                <a:solidFill>
                  <a:srgbClr val="272727"/>
                </a:solidFill>
              </a:rPr>
              <a:t>he concept of </a:t>
            </a:r>
            <a:r>
              <a:rPr lang="en-US" b="0" i="0">
                <a:solidFill>
                  <a:srgbClr val="272727"/>
                </a:solidFill>
                <a:effectLst/>
              </a:rPr>
              <a:t>information rights is more widely known than the ICO.</a:t>
            </a:r>
          </a:p>
        </p:txBody>
      </p:sp>
      <p:sp>
        <p:nvSpPr>
          <p:cNvPr id="14" name="Content Placeholder 9">
            <a:extLst>
              <a:ext uri="{FF2B5EF4-FFF2-40B4-BE49-F238E27FC236}">
                <a16:creationId xmlns:a16="http://schemas.microsoft.com/office/drawing/2014/main" id="{00F1CB86-A5D9-ABE7-E646-28ADE83D80B7}"/>
              </a:ext>
            </a:extLst>
          </p:cNvPr>
          <p:cNvSpPr txBox="1">
            <a:spLocks/>
          </p:cNvSpPr>
          <p:nvPr/>
        </p:nvSpPr>
        <p:spPr>
          <a:xfrm>
            <a:off x="8020560" y="3664785"/>
            <a:ext cx="3574471" cy="2627287"/>
          </a:xfrm>
          <a:prstGeom prst="rect">
            <a:avLst/>
          </a:prstGeom>
          <a:noFill/>
          <a:ln>
            <a:noFill/>
          </a:ln>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3600" b="1">
                <a:solidFill>
                  <a:schemeClr val="accent6">
                    <a:lumMod val="60000"/>
                    <a:lumOff val="40000"/>
                  </a:schemeClr>
                </a:solidFill>
              </a:rPr>
              <a:t>6</a:t>
            </a:r>
          </a:p>
          <a:p>
            <a:pPr>
              <a:spcBef>
                <a:spcPts val="600"/>
              </a:spcBef>
            </a:pPr>
            <a:r>
              <a:rPr lang="en-US"/>
              <a:t>A quarter of those who are aware of the ICO </a:t>
            </a:r>
            <a:r>
              <a:rPr lang="en-US" b="1">
                <a:solidFill>
                  <a:schemeClr val="accent6">
                    <a:lumMod val="60000"/>
                    <a:lumOff val="40000"/>
                  </a:schemeClr>
                </a:solidFill>
              </a:rPr>
              <a:t>don’t recall hearing about it in the past year</a:t>
            </a:r>
            <a:r>
              <a:rPr lang="en-US"/>
              <a:t>.</a:t>
            </a:r>
          </a:p>
          <a:p>
            <a:pPr>
              <a:spcBef>
                <a:spcPts val="600"/>
              </a:spcBef>
            </a:pPr>
            <a:endParaRPr lang="en-US" sz="1400"/>
          </a:p>
        </p:txBody>
      </p:sp>
    </p:spTree>
    <p:extLst>
      <p:ext uri="{BB962C8B-B14F-4D97-AF65-F5344CB8AC3E}">
        <p14:creationId xmlns:p14="http://schemas.microsoft.com/office/powerpoint/2010/main" val="151955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2B7E4D-2BE8-B7AA-0349-DB88A7808A51}"/>
              </a:ext>
            </a:extLst>
          </p:cNvPr>
          <p:cNvSpPr>
            <a:spLocks noGrp="1"/>
          </p:cNvSpPr>
          <p:nvPr>
            <p:ph type="body" sz="quarter" idx="12"/>
          </p:nvPr>
        </p:nvSpPr>
        <p:spPr/>
        <p:txBody>
          <a:bodyPr>
            <a:normAutofit/>
          </a:bodyPr>
          <a:lstStyle/>
          <a:p>
            <a:r>
              <a:rPr lang="en-US" sz="4100"/>
              <a:t>Methodology</a:t>
            </a:r>
            <a:endParaRPr lang="en-GB" sz="4100"/>
          </a:p>
        </p:txBody>
      </p:sp>
    </p:spTree>
    <p:extLst>
      <p:ext uri="{BB962C8B-B14F-4D97-AF65-F5344CB8AC3E}">
        <p14:creationId xmlns:p14="http://schemas.microsoft.com/office/powerpoint/2010/main" val="999483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BD2CB08-22D1-2E14-FB7D-F58BF4852F54}"/>
              </a:ext>
            </a:extLst>
          </p:cNvPr>
          <p:cNvSpPr>
            <a:spLocks noGrp="1"/>
          </p:cNvSpPr>
          <p:nvPr>
            <p:ph type="body" sz="quarter" idx="23"/>
          </p:nvPr>
        </p:nvSpPr>
        <p:spPr/>
        <p:txBody>
          <a:bodyPr/>
          <a:lstStyle/>
          <a:p>
            <a:endParaRPr lang="en-GB"/>
          </a:p>
        </p:txBody>
      </p:sp>
      <p:sp>
        <p:nvSpPr>
          <p:cNvPr id="21" name="Text Placeholder 20">
            <a:extLst>
              <a:ext uri="{FF2B5EF4-FFF2-40B4-BE49-F238E27FC236}">
                <a16:creationId xmlns:a16="http://schemas.microsoft.com/office/drawing/2014/main" id="{B03F9C74-8E7C-463F-3AAA-9BC5E3238219}"/>
              </a:ext>
            </a:extLst>
          </p:cNvPr>
          <p:cNvSpPr>
            <a:spLocks noGrp="1"/>
          </p:cNvSpPr>
          <p:nvPr>
            <p:ph type="body" sz="quarter" idx="26"/>
          </p:nvPr>
        </p:nvSpPr>
        <p:spPr>
          <a:xfrm>
            <a:off x="609600" y="1889124"/>
            <a:ext cx="5039359" cy="4283075"/>
          </a:xfrm>
        </p:spPr>
        <p:txBody>
          <a:bodyPr vert="horz" lIns="90000" tIns="72000" rIns="72000" bIns="36000" rtlCol="0" anchor="t">
            <a:noAutofit/>
          </a:bodyPr>
          <a:lstStyle/>
          <a:p>
            <a:r>
              <a:rPr lang="en-US" dirty="0" err="1">
                <a:latin typeface="Roboto"/>
                <a:ea typeface="Roboto"/>
                <a:cs typeface="Roboto"/>
              </a:rPr>
              <a:t>Savanta</a:t>
            </a:r>
            <a:r>
              <a:rPr lang="en-US" dirty="0">
                <a:latin typeface="Roboto"/>
                <a:ea typeface="Roboto"/>
                <a:cs typeface="Roboto"/>
              </a:rPr>
              <a:t> interviewed </a:t>
            </a:r>
            <a:r>
              <a:rPr lang="en-US" b="1" dirty="0">
                <a:solidFill>
                  <a:schemeClr val="accent6">
                    <a:lumMod val="60000"/>
                    <a:lumOff val="40000"/>
                  </a:schemeClr>
                </a:solidFill>
                <a:latin typeface="Roboto"/>
                <a:ea typeface="Roboto"/>
                <a:cs typeface="Roboto"/>
              </a:rPr>
              <a:t>2,017 people aged 18+</a:t>
            </a:r>
            <a:r>
              <a:rPr lang="en-US" dirty="0">
                <a:latin typeface="Roboto"/>
                <a:ea typeface="Roboto"/>
                <a:cs typeface="Roboto"/>
              </a:rPr>
              <a:t> from 9th October to 23rd October 2023. The </a:t>
            </a:r>
            <a:r>
              <a:rPr lang="en-US" b="1" dirty="0">
                <a:solidFill>
                  <a:schemeClr val="accent6">
                    <a:lumMod val="60000"/>
                    <a:lumOff val="40000"/>
                  </a:schemeClr>
                </a:solidFill>
                <a:latin typeface="Roboto"/>
                <a:ea typeface="Roboto"/>
                <a:cs typeface="Roboto"/>
              </a:rPr>
              <a:t>10-minute-long survey</a:t>
            </a:r>
            <a:r>
              <a:rPr lang="en-US" b="1" dirty="0">
                <a:latin typeface="Roboto"/>
                <a:ea typeface="Roboto"/>
                <a:cs typeface="Roboto"/>
              </a:rPr>
              <a:t> </a:t>
            </a:r>
            <a:r>
              <a:rPr lang="en-US" dirty="0">
                <a:latin typeface="Roboto"/>
                <a:ea typeface="Roboto"/>
                <a:cs typeface="Roboto"/>
              </a:rPr>
              <a:t>was conducted online with respondents drawn from </a:t>
            </a:r>
            <a:r>
              <a:rPr lang="en-US" dirty="0" err="1">
                <a:latin typeface="Roboto"/>
                <a:ea typeface="Roboto"/>
                <a:cs typeface="Roboto"/>
              </a:rPr>
              <a:t>Savanta’s</a:t>
            </a:r>
            <a:r>
              <a:rPr lang="en-US" dirty="0">
                <a:latin typeface="Roboto"/>
                <a:ea typeface="Roboto"/>
                <a:cs typeface="Roboto"/>
              </a:rPr>
              <a:t> research panel.</a:t>
            </a:r>
          </a:p>
          <a:p>
            <a:endParaRPr lang="en-US" sz="1000" dirty="0"/>
          </a:p>
          <a:p>
            <a:r>
              <a:rPr lang="en-US" dirty="0"/>
              <a:t>Quotas were used during fieldwork to </a:t>
            </a:r>
            <a:r>
              <a:rPr lang="en-US" b="1" dirty="0">
                <a:solidFill>
                  <a:schemeClr val="accent6">
                    <a:lumMod val="60000"/>
                    <a:lumOff val="40000"/>
                  </a:schemeClr>
                </a:solidFill>
                <a:latin typeface="Roboto"/>
                <a:ea typeface="Roboto"/>
                <a:cs typeface="Roboto"/>
              </a:rPr>
              <a:t>ensure a nationally representative sample of UK adults by age, gender (including interlocking quotas by age and gender), ethnicity, region, disability and socio-economic status. </a:t>
            </a:r>
            <a:r>
              <a:rPr lang="en-US" dirty="0"/>
              <a:t>The data were weighted by these demographics.</a:t>
            </a:r>
          </a:p>
          <a:p>
            <a:r>
              <a:rPr lang="en-US" dirty="0">
                <a:latin typeface="Roboto"/>
                <a:ea typeface="Roboto"/>
                <a:cs typeface="Roboto"/>
              </a:rPr>
              <a:t>The sample also included a boost to over n=100 respondents in the North East of England and Northern Ireland.</a:t>
            </a:r>
          </a:p>
          <a:p>
            <a:endParaRPr lang="en-US" sz="1000" dirty="0"/>
          </a:p>
          <a:p>
            <a:r>
              <a:rPr lang="en-US" b="1" dirty="0">
                <a:solidFill>
                  <a:schemeClr val="accent6">
                    <a:lumMod val="60000"/>
                    <a:lumOff val="40000"/>
                  </a:schemeClr>
                </a:solidFill>
                <a:latin typeface="Roboto"/>
                <a:ea typeface="Roboto"/>
                <a:cs typeface="Roboto"/>
              </a:rPr>
              <a:t>Significance testing</a:t>
            </a:r>
            <a:r>
              <a:rPr lang="en-US" sz="1400" b="1" dirty="0">
                <a:latin typeface="Roboto"/>
                <a:ea typeface="Roboto"/>
                <a:cs typeface="Roboto"/>
              </a:rPr>
              <a:t> </a:t>
            </a:r>
            <a:r>
              <a:rPr lang="en-US" sz="1400" dirty="0">
                <a:latin typeface="Roboto"/>
                <a:ea typeface="Roboto"/>
                <a:cs typeface="Roboto"/>
              </a:rPr>
              <a:t>has been carried out between </a:t>
            </a:r>
            <a:r>
              <a:rPr lang="en-US" dirty="0">
                <a:latin typeface="Roboto"/>
                <a:ea typeface="Roboto"/>
                <a:cs typeface="Roboto"/>
              </a:rPr>
              <a:t>key demographic groups of interest</a:t>
            </a:r>
            <a:r>
              <a:rPr lang="en-US" sz="1400" dirty="0">
                <a:latin typeface="Roboto"/>
                <a:ea typeface="Roboto"/>
                <a:cs typeface="Roboto"/>
              </a:rPr>
              <a:t>. All reported statistics that show a difference between sub-groups (e.g. Females vs Males) are statistically significant differences at the 95% confidence level.</a:t>
            </a:r>
            <a:endParaRPr lang="en-GB" sz="1400" dirty="0">
              <a:latin typeface="Roboto"/>
              <a:ea typeface="Roboto"/>
              <a:cs typeface="Roboto"/>
            </a:endParaRPr>
          </a:p>
        </p:txBody>
      </p:sp>
      <p:sp>
        <p:nvSpPr>
          <p:cNvPr id="15" name="Text Placeholder 14">
            <a:extLst>
              <a:ext uri="{FF2B5EF4-FFF2-40B4-BE49-F238E27FC236}">
                <a16:creationId xmlns:a16="http://schemas.microsoft.com/office/drawing/2014/main" id="{05124E46-6916-3F0F-9AA4-E094530ECA60}"/>
              </a:ext>
            </a:extLst>
          </p:cNvPr>
          <p:cNvSpPr>
            <a:spLocks noGrp="1"/>
          </p:cNvSpPr>
          <p:nvPr>
            <p:ph type="body" sz="quarter" idx="35"/>
          </p:nvPr>
        </p:nvSpPr>
        <p:spPr/>
        <p:txBody>
          <a:bodyPr/>
          <a:lstStyle/>
          <a:p>
            <a:r>
              <a:rPr lang="en-US" sz="2000" dirty="0">
                <a:latin typeface="+mn-lt"/>
              </a:rPr>
              <a:t>Methodology</a:t>
            </a:r>
            <a:endParaRPr lang="en-GB" dirty="0">
              <a:latin typeface="+mn-lt"/>
            </a:endParaRPr>
          </a:p>
        </p:txBody>
      </p:sp>
      <p:sp>
        <p:nvSpPr>
          <p:cNvPr id="12" name="Text Placeholder 11">
            <a:extLst>
              <a:ext uri="{FF2B5EF4-FFF2-40B4-BE49-F238E27FC236}">
                <a16:creationId xmlns:a16="http://schemas.microsoft.com/office/drawing/2014/main" id="{ED8102FA-31ED-D60F-72B3-7993BA0B4B35}"/>
              </a:ext>
            </a:extLst>
          </p:cNvPr>
          <p:cNvSpPr>
            <a:spLocks noGrp="1"/>
          </p:cNvSpPr>
          <p:nvPr>
            <p:ph type="body" sz="quarter" idx="15"/>
          </p:nvPr>
        </p:nvSpPr>
        <p:spPr/>
        <p:txBody>
          <a:bodyPr/>
          <a:lstStyle/>
          <a:p>
            <a:r>
              <a:rPr lang="en-US"/>
              <a:t>ICO PAIR: Phase 1 Survey 2023</a:t>
            </a:r>
          </a:p>
        </p:txBody>
      </p:sp>
      <p:pic>
        <p:nvPicPr>
          <p:cNvPr id="10" name="Picture Placeholder 9" descr="A group of people crossing a street&#10;&#10;Description automatically generated">
            <a:extLst>
              <a:ext uri="{FF2B5EF4-FFF2-40B4-BE49-F238E27FC236}">
                <a16:creationId xmlns:a16="http://schemas.microsoft.com/office/drawing/2014/main" id="{63C9ADCA-084E-1F8C-F139-9147C7B818AE}"/>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l="25013" r="25013"/>
          <a:stretch>
            <a:fillRect/>
          </a:stretch>
        </p:blipFill>
        <p:spPr/>
      </p:pic>
    </p:spTree>
    <p:extLst>
      <p:ext uri="{BB962C8B-B14F-4D97-AF65-F5344CB8AC3E}">
        <p14:creationId xmlns:p14="http://schemas.microsoft.com/office/powerpoint/2010/main" val="127689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2B461C-0576-F7FA-19B9-921E8972EF24}"/>
              </a:ext>
            </a:extLst>
          </p:cNvPr>
          <p:cNvSpPr>
            <a:spLocks noGrp="1"/>
          </p:cNvSpPr>
          <p:nvPr>
            <p:ph type="body" sz="quarter" idx="23"/>
          </p:nvPr>
        </p:nvSpPr>
        <p:spPr/>
        <p:txBody>
          <a:bodyPr/>
          <a:lstStyle/>
          <a:p>
            <a:endParaRPr lang="en-GB"/>
          </a:p>
        </p:txBody>
      </p:sp>
      <p:sp>
        <p:nvSpPr>
          <p:cNvPr id="12" name="Text Placeholder 11">
            <a:extLst>
              <a:ext uri="{FF2B5EF4-FFF2-40B4-BE49-F238E27FC236}">
                <a16:creationId xmlns:a16="http://schemas.microsoft.com/office/drawing/2014/main" id="{7926ACE7-1FBA-3E6F-8347-5850CA0DBC93}"/>
              </a:ext>
            </a:extLst>
          </p:cNvPr>
          <p:cNvSpPr>
            <a:spLocks noGrp="1"/>
          </p:cNvSpPr>
          <p:nvPr>
            <p:ph type="body" sz="quarter" idx="26"/>
          </p:nvPr>
        </p:nvSpPr>
        <p:spPr>
          <a:xfrm>
            <a:off x="609600" y="1628479"/>
            <a:ext cx="5040000" cy="4283075"/>
          </a:xfrm>
        </p:spPr>
        <p:txBody>
          <a:bodyPr vert="horz" lIns="90000" tIns="72000" rIns="72000" bIns="36000" rtlCol="0" anchor="t">
            <a:noAutofit/>
          </a:bodyPr>
          <a:lstStyle/>
          <a:p>
            <a:r>
              <a:rPr lang="en-US" sz="1600" b="1" i="1" u="sng">
                <a:solidFill>
                  <a:schemeClr val="accent6">
                    <a:lumMod val="60000"/>
                    <a:lumOff val="40000"/>
                  </a:schemeClr>
                </a:solidFill>
                <a:latin typeface="+mn-lt"/>
                <a:ea typeface="+mn-ea"/>
                <a:cs typeface="+mn-cs"/>
              </a:rPr>
              <a:t>Comparison with 2022 Public Awareness Research findings</a:t>
            </a:r>
            <a:endParaRPr lang="en-GB" sz="1600" b="1" i="1" u="sng">
              <a:solidFill>
                <a:schemeClr val="accent6">
                  <a:lumMod val="60000"/>
                  <a:lumOff val="40000"/>
                </a:schemeClr>
              </a:solidFill>
              <a:latin typeface="+mn-lt"/>
              <a:ea typeface="+mn-ea"/>
              <a:cs typeface="+mn-cs"/>
            </a:endParaRPr>
          </a:p>
          <a:p>
            <a:r>
              <a:rPr lang="en-US" sz="1400"/>
              <a:t>Where relevant, this report includes </a:t>
            </a:r>
            <a:r>
              <a:rPr lang="en-US" b="1">
                <a:solidFill>
                  <a:schemeClr val="accent6">
                    <a:lumMod val="60000"/>
                    <a:lumOff val="40000"/>
                  </a:schemeClr>
                </a:solidFill>
                <a:latin typeface="Roboto"/>
                <a:ea typeface="Roboto"/>
                <a:cs typeface="Roboto"/>
              </a:rPr>
              <a:t>data comparisons to the ICO’s 2022 Public Awareness Research findings,</a:t>
            </a:r>
            <a:r>
              <a:rPr lang="en-US" sz="1400"/>
              <a:t> which was run by a different supplier. </a:t>
            </a:r>
          </a:p>
          <a:p>
            <a:r>
              <a:rPr lang="en-US" sz="1400">
                <a:latin typeface="Roboto"/>
                <a:ea typeface="Roboto"/>
                <a:cs typeface="Roboto"/>
              </a:rPr>
              <a:t>Whilst care has been taken to ensure that measurement of key metrics is as consistent as possible, differences between suppliers in terms of panel composition, presentation of survey questions, and timing of fieldwork may have contributed to changes in tracked scores.</a:t>
            </a:r>
            <a:r>
              <a:rPr lang="en-US">
                <a:latin typeface="Roboto"/>
                <a:ea typeface="Roboto"/>
                <a:cs typeface="Roboto"/>
              </a:rPr>
              <a:t> </a:t>
            </a:r>
          </a:p>
          <a:p>
            <a:r>
              <a:rPr lang="en-US" sz="1400">
                <a:latin typeface="Roboto"/>
                <a:ea typeface="Roboto"/>
                <a:cs typeface="Roboto"/>
              </a:rPr>
              <a:t>Please note that due to the above and additional minor changes to the quotas used and weighting scheme, </a:t>
            </a:r>
            <a:r>
              <a:rPr lang="en-US" b="1">
                <a:solidFill>
                  <a:schemeClr val="accent6">
                    <a:lumMod val="60000"/>
                    <a:lumOff val="40000"/>
                  </a:schemeClr>
                </a:solidFill>
                <a:latin typeface="Roboto"/>
                <a:ea typeface="Roboto"/>
                <a:cs typeface="Roboto"/>
              </a:rPr>
              <a:t>any comparisons with previous waves are indicative only and should be treated with caution. </a:t>
            </a:r>
          </a:p>
        </p:txBody>
      </p:sp>
      <p:sp>
        <p:nvSpPr>
          <p:cNvPr id="7" name="Text Placeholder 6">
            <a:extLst>
              <a:ext uri="{FF2B5EF4-FFF2-40B4-BE49-F238E27FC236}">
                <a16:creationId xmlns:a16="http://schemas.microsoft.com/office/drawing/2014/main" id="{5F9D11F5-39A7-E379-D691-353986C08F0A}"/>
              </a:ext>
            </a:extLst>
          </p:cNvPr>
          <p:cNvSpPr>
            <a:spLocks noGrp="1"/>
          </p:cNvSpPr>
          <p:nvPr>
            <p:ph type="body" sz="quarter" idx="15"/>
          </p:nvPr>
        </p:nvSpPr>
        <p:spPr/>
        <p:txBody>
          <a:bodyPr/>
          <a:lstStyle/>
          <a:p>
            <a:r>
              <a:rPr lang="en-US"/>
              <a:t>ICO PAIR: Phase 1 Survey 2023</a:t>
            </a:r>
          </a:p>
        </p:txBody>
      </p:sp>
      <p:sp>
        <p:nvSpPr>
          <p:cNvPr id="14" name="Text Placeholder 13">
            <a:extLst>
              <a:ext uri="{FF2B5EF4-FFF2-40B4-BE49-F238E27FC236}">
                <a16:creationId xmlns:a16="http://schemas.microsoft.com/office/drawing/2014/main" id="{02C6B496-46A3-5E78-5359-52535963132B}"/>
              </a:ext>
            </a:extLst>
          </p:cNvPr>
          <p:cNvSpPr>
            <a:spLocks noGrp="1"/>
          </p:cNvSpPr>
          <p:nvPr>
            <p:ph type="body" sz="quarter" idx="35"/>
          </p:nvPr>
        </p:nvSpPr>
        <p:spPr>
          <a:xfrm>
            <a:off x="612644" y="772880"/>
            <a:ext cx="5672409" cy="768519"/>
          </a:xfrm>
        </p:spPr>
        <p:txBody>
          <a:bodyPr/>
          <a:lstStyle/>
          <a:p>
            <a:r>
              <a:rPr lang="en-US" sz="2000">
                <a:latin typeface="+mn-lt"/>
              </a:rPr>
              <a:t>Notes on data, analysis and interpretation (1/2)</a:t>
            </a:r>
            <a:endParaRPr lang="en-GB" sz="2000">
              <a:latin typeface="+mn-lt"/>
            </a:endParaRPr>
          </a:p>
        </p:txBody>
      </p:sp>
      <p:cxnSp>
        <p:nvCxnSpPr>
          <p:cNvPr id="4" name="Straight Connector 3">
            <a:extLst>
              <a:ext uri="{FF2B5EF4-FFF2-40B4-BE49-F238E27FC236}">
                <a16:creationId xmlns:a16="http://schemas.microsoft.com/office/drawing/2014/main" id="{B6F81121-4BE3-5905-8BC6-7C0B1568D5C0}"/>
              </a:ext>
            </a:extLst>
          </p:cNvPr>
          <p:cNvCxnSpPr>
            <a:cxnSpLocks/>
          </p:cNvCxnSpPr>
          <p:nvPr/>
        </p:nvCxnSpPr>
        <p:spPr>
          <a:xfrm>
            <a:off x="6096000" y="1618958"/>
            <a:ext cx="0" cy="4356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Text Placeholder 11">
            <a:extLst>
              <a:ext uri="{FF2B5EF4-FFF2-40B4-BE49-F238E27FC236}">
                <a16:creationId xmlns:a16="http://schemas.microsoft.com/office/drawing/2014/main" id="{D31EFCCE-ADEB-DCC8-F84C-6F9765EC3FB0}"/>
              </a:ext>
            </a:extLst>
          </p:cNvPr>
          <p:cNvSpPr txBox="1">
            <a:spLocks/>
          </p:cNvSpPr>
          <p:nvPr/>
        </p:nvSpPr>
        <p:spPr>
          <a:xfrm>
            <a:off x="6542401" y="1541399"/>
            <a:ext cx="5040000" cy="4283075"/>
          </a:xfrm>
          <a:prstGeom prst="rect">
            <a:avLst/>
          </a:prstGeom>
        </p:spPr>
        <p:txBody>
          <a:bodyPr vert="horz" lIns="90000" tIns="72000" rIns="72000" bIns="36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4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i="1" u="sng">
                <a:solidFill>
                  <a:schemeClr val="accent6">
                    <a:lumMod val="60000"/>
                    <a:lumOff val="40000"/>
                  </a:schemeClr>
                </a:solidFill>
                <a:latin typeface="+mn-lt"/>
                <a:ea typeface="+mn-ea"/>
                <a:cs typeface="+mn-cs"/>
              </a:rPr>
              <a:t>Definition of people with vulnerabilities</a:t>
            </a:r>
          </a:p>
          <a:p>
            <a:pPr>
              <a:spcAft>
                <a:spcPts val="600"/>
              </a:spcAft>
            </a:pPr>
            <a:r>
              <a:rPr lang="en-US">
                <a:ea typeface="Calibri" panose="020F0502020204030204" pitchFamily="34" charset="0"/>
                <a:cs typeface="Times New Roman" panose="02020603050405020304" pitchFamily="18" charset="0"/>
              </a:rPr>
              <a:t>For the purpose of this research, </a:t>
            </a:r>
            <a:r>
              <a:rPr lang="en-US" b="1">
                <a:solidFill>
                  <a:schemeClr val="accent6">
                    <a:lumMod val="60000"/>
                    <a:lumOff val="40000"/>
                  </a:schemeClr>
                </a:solidFill>
                <a:latin typeface="Roboto"/>
                <a:ea typeface="Roboto"/>
                <a:cs typeface="Roboto"/>
              </a:rPr>
              <a:t>people with vulnerabilities</a:t>
            </a:r>
            <a:r>
              <a:rPr lang="en-US">
                <a:ea typeface="Calibri" panose="020F0502020204030204" pitchFamily="34" charset="0"/>
                <a:cs typeface="Times New Roman" panose="02020603050405020304" pitchFamily="18" charset="0"/>
              </a:rPr>
              <a:t> are defined as those who agree with at least one of the following statements:</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I rely on someone else to help me do most things on the computer, like using email or buying things</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I struggle to keep up with the money I owe to different companies and organisations</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I experience addiction to substances or behaviours</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English is not my first language</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I struggle to communicate in English much of the time</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I am an unpaid carer for someone who relies on my support</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My income is unpredictable; sometimes my income does not cover my cost of living</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I struggle to manage my finances; it is difficult for me to keep in control of my money</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Where I live, it is difficult to access the things to support my basic needs</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I sometimes feel left out or treated unfairly due to my race, ethnicity, gender, or sexual orientation</a:t>
            </a:r>
          </a:p>
          <a:p>
            <a:pPr marL="285750" indent="-285750">
              <a:spcBef>
                <a:spcPts val="100"/>
              </a:spcBef>
              <a:buFont typeface="Arial" panose="020B0604020202020204" pitchFamily="34" charset="0"/>
              <a:buChar char="•"/>
            </a:pPr>
            <a:r>
              <a:rPr lang="en-GB" sz="1200" i="1">
                <a:latin typeface="Roboto"/>
                <a:ea typeface="Calibri" panose="020F0502020204030204" pitchFamily="34" charset="0"/>
                <a:cs typeface="Times New Roman"/>
              </a:rPr>
              <a:t>My living conditions sometimes lack safety and stability</a:t>
            </a:r>
            <a:endParaRPr lang="en-US" sz="1200" i="1">
              <a:latin typeface="Roboto"/>
              <a:cs typeface="Times New Roman"/>
            </a:endParaRPr>
          </a:p>
        </p:txBody>
      </p:sp>
    </p:spTree>
    <p:extLst>
      <p:ext uri="{BB962C8B-B14F-4D97-AF65-F5344CB8AC3E}">
        <p14:creationId xmlns:p14="http://schemas.microsoft.com/office/powerpoint/2010/main" val="1508668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42B461C-0576-F7FA-19B9-921E8972EF24}"/>
              </a:ext>
            </a:extLst>
          </p:cNvPr>
          <p:cNvSpPr>
            <a:spLocks noGrp="1"/>
          </p:cNvSpPr>
          <p:nvPr>
            <p:ph type="body" sz="quarter" idx="23"/>
          </p:nvPr>
        </p:nvSpPr>
        <p:spPr/>
        <p:txBody>
          <a:bodyPr/>
          <a:lstStyle/>
          <a:p>
            <a:endParaRPr lang="en-GB"/>
          </a:p>
        </p:txBody>
      </p:sp>
      <p:sp>
        <p:nvSpPr>
          <p:cNvPr id="12" name="Text Placeholder 11">
            <a:extLst>
              <a:ext uri="{FF2B5EF4-FFF2-40B4-BE49-F238E27FC236}">
                <a16:creationId xmlns:a16="http://schemas.microsoft.com/office/drawing/2014/main" id="{7926ACE7-1FBA-3E6F-8347-5850CA0DBC93}"/>
              </a:ext>
            </a:extLst>
          </p:cNvPr>
          <p:cNvSpPr>
            <a:spLocks noGrp="1"/>
          </p:cNvSpPr>
          <p:nvPr>
            <p:ph type="body" sz="quarter" idx="26"/>
          </p:nvPr>
        </p:nvSpPr>
        <p:spPr>
          <a:xfrm>
            <a:off x="609600" y="1628479"/>
            <a:ext cx="5040000" cy="4283075"/>
          </a:xfrm>
        </p:spPr>
        <p:txBody>
          <a:bodyPr vert="horz" lIns="90000" tIns="72000" rIns="72000" bIns="36000" rtlCol="0" anchor="t">
            <a:noAutofit/>
          </a:bodyPr>
          <a:lstStyle/>
          <a:p>
            <a:r>
              <a:rPr lang="en-US" sz="1600" b="1" i="1" u="sng">
                <a:solidFill>
                  <a:schemeClr val="accent6">
                    <a:lumMod val="60000"/>
                    <a:lumOff val="40000"/>
                  </a:schemeClr>
                </a:solidFill>
                <a:latin typeface="+mn-lt"/>
                <a:ea typeface="+mn-ea"/>
                <a:cs typeface="+mn-cs"/>
              </a:rPr>
              <a:t>Age influence on survey results for selected demographic groups</a:t>
            </a:r>
            <a:endParaRPr lang="en-GB" sz="1600" b="1" i="1" u="sng">
              <a:solidFill>
                <a:schemeClr val="accent6">
                  <a:lumMod val="60000"/>
                  <a:lumOff val="40000"/>
                </a:schemeClr>
              </a:solidFill>
              <a:latin typeface="+mn-lt"/>
              <a:ea typeface="+mn-ea"/>
              <a:cs typeface="+mn-cs"/>
            </a:endParaRPr>
          </a:p>
          <a:p>
            <a:r>
              <a:rPr lang="en-US">
                <a:latin typeface="Roboto"/>
                <a:ea typeface="Roboto"/>
                <a:cs typeface="Roboto"/>
              </a:rPr>
              <a:t>Both the LGBTQ+ community and ethnic minority groups tend to be represented by a younger demographic within UK society. This is also applies to the research sample (see chart below for more detail). </a:t>
            </a:r>
            <a:endParaRPr lang="en-US"/>
          </a:p>
          <a:p>
            <a:r>
              <a:rPr lang="en-US"/>
              <a:t>To ensure that any differences observed in findings between these groups are not influenced by their age profile, we report significant differences only when there are no significant differences within age groups. This allows us to </a:t>
            </a:r>
            <a:r>
              <a:rPr lang="en-US" b="1">
                <a:solidFill>
                  <a:schemeClr val="accent6">
                    <a:lumMod val="60000"/>
                    <a:lumOff val="40000"/>
                  </a:schemeClr>
                </a:solidFill>
                <a:latin typeface="Roboto"/>
                <a:ea typeface="Roboto"/>
                <a:cs typeface="Roboto"/>
              </a:rPr>
              <a:t>isolate the impact of sexual orientation and ethnicity on the survey results.</a:t>
            </a:r>
          </a:p>
        </p:txBody>
      </p:sp>
      <p:sp>
        <p:nvSpPr>
          <p:cNvPr id="7" name="Text Placeholder 6">
            <a:extLst>
              <a:ext uri="{FF2B5EF4-FFF2-40B4-BE49-F238E27FC236}">
                <a16:creationId xmlns:a16="http://schemas.microsoft.com/office/drawing/2014/main" id="{5F9D11F5-39A7-E379-D691-353986C08F0A}"/>
              </a:ext>
            </a:extLst>
          </p:cNvPr>
          <p:cNvSpPr>
            <a:spLocks noGrp="1"/>
          </p:cNvSpPr>
          <p:nvPr>
            <p:ph type="body" sz="quarter" idx="15"/>
          </p:nvPr>
        </p:nvSpPr>
        <p:spPr/>
        <p:txBody>
          <a:bodyPr/>
          <a:lstStyle/>
          <a:p>
            <a:r>
              <a:rPr lang="en-US"/>
              <a:t>ICO PAIR: Phase 1 Survey 2023</a:t>
            </a:r>
          </a:p>
        </p:txBody>
      </p:sp>
      <p:sp>
        <p:nvSpPr>
          <p:cNvPr id="14" name="Text Placeholder 13">
            <a:extLst>
              <a:ext uri="{FF2B5EF4-FFF2-40B4-BE49-F238E27FC236}">
                <a16:creationId xmlns:a16="http://schemas.microsoft.com/office/drawing/2014/main" id="{02C6B496-46A3-5E78-5359-52535963132B}"/>
              </a:ext>
            </a:extLst>
          </p:cNvPr>
          <p:cNvSpPr>
            <a:spLocks noGrp="1"/>
          </p:cNvSpPr>
          <p:nvPr>
            <p:ph type="body" sz="quarter" idx="35"/>
          </p:nvPr>
        </p:nvSpPr>
        <p:spPr>
          <a:xfrm>
            <a:off x="612644" y="772880"/>
            <a:ext cx="5672409" cy="768519"/>
          </a:xfrm>
        </p:spPr>
        <p:txBody>
          <a:bodyPr/>
          <a:lstStyle/>
          <a:p>
            <a:r>
              <a:rPr lang="en-US" sz="2000">
                <a:latin typeface="+mn-lt"/>
              </a:rPr>
              <a:t>Notes on data, analysis and interpretation (2/2)</a:t>
            </a:r>
            <a:endParaRPr lang="en-GB" sz="2000">
              <a:latin typeface="+mn-lt"/>
            </a:endParaRPr>
          </a:p>
        </p:txBody>
      </p:sp>
      <p:cxnSp>
        <p:nvCxnSpPr>
          <p:cNvPr id="4" name="Straight Connector 3">
            <a:extLst>
              <a:ext uri="{FF2B5EF4-FFF2-40B4-BE49-F238E27FC236}">
                <a16:creationId xmlns:a16="http://schemas.microsoft.com/office/drawing/2014/main" id="{B6F81121-4BE3-5905-8BC6-7C0B1568D5C0}"/>
              </a:ext>
            </a:extLst>
          </p:cNvPr>
          <p:cNvCxnSpPr>
            <a:cxnSpLocks/>
          </p:cNvCxnSpPr>
          <p:nvPr/>
        </p:nvCxnSpPr>
        <p:spPr>
          <a:xfrm>
            <a:off x="6096000" y="1618958"/>
            <a:ext cx="0" cy="4356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Text Placeholder 11">
            <a:extLst>
              <a:ext uri="{FF2B5EF4-FFF2-40B4-BE49-F238E27FC236}">
                <a16:creationId xmlns:a16="http://schemas.microsoft.com/office/drawing/2014/main" id="{D31EFCCE-ADEB-DCC8-F84C-6F9765EC3FB0}"/>
              </a:ext>
            </a:extLst>
          </p:cNvPr>
          <p:cNvSpPr txBox="1">
            <a:spLocks/>
          </p:cNvSpPr>
          <p:nvPr/>
        </p:nvSpPr>
        <p:spPr>
          <a:xfrm>
            <a:off x="6542401" y="1541399"/>
            <a:ext cx="5040000" cy="4283075"/>
          </a:xfrm>
          <a:prstGeom prst="rect">
            <a:avLst/>
          </a:prstGeom>
        </p:spPr>
        <p:txBody>
          <a:bodyPr vert="horz" lIns="90000" tIns="72000" rIns="72000" bIns="36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4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i="1" u="sng">
                <a:solidFill>
                  <a:schemeClr val="accent6">
                    <a:lumMod val="60000"/>
                    <a:lumOff val="40000"/>
                  </a:schemeClr>
                </a:solidFill>
                <a:latin typeface="+mn-lt"/>
                <a:ea typeface="+mn-ea"/>
                <a:cs typeface="+mn-cs"/>
              </a:rPr>
              <a:t>Definition of digital familiarity and calculation of the digital familiarity score</a:t>
            </a:r>
            <a:endParaRPr lang="en-US">
              <a:solidFill>
                <a:schemeClr val="accent6">
                  <a:lumMod val="60000"/>
                  <a:lumOff val="40000"/>
                </a:schemeClr>
              </a:solidFill>
              <a:ea typeface="Calibri" panose="020F0502020204030204" pitchFamily="34" charset="0"/>
              <a:cs typeface="Times New Roman" panose="02020603050405020304" pitchFamily="18" charset="0"/>
            </a:endParaRPr>
          </a:p>
          <a:p>
            <a:pPr>
              <a:spcBef>
                <a:spcPts val="0"/>
              </a:spcBef>
              <a:spcAft>
                <a:spcPts val="600"/>
              </a:spcAft>
            </a:pPr>
            <a:r>
              <a:rPr lang="en-US" b="1">
                <a:solidFill>
                  <a:schemeClr val="accent6">
                    <a:lumMod val="60000"/>
                    <a:lumOff val="40000"/>
                  </a:schemeClr>
                </a:solidFill>
                <a:latin typeface="Roboto"/>
                <a:ea typeface="Roboto"/>
                <a:cs typeface="Roboto"/>
              </a:rPr>
              <a:t>A proxy score for digital familiarity </a:t>
            </a:r>
            <a:r>
              <a:rPr lang="en-US">
                <a:ea typeface="Calibri" panose="020F0502020204030204" pitchFamily="34" charset="0"/>
                <a:cs typeface="Times New Roman" panose="02020603050405020304" pitchFamily="18" charset="0"/>
              </a:rPr>
              <a:t>is used in this research to break up respondents into three groups, using a score based on </a:t>
            </a:r>
            <a:r>
              <a:rPr lang="en-US" b="1">
                <a:solidFill>
                  <a:schemeClr val="accent6">
                    <a:lumMod val="60000"/>
                    <a:lumOff val="40000"/>
                  </a:schemeClr>
                </a:solidFill>
                <a:latin typeface="Roboto"/>
                <a:ea typeface="Roboto"/>
                <a:cs typeface="Roboto"/>
              </a:rPr>
              <a:t>self-reported levels of confidence in using technology, and frequency of use of selected digital services. </a:t>
            </a:r>
          </a:p>
          <a:p>
            <a:pPr>
              <a:spcBef>
                <a:spcPts val="0"/>
              </a:spcBef>
              <a:spcAft>
                <a:spcPts val="600"/>
              </a:spcAft>
            </a:pPr>
            <a:r>
              <a:rPr lang="en-US">
                <a:latin typeface="Roboto"/>
                <a:ea typeface="Calibri" panose="020F0502020204030204" pitchFamily="34" charset="0"/>
                <a:cs typeface="Times New Roman"/>
              </a:rPr>
              <a:t>The scores have been assigned as follows:</a:t>
            </a:r>
          </a:p>
          <a:p>
            <a:pPr marL="285750" indent="-285750">
              <a:spcBef>
                <a:spcPts val="0"/>
              </a:spcBef>
              <a:spcAft>
                <a:spcPts val="600"/>
              </a:spcAft>
              <a:buFont typeface="Arial" panose="020B0604020202020204" pitchFamily="34" charset="0"/>
              <a:buChar char="•"/>
            </a:pPr>
            <a:r>
              <a:rPr lang="en-US" sz="1200">
                <a:latin typeface="Roboto"/>
                <a:ea typeface="Calibri" panose="020F0502020204030204" pitchFamily="34" charset="0"/>
                <a:cs typeface="Times New Roman"/>
              </a:rPr>
              <a:t>Question D1: </a:t>
            </a:r>
            <a:r>
              <a:rPr lang="en-GB" sz="1200">
                <a:latin typeface="Roboto"/>
                <a:ea typeface="Roboto"/>
                <a:cs typeface="Roboto"/>
              </a:rPr>
              <a:t>Respondents are given a score of 3 for each service used 'a lot', score of 1.5 for used 'occasionally', 0 for 'don't do at all', 0 for DK. (So there is a maximum of 24 points on this question).</a:t>
            </a:r>
          </a:p>
          <a:p>
            <a:pPr marL="285750" indent="-285750">
              <a:spcBef>
                <a:spcPts val="0"/>
              </a:spcBef>
              <a:spcAft>
                <a:spcPts val="600"/>
              </a:spcAft>
              <a:buFont typeface="Arial" panose="020B0604020202020204" pitchFamily="34" charset="0"/>
              <a:buChar char="•"/>
            </a:pPr>
            <a:r>
              <a:rPr lang="en-US" sz="1200">
                <a:latin typeface="Roboto"/>
                <a:ea typeface="Calibri" panose="020F0502020204030204" pitchFamily="34" charset="0"/>
                <a:cs typeface="Times New Roman"/>
              </a:rPr>
              <a:t>Question D2: </a:t>
            </a:r>
            <a:r>
              <a:rPr lang="en-GB" sz="1200">
                <a:latin typeface="Roboto"/>
                <a:ea typeface="Roboto"/>
                <a:cs typeface="Roboto"/>
              </a:rPr>
              <a:t>Respondents are given points for every answer; ‘very confident’ = 12 points, ‘somewhat confident’ = 8, ‘not very confident’ = 4, ‘not at all confident’ = 0, any other response = 0.</a:t>
            </a:r>
          </a:p>
          <a:p>
            <a:pPr>
              <a:spcBef>
                <a:spcPts val="0"/>
              </a:spcBef>
              <a:spcAft>
                <a:spcPts val="600"/>
              </a:spcAft>
            </a:pPr>
            <a:r>
              <a:rPr lang="en-GB">
                <a:latin typeface="Roboto"/>
                <a:ea typeface="Roboto"/>
                <a:cs typeface="Roboto"/>
              </a:rPr>
              <a:t>The total maximum score one can have from questions D1 and D2 combined is 36.</a:t>
            </a:r>
          </a:p>
          <a:p>
            <a:pPr>
              <a:spcBef>
                <a:spcPts val="0"/>
              </a:spcBef>
              <a:spcAft>
                <a:spcPts val="600"/>
              </a:spcAft>
            </a:pPr>
            <a:r>
              <a:rPr lang="en-US">
                <a:latin typeface="Roboto"/>
                <a:ea typeface="Calibri" panose="020F0502020204030204" pitchFamily="34" charset="0"/>
                <a:cs typeface="Times New Roman"/>
              </a:rPr>
              <a:t>The distribution of scores was </a:t>
            </a:r>
            <a:r>
              <a:rPr lang="en-US" err="1">
                <a:latin typeface="Roboto"/>
                <a:ea typeface="Calibri" panose="020F0502020204030204" pitchFamily="34" charset="0"/>
                <a:cs typeface="Times New Roman"/>
              </a:rPr>
              <a:t>analysed</a:t>
            </a:r>
            <a:r>
              <a:rPr lang="en-US">
                <a:latin typeface="Roboto"/>
                <a:ea typeface="Calibri" panose="020F0502020204030204" pitchFamily="34" charset="0"/>
                <a:cs typeface="Times New Roman"/>
              </a:rPr>
              <a:t> using Jenks method to identify the following logical divisions between the groups:</a:t>
            </a:r>
          </a:p>
          <a:p>
            <a:pPr marL="285750" indent="-285750">
              <a:spcBef>
                <a:spcPts val="0"/>
              </a:spcBef>
              <a:spcAft>
                <a:spcPts val="600"/>
              </a:spcAft>
              <a:buFont typeface="Arial" panose="020B0604020202020204" pitchFamily="34" charset="0"/>
              <a:buChar char="•"/>
            </a:pPr>
            <a:r>
              <a:rPr lang="en-US" b="1">
                <a:solidFill>
                  <a:schemeClr val="accent6">
                    <a:lumMod val="60000"/>
                    <a:lumOff val="40000"/>
                  </a:schemeClr>
                </a:solidFill>
                <a:latin typeface="Roboto"/>
                <a:ea typeface="Roboto"/>
                <a:cs typeface="Roboto"/>
              </a:rPr>
              <a:t>Low digital familiarity</a:t>
            </a:r>
            <a:r>
              <a:rPr lang="en-US" sz="1200">
                <a:latin typeface="Roboto"/>
                <a:ea typeface="Calibri" panose="020F0502020204030204" pitchFamily="34" charset="0"/>
                <a:cs typeface="Times New Roman"/>
              </a:rPr>
              <a:t>: 0-19.5 points (332 respondents)</a:t>
            </a:r>
          </a:p>
          <a:p>
            <a:pPr marL="285750" indent="-285750">
              <a:spcBef>
                <a:spcPts val="0"/>
              </a:spcBef>
              <a:spcAft>
                <a:spcPts val="600"/>
              </a:spcAft>
              <a:buFont typeface="Arial" panose="020B0604020202020204" pitchFamily="34" charset="0"/>
              <a:buChar char="•"/>
            </a:pPr>
            <a:r>
              <a:rPr lang="en-US" b="1">
                <a:solidFill>
                  <a:schemeClr val="accent6">
                    <a:lumMod val="60000"/>
                    <a:lumOff val="40000"/>
                  </a:schemeClr>
                </a:solidFill>
                <a:latin typeface="Roboto"/>
                <a:ea typeface="Roboto"/>
                <a:cs typeface="Roboto"/>
              </a:rPr>
              <a:t>Medium digital familiarity:</a:t>
            </a:r>
            <a:r>
              <a:rPr lang="en-US" sz="1200">
                <a:latin typeface="Roboto"/>
                <a:ea typeface="Calibri" panose="020F0502020204030204" pitchFamily="34" charset="0"/>
                <a:cs typeface="Times New Roman"/>
              </a:rPr>
              <a:t> 20-27.5 points (846 respondents)</a:t>
            </a:r>
          </a:p>
          <a:p>
            <a:pPr marL="285750" indent="-285750">
              <a:spcBef>
                <a:spcPts val="0"/>
              </a:spcBef>
              <a:spcAft>
                <a:spcPts val="600"/>
              </a:spcAft>
              <a:buFont typeface="Arial" panose="020B0604020202020204" pitchFamily="34" charset="0"/>
              <a:buChar char="•"/>
            </a:pPr>
            <a:r>
              <a:rPr lang="en-US" b="1">
                <a:solidFill>
                  <a:schemeClr val="accent6">
                    <a:lumMod val="60000"/>
                    <a:lumOff val="40000"/>
                  </a:schemeClr>
                </a:solidFill>
                <a:latin typeface="Roboto"/>
                <a:ea typeface="Roboto"/>
                <a:cs typeface="Roboto"/>
              </a:rPr>
              <a:t>High digital familiarity:</a:t>
            </a:r>
            <a:r>
              <a:rPr lang="en-US" sz="1200">
                <a:latin typeface="Roboto"/>
                <a:ea typeface="Calibri" panose="020F0502020204030204" pitchFamily="34" charset="0"/>
                <a:cs typeface="Times New Roman"/>
              </a:rPr>
              <a:t> 28-36 points (839 respondents)</a:t>
            </a:r>
          </a:p>
        </p:txBody>
      </p:sp>
      <p:graphicFrame>
        <p:nvGraphicFramePr>
          <p:cNvPr id="15" name="Chart 14">
            <a:extLst>
              <a:ext uri="{FF2B5EF4-FFF2-40B4-BE49-F238E27FC236}">
                <a16:creationId xmlns:a16="http://schemas.microsoft.com/office/drawing/2014/main" id="{67B89337-CAC6-8489-1227-315A40BD3495}"/>
              </a:ext>
            </a:extLst>
          </p:cNvPr>
          <p:cNvGraphicFramePr/>
          <p:nvPr>
            <p:extLst>
              <p:ext uri="{D42A27DB-BD31-4B8C-83A1-F6EECF244321}">
                <p14:modId xmlns:p14="http://schemas.microsoft.com/office/powerpoint/2010/main" val="1032256386"/>
              </p:ext>
            </p:extLst>
          </p:nvPr>
        </p:nvGraphicFramePr>
        <p:xfrm>
          <a:off x="609600" y="4395355"/>
          <a:ext cx="5297348" cy="1937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4628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345810B-0059-104E-BC5B-E5DAAC5BED9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2C02DD7-774C-0F85-5F9B-07B9EB855887}"/>
              </a:ext>
            </a:extLst>
          </p:cNvPr>
          <p:cNvSpPr>
            <a:spLocks noGrp="1"/>
          </p:cNvSpPr>
          <p:nvPr>
            <p:ph type="body" sz="quarter" idx="12"/>
          </p:nvPr>
        </p:nvSpPr>
        <p:spPr/>
        <p:txBody>
          <a:bodyPr>
            <a:normAutofit/>
          </a:bodyPr>
          <a:lstStyle/>
          <a:p>
            <a:r>
              <a:rPr lang="en-US" sz="4100"/>
              <a:t>Annex</a:t>
            </a:r>
            <a:endParaRPr lang="en-GB" sz="4100"/>
          </a:p>
        </p:txBody>
      </p:sp>
    </p:spTree>
    <p:extLst>
      <p:ext uri="{BB962C8B-B14F-4D97-AF65-F5344CB8AC3E}">
        <p14:creationId xmlns:p14="http://schemas.microsoft.com/office/powerpoint/2010/main" val="1796425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3DBD3A1-F78B-616B-1F55-DBE03885137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D7E97DF-DC17-57DC-963A-BFA9C2046814}"/>
              </a:ext>
            </a:extLst>
          </p:cNvPr>
          <p:cNvSpPr>
            <a:spLocks noGrp="1"/>
          </p:cNvSpPr>
          <p:nvPr>
            <p:ph type="body" sz="quarter" idx="23"/>
          </p:nvPr>
        </p:nvSpPr>
        <p:spPr/>
        <p:txBody>
          <a:bodyPr/>
          <a:lstStyle/>
          <a:p>
            <a:endParaRPr lang="en-GB"/>
          </a:p>
        </p:txBody>
      </p:sp>
      <p:sp>
        <p:nvSpPr>
          <p:cNvPr id="10" name="Content Placeholder 9">
            <a:extLst>
              <a:ext uri="{FF2B5EF4-FFF2-40B4-BE49-F238E27FC236}">
                <a16:creationId xmlns:a16="http://schemas.microsoft.com/office/drawing/2014/main" id="{2D9D10D4-3F35-C5CF-E82E-79126EAF3A45}"/>
              </a:ext>
            </a:extLst>
          </p:cNvPr>
          <p:cNvSpPr>
            <a:spLocks noGrp="1"/>
          </p:cNvSpPr>
          <p:nvPr>
            <p:ph sz="quarter" idx="25"/>
          </p:nvPr>
        </p:nvSpPr>
        <p:spPr>
          <a:xfrm>
            <a:off x="285508" y="1231428"/>
            <a:ext cx="3888000" cy="5112000"/>
          </a:xfrm>
          <a:noFill/>
          <a:ln>
            <a:noFill/>
          </a:ln>
        </p:spPr>
        <p:txBody>
          <a:bodyPr/>
          <a:lstStyle/>
          <a:p>
            <a:r>
              <a:rPr lang="en-US" b="1">
                <a:solidFill>
                  <a:schemeClr val="accent6">
                    <a:lumMod val="60000"/>
                    <a:lumOff val="40000"/>
                  </a:schemeClr>
                </a:solidFill>
              </a:rPr>
              <a:t>A</a:t>
            </a:r>
            <a:r>
              <a:rPr lang="en-US" sz="1600" b="1">
                <a:solidFill>
                  <a:schemeClr val="accent6">
                    <a:lumMod val="60000"/>
                    <a:lumOff val="40000"/>
                  </a:schemeClr>
                </a:solidFill>
              </a:rPr>
              <a:t>wareness of information/data rights is limited, and understanding </a:t>
            </a:r>
            <a:r>
              <a:rPr lang="en-US" b="1">
                <a:solidFill>
                  <a:schemeClr val="accent6">
                    <a:lumMod val="60000"/>
                    <a:lumOff val="40000"/>
                  </a:schemeClr>
                </a:solidFill>
              </a:rPr>
              <a:t>of these rights </a:t>
            </a:r>
            <a:r>
              <a:rPr lang="en-US" sz="1600" b="1">
                <a:solidFill>
                  <a:schemeClr val="accent6">
                    <a:lumMod val="60000"/>
                    <a:lumOff val="40000"/>
                  </a:schemeClr>
                </a:solidFill>
              </a:rPr>
              <a:t>is fragmented.</a:t>
            </a:r>
            <a:endParaRPr lang="en-GB" sz="1600" b="1">
              <a:solidFill>
                <a:schemeClr val="accent6">
                  <a:lumMod val="60000"/>
                  <a:lumOff val="40000"/>
                </a:schemeClr>
              </a:solidFill>
            </a:endParaRPr>
          </a:p>
          <a:p>
            <a:pPr marL="285750" indent="-285750">
              <a:buFont typeface="Arial" panose="020B0604020202020204" pitchFamily="34" charset="0"/>
              <a:buChar char="•"/>
            </a:pPr>
            <a:r>
              <a:rPr lang="en-US" sz="1350"/>
              <a:t>A quarter (24%) of the UK public are </a:t>
            </a:r>
            <a:r>
              <a:rPr lang="en-US" sz="1350" b="1"/>
              <a:t>not</a:t>
            </a:r>
            <a:r>
              <a:rPr lang="en-US" sz="1350"/>
              <a:t> </a:t>
            </a:r>
            <a:r>
              <a:rPr lang="en-US" sz="1350" b="1"/>
              <a:t>aware</a:t>
            </a:r>
            <a:r>
              <a:rPr lang="en-US" sz="1350"/>
              <a:t> that any of the rights tested are legal rights. Just over one in ten (13%) are aware that </a:t>
            </a:r>
            <a:r>
              <a:rPr lang="en-US" sz="1350" b="1"/>
              <a:t>all rights tested are</a:t>
            </a:r>
            <a:r>
              <a:rPr lang="en-US" sz="1350"/>
              <a:t> legal rights.</a:t>
            </a:r>
          </a:p>
          <a:p>
            <a:pPr marL="285750" indent="-285750">
              <a:buFont typeface="Arial" panose="020B0604020202020204" pitchFamily="34" charset="0"/>
              <a:buChar char="•"/>
            </a:pPr>
            <a:r>
              <a:rPr lang="en-US" sz="1350"/>
              <a:t>UK public are most aware of the right to ask a company or </a:t>
            </a:r>
            <a:r>
              <a:rPr lang="en-US" sz="1350" err="1"/>
              <a:t>organisation</a:t>
            </a:r>
            <a:r>
              <a:rPr lang="en-US" sz="1350"/>
              <a:t> to delete personal information about them (50% know this is a legal right), but only a third (33%) know of the right to request information via the Freedom of Information Act.</a:t>
            </a:r>
          </a:p>
          <a:p>
            <a:pPr marL="285750" indent="-285750">
              <a:buFont typeface="Arial" panose="020B0604020202020204" pitchFamily="34" charset="0"/>
              <a:buChar char="•"/>
            </a:pPr>
            <a:r>
              <a:rPr lang="en-US" sz="1350"/>
              <a:t>Those who are male, aged 18-34 and 35-54, employed / in education, live in urban areas, are in social grade ABC1, and have high digital familiarity, are all more likely to have heard and be able to explain information rights.</a:t>
            </a:r>
          </a:p>
        </p:txBody>
      </p:sp>
      <p:sp>
        <p:nvSpPr>
          <p:cNvPr id="7" name="Text Placeholder 6">
            <a:extLst>
              <a:ext uri="{FF2B5EF4-FFF2-40B4-BE49-F238E27FC236}">
                <a16:creationId xmlns:a16="http://schemas.microsoft.com/office/drawing/2014/main" id="{EFB5270A-DB06-145E-5692-B33DFAA8CD80}"/>
              </a:ext>
            </a:extLst>
          </p:cNvPr>
          <p:cNvSpPr>
            <a:spLocks noGrp="1"/>
          </p:cNvSpPr>
          <p:nvPr>
            <p:ph type="body" sz="quarter" idx="11"/>
          </p:nvPr>
        </p:nvSpPr>
        <p:spPr/>
        <p:txBody>
          <a:bodyPr/>
          <a:lstStyle/>
          <a:p>
            <a:r>
              <a:rPr lang="en-US" sz="2000">
                <a:latin typeface="+mn-lt"/>
              </a:rPr>
              <a:t>Executive summary</a:t>
            </a:r>
            <a:endParaRPr lang="en-GB" sz="2000">
              <a:latin typeface="+mn-lt"/>
            </a:endParaRPr>
          </a:p>
        </p:txBody>
      </p:sp>
      <p:sp>
        <p:nvSpPr>
          <p:cNvPr id="8" name="Text Placeholder 7">
            <a:extLst>
              <a:ext uri="{FF2B5EF4-FFF2-40B4-BE49-F238E27FC236}">
                <a16:creationId xmlns:a16="http://schemas.microsoft.com/office/drawing/2014/main" id="{C06BC97C-AF6A-195B-6938-464C2BC727D5}"/>
              </a:ext>
            </a:extLst>
          </p:cNvPr>
          <p:cNvSpPr>
            <a:spLocks noGrp="1"/>
          </p:cNvSpPr>
          <p:nvPr>
            <p:ph type="body" sz="quarter" idx="15"/>
          </p:nvPr>
        </p:nvSpPr>
        <p:spPr/>
        <p:txBody>
          <a:bodyPr/>
          <a:lstStyle/>
          <a:p>
            <a:r>
              <a:rPr lang="en-US"/>
              <a:t>ICO PAIR: Phase 1 Survey 2023</a:t>
            </a:r>
          </a:p>
        </p:txBody>
      </p:sp>
      <p:sp>
        <p:nvSpPr>
          <p:cNvPr id="3" name="Content Placeholder 9">
            <a:extLst>
              <a:ext uri="{FF2B5EF4-FFF2-40B4-BE49-F238E27FC236}">
                <a16:creationId xmlns:a16="http://schemas.microsoft.com/office/drawing/2014/main" id="{0592C606-5500-7799-3D3C-A05D72E73733}"/>
              </a:ext>
            </a:extLst>
          </p:cNvPr>
          <p:cNvSpPr txBox="1">
            <a:spLocks/>
          </p:cNvSpPr>
          <p:nvPr/>
        </p:nvSpPr>
        <p:spPr>
          <a:xfrm>
            <a:off x="4230636" y="1231427"/>
            <a:ext cx="3768332" cy="5101110"/>
          </a:xfrm>
          <a:prstGeom prst="rect">
            <a:avLst/>
          </a:prstGeom>
          <a:noFill/>
          <a:ln>
            <a:noFill/>
          </a:ln>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accent6">
                    <a:lumMod val="60000"/>
                    <a:lumOff val="40000"/>
                  </a:schemeClr>
                </a:solidFill>
              </a:rPr>
              <a:t>Current use of information/data rights is low. Exercising rights prompts moderate satisfaction.</a:t>
            </a:r>
          </a:p>
          <a:p>
            <a:pPr marL="285750" indent="-285750">
              <a:buFont typeface="Arial" panose="020B0604020202020204" pitchFamily="34" charset="0"/>
              <a:buChar char="•"/>
            </a:pPr>
            <a:r>
              <a:rPr lang="en-US" sz="1350"/>
              <a:t>The public’s desire to exercise their rights is evidenced by the widespread use of unsubscribing from online marketing. However, most of the actions tested (such as making a subject access request) are not as common.</a:t>
            </a:r>
          </a:p>
          <a:p>
            <a:pPr marL="285750" indent="-285750">
              <a:buFont typeface="Arial" panose="020B0604020202020204" pitchFamily="34" charset="0"/>
              <a:buChar char="•"/>
            </a:pPr>
            <a:r>
              <a:rPr lang="en-US" sz="1350"/>
              <a:t>Adults most often interact with private sector </a:t>
            </a:r>
            <a:r>
              <a:rPr lang="en-GB" sz="1350"/>
              <a:t>organisations</a:t>
            </a:r>
            <a:r>
              <a:rPr lang="en-US" sz="1350"/>
              <a:t> regarding their personal data. </a:t>
            </a:r>
          </a:p>
          <a:p>
            <a:pPr marL="285750" indent="-285750">
              <a:buFont typeface="Arial" panose="020B0604020202020204" pitchFamily="34" charset="0"/>
              <a:buChar char="•"/>
            </a:pPr>
            <a:r>
              <a:rPr lang="en-US" sz="1350"/>
              <a:t>Those who are classed as vulnerable are more proactive in exercising their data rights compared to non-vulnerable groups. Awareness of the ICO significantly boosts the likelihood of individuals asserting their rights; this applies to most rights tested.</a:t>
            </a:r>
          </a:p>
          <a:p>
            <a:pPr marL="285750" indent="-285750">
              <a:buFont typeface="Arial" panose="020B0604020202020204" pitchFamily="34" charset="0"/>
              <a:buChar char="•"/>
            </a:pPr>
            <a:r>
              <a:rPr lang="en-US" sz="1350"/>
              <a:t>Having undertaken these actions to exercise their rights, the overall satisfaction with the process is moderate.</a:t>
            </a:r>
          </a:p>
        </p:txBody>
      </p:sp>
      <p:sp>
        <p:nvSpPr>
          <p:cNvPr id="4" name="Content Placeholder 9">
            <a:extLst>
              <a:ext uri="{FF2B5EF4-FFF2-40B4-BE49-F238E27FC236}">
                <a16:creationId xmlns:a16="http://schemas.microsoft.com/office/drawing/2014/main" id="{4071EDAC-01FD-31BE-F9B5-29743F7AE4E8}"/>
              </a:ext>
            </a:extLst>
          </p:cNvPr>
          <p:cNvSpPr txBox="1">
            <a:spLocks/>
          </p:cNvSpPr>
          <p:nvPr/>
        </p:nvSpPr>
        <p:spPr>
          <a:xfrm>
            <a:off x="8095759" y="1231428"/>
            <a:ext cx="3991463" cy="5101110"/>
          </a:xfrm>
          <a:prstGeom prst="rect">
            <a:avLst/>
          </a:prstGeom>
          <a:noFill/>
          <a:ln>
            <a:noFill/>
          </a:ln>
        </p:spPr>
        <p:txBody>
          <a:bodyPr vert="horz" lIns="91440" tIns="14400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accent6">
                    <a:lumMod val="60000"/>
                    <a:lumOff val="40000"/>
                  </a:schemeClr>
                </a:solidFill>
              </a:rPr>
              <a:t>Awareness of the ICO is limited – although assumed public confidence is reasonably strong.</a:t>
            </a:r>
          </a:p>
          <a:p>
            <a:pPr marL="285750" indent="-285750">
              <a:buFont typeface="Arial" panose="020B0604020202020204" pitchFamily="34" charset="0"/>
              <a:buChar char="•"/>
            </a:pPr>
            <a:r>
              <a:rPr lang="en-US" sz="1350"/>
              <a:t>Knowledge of the ICO is relatively low. Half (51%) of the public say they have heard of the ICO, while only 20% have heard of and know at least a little about what they do, and only 5% say they know a lot about the ICO.</a:t>
            </a:r>
          </a:p>
          <a:p>
            <a:pPr marL="285750" indent="-285750">
              <a:buFont typeface="Arial" panose="020B0604020202020204" pitchFamily="34" charset="0"/>
              <a:buChar char="•"/>
            </a:pPr>
            <a:r>
              <a:rPr lang="en-US" sz="1350"/>
              <a:t>However, of those who have heard of and know about it (20%), most assume the ICO is doing a good job, which is the case of other tested regulators. </a:t>
            </a:r>
          </a:p>
          <a:p>
            <a:pPr marL="285750" indent="-285750">
              <a:buFont typeface="Arial" panose="020B0604020202020204" pitchFamily="34" charset="0"/>
              <a:buChar char="•"/>
            </a:pPr>
            <a:r>
              <a:rPr lang="en-US" sz="1350"/>
              <a:t>Awareness is driven primarily by media, however, a quarter of those who have heard of the ICO don’t recall having heard anything about the it in the past year.</a:t>
            </a:r>
          </a:p>
          <a:p>
            <a:pPr marL="285750" indent="-285750">
              <a:buFont typeface="Arial" panose="020B0604020202020204" pitchFamily="34" charset="0"/>
              <a:buChar char="•"/>
            </a:pPr>
            <a:r>
              <a:rPr lang="en-US" sz="1350"/>
              <a:t>The profiles of UK adults who are more likely to have heard of and know about the ICO, are mostly in line with those more likely to say they heard of and can explain information rights.</a:t>
            </a:r>
          </a:p>
        </p:txBody>
      </p:sp>
      <p:cxnSp>
        <p:nvCxnSpPr>
          <p:cNvPr id="2" name="Straight Connector 1">
            <a:extLst>
              <a:ext uri="{FF2B5EF4-FFF2-40B4-BE49-F238E27FC236}">
                <a16:creationId xmlns:a16="http://schemas.microsoft.com/office/drawing/2014/main" id="{CD79B782-E06E-F78F-43B1-B946FE07F57D}"/>
              </a:ext>
            </a:extLst>
          </p:cNvPr>
          <p:cNvCxnSpPr>
            <a:cxnSpLocks/>
          </p:cNvCxnSpPr>
          <p:nvPr/>
        </p:nvCxnSpPr>
        <p:spPr>
          <a:xfrm>
            <a:off x="4170160" y="1231428"/>
            <a:ext cx="0" cy="501034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4951ED2-6507-6876-03D1-A3DB51148DC5}"/>
              </a:ext>
            </a:extLst>
          </p:cNvPr>
          <p:cNvCxnSpPr>
            <a:cxnSpLocks/>
          </p:cNvCxnSpPr>
          <p:nvPr/>
        </p:nvCxnSpPr>
        <p:spPr>
          <a:xfrm>
            <a:off x="8047364" y="1231428"/>
            <a:ext cx="0" cy="501034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06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B40D5-6658-9C0D-EC2D-8FF286539397}"/>
              </a:ext>
            </a:extLst>
          </p:cNvPr>
          <p:cNvSpPr>
            <a:spLocks noGrp="1"/>
          </p:cNvSpPr>
          <p:nvPr>
            <p:ph type="body" sz="quarter" idx="64"/>
          </p:nvPr>
        </p:nvSpPr>
        <p:spPr/>
        <p:txBody>
          <a:bodyPr/>
          <a:lstStyle/>
          <a:p>
            <a:r>
              <a:rPr lang="en-US"/>
              <a:t>Georgia.Avukatu@Savanta.com</a:t>
            </a:r>
            <a:endParaRPr lang="en-GB"/>
          </a:p>
        </p:txBody>
      </p:sp>
      <p:sp>
        <p:nvSpPr>
          <p:cNvPr id="3" name="Text Placeholder 2">
            <a:extLst>
              <a:ext uri="{FF2B5EF4-FFF2-40B4-BE49-F238E27FC236}">
                <a16:creationId xmlns:a16="http://schemas.microsoft.com/office/drawing/2014/main" id="{4A6FB4FE-03FC-78A1-A408-E00CFF97B23E}"/>
              </a:ext>
            </a:extLst>
          </p:cNvPr>
          <p:cNvSpPr>
            <a:spLocks noGrp="1"/>
          </p:cNvSpPr>
          <p:nvPr>
            <p:ph type="body" sz="quarter" idx="62"/>
          </p:nvPr>
        </p:nvSpPr>
        <p:spPr/>
        <p:txBody>
          <a:bodyPr/>
          <a:lstStyle/>
          <a:p>
            <a:r>
              <a:rPr lang="en-US"/>
              <a:t>Associate Director</a:t>
            </a:r>
            <a:endParaRPr lang="en-GB"/>
          </a:p>
        </p:txBody>
      </p:sp>
      <p:sp>
        <p:nvSpPr>
          <p:cNvPr id="4" name="Text Placeholder 3">
            <a:extLst>
              <a:ext uri="{FF2B5EF4-FFF2-40B4-BE49-F238E27FC236}">
                <a16:creationId xmlns:a16="http://schemas.microsoft.com/office/drawing/2014/main" id="{F6D53B64-D55E-E1E3-DC15-A70B6D373081}"/>
              </a:ext>
            </a:extLst>
          </p:cNvPr>
          <p:cNvSpPr>
            <a:spLocks noGrp="1"/>
          </p:cNvSpPr>
          <p:nvPr>
            <p:ph type="body" sz="quarter" idx="61"/>
          </p:nvPr>
        </p:nvSpPr>
        <p:spPr/>
        <p:txBody>
          <a:bodyPr/>
          <a:lstStyle/>
          <a:p>
            <a:r>
              <a:rPr lang="en-US"/>
              <a:t>Georgia Avukatu</a:t>
            </a:r>
            <a:endParaRPr lang="en-GB"/>
          </a:p>
        </p:txBody>
      </p:sp>
      <p:sp>
        <p:nvSpPr>
          <p:cNvPr id="5" name="Picture Placeholder 4">
            <a:extLst>
              <a:ext uri="{FF2B5EF4-FFF2-40B4-BE49-F238E27FC236}">
                <a16:creationId xmlns:a16="http://schemas.microsoft.com/office/drawing/2014/main" id="{C617ABE9-3C78-0E7C-14E5-2A33AB0AE767}"/>
              </a:ext>
            </a:extLst>
          </p:cNvPr>
          <p:cNvSpPr>
            <a:spLocks noGrp="1"/>
          </p:cNvSpPr>
          <p:nvPr>
            <p:ph type="pic" sz="quarter" idx="52"/>
          </p:nvPr>
        </p:nvSpPr>
        <p:spPr/>
        <p:txBody>
          <a:bodyPr/>
          <a:lstStyle/>
          <a:p>
            <a:endParaRPr lang="en-GB"/>
          </a:p>
        </p:txBody>
      </p:sp>
    </p:spTree>
    <p:extLst>
      <p:ext uri="{BB962C8B-B14F-4D97-AF65-F5344CB8AC3E}">
        <p14:creationId xmlns:p14="http://schemas.microsoft.com/office/powerpoint/2010/main" val="47943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028802E-CCAB-18EA-0910-FFF3FE2C43E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CB585D5-1437-B0D7-5ED0-4A03DFBECCB1}"/>
              </a:ext>
            </a:extLst>
          </p:cNvPr>
          <p:cNvSpPr>
            <a:spLocks noGrp="1"/>
          </p:cNvSpPr>
          <p:nvPr>
            <p:ph type="body" sz="quarter" idx="11"/>
          </p:nvPr>
        </p:nvSpPr>
        <p:spPr/>
        <p:txBody>
          <a:bodyPr/>
          <a:lstStyle/>
          <a:p>
            <a:r>
              <a:rPr lang="en-US"/>
              <a:t>Executive summary</a:t>
            </a:r>
          </a:p>
          <a:p>
            <a:pPr>
              <a:spcBef>
                <a:spcPts val="0"/>
              </a:spcBef>
            </a:pPr>
            <a:r>
              <a:rPr lang="en-US" sz="1200"/>
              <a:t>Please refer to the full executive summary slide in appendix for more detail.</a:t>
            </a:r>
          </a:p>
        </p:txBody>
      </p:sp>
      <p:sp>
        <p:nvSpPr>
          <p:cNvPr id="4" name="Text Placeholder 3">
            <a:extLst>
              <a:ext uri="{FF2B5EF4-FFF2-40B4-BE49-F238E27FC236}">
                <a16:creationId xmlns:a16="http://schemas.microsoft.com/office/drawing/2014/main" id="{A2039ABF-7408-F0A1-969F-BC030C5DF7F3}"/>
              </a:ext>
            </a:extLst>
          </p:cNvPr>
          <p:cNvSpPr>
            <a:spLocks noGrp="1"/>
          </p:cNvSpPr>
          <p:nvPr>
            <p:ph type="body" sz="quarter" idx="15"/>
          </p:nvPr>
        </p:nvSpPr>
        <p:spPr/>
        <p:txBody>
          <a:bodyPr/>
          <a:lstStyle/>
          <a:p>
            <a:r>
              <a:rPr lang="en-US"/>
              <a:t>ICO PAIR: Phase 1 Survey 2023</a:t>
            </a:r>
          </a:p>
        </p:txBody>
      </p:sp>
      <p:cxnSp>
        <p:nvCxnSpPr>
          <p:cNvPr id="22" name="Straight Connector 21">
            <a:extLst>
              <a:ext uri="{FF2B5EF4-FFF2-40B4-BE49-F238E27FC236}">
                <a16:creationId xmlns:a16="http://schemas.microsoft.com/office/drawing/2014/main" id="{2A8B2B6B-73F5-A365-135D-39916076F657}"/>
              </a:ext>
            </a:extLst>
          </p:cNvPr>
          <p:cNvCxnSpPr/>
          <p:nvPr/>
        </p:nvCxnSpPr>
        <p:spPr>
          <a:xfrm>
            <a:off x="2623038" y="1839778"/>
            <a:ext cx="0" cy="4492760"/>
          </a:xfrm>
          <a:prstGeom prst="line">
            <a:avLst/>
          </a:prstGeom>
          <a:ln w="25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B98259-6E10-B882-5086-B8EF7E306E37}"/>
              </a:ext>
            </a:extLst>
          </p:cNvPr>
          <p:cNvCxnSpPr/>
          <p:nvPr/>
        </p:nvCxnSpPr>
        <p:spPr>
          <a:xfrm>
            <a:off x="4938345" y="1839778"/>
            <a:ext cx="0" cy="4492760"/>
          </a:xfrm>
          <a:prstGeom prst="line">
            <a:avLst/>
          </a:prstGeom>
          <a:ln w="25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A2F193-7B39-D7DA-6B2E-780D95E88AC9}"/>
              </a:ext>
            </a:extLst>
          </p:cNvPr>
          <p:cNvCxnSpPr/>
          <p:nvPr/>
        </p:nvCxnSpPr>
        <p:spPr>
          <a:xfrm>
            <a:off x="7253652" y="1839778"/>
            <a:ext cx="0" cy="4492760"/>
          </a:xfrm>
          <a:prstGeom prst="line">
            <a:avLst/>
          </a:prstGeom>
          <a:ln w="25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3BEB63-291A-F3F5-1EFC-98F3E2DAE6D6}"/>
              </a:ext>
            </a:extLst>
          </p:cNvPr>
          <p:cNvCxnSpPr/>
          <p:nvPr/>
        </p:nvCxnSpPr>
        <p:spPr>
          <a:xfrm>
            <a:off x="9568959" y="1839778"/>
            <a:ext cx="0" cy="4492760"/>
          </a:xfrm>
          <a:prstGeom prst="line">
            <a:avLst/>
          </a:prstGeom>
          <a:ln w="25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A3DBD87-E175-FE9E-5FA9-4203C502348C}"/>
              </a:ext>
            </a:extLst>
          </p:cNvPr>
          <p:cNvSpPr txBox="1"/>
          <p:nvPr/>
        </p:nvSpPr>
        <p:spPr>
          <a:xfrm>
            <a:off x="402717" y="1674400"/>
            <a:ext cx="2125339" cy="646331"/>
          </a:xfrm>
          <a:prstGeom prst="rect">
            <a:avLst/>
          </a:prstGeom>
          <a:noFill/>
        </p:spPr>
        <p:txBody>
          <a:bodyPr wrap="square" rtlCol="0">
            <a:spAutoFit/>
          </a:bodyPr>
          <a:lstStyle/>
          <a:p>
            <a:pPr algn="ctr"/>
            <a:r>
              <a:rPr lang="en-US" sz="1200" b="1">
                <a:solidFill>
                  <a:schemeClr val="tx2"/>
                </a:solidFill>
                <a:latin typeface="+mj-lt"/>
              </a:rPr>
              <a:t>KPI 1.1</a:t>
            </a:r>
          </a:p>
          <a:p>
            <a:pPr algn="ctr"/>
            <a:r>
              <a:rPr lang="en-US" sz="1200" b="1">
                <a:solidFill>
                  <a:schemeClr val="bg1"/>
                </a:solidFill>
                <a:latin typeface="+mj-lt"/>
              </a:rPr>
              <a:t>To improve awareness of data protection rights </a:t>
            </a:r>
            <a:endParaRPr lang="en-GB" sz="1200" b="1">
              <a:solidFill>
                <a:schemeClr val="bg1"/>
              </a:solidFill>
              <a:latin typeface="+mj-lt"/>
            </a:endParaRPr>
          </a:p>
        </p:txBody>
      </p:sp>
      <p:pic>
        <p:nvPicPr>
          <p:cNvPr id="39" name="Graphic 38" descr="Bar chart with solid fill">
            <a:extLst>
              <a:ext uri="{FF2B5EF4-FFF2-40B4-BE49-F238E27FC236}">
                <a16:creationId xmlns:a16="http://schemas.microsoft.com/office/drawing/2014/main" id="{829042CA-6AB1-77BD-2213-E9B3228229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631" y="2788066"/>
            <a:ext cx="779510" cy="779510"/>
          </a:xfrm>
          <a:prstGeom prst="rect">
            <a:avLst/>
          </a:prstGeom>
        </p:spPr>
      </p:pic>
      <p:sp>
        <p:nvSpPr>
          <p:cNvPr id="44" name="TextBox 43">
            <a:extLst>
              <a:ext uri="{FF2B5EF4-FFF2-40B4-BE49-F238E27FC236}">
                <a16:creationId xmlns:a16="http://schemas.microsoft.com/office/drawing/2014/main" id="{C41D5BD9-E700-66C8-E74B-C692270E3630}"/>
              </a:ext>
            </a:extLst>
          </p:cNvPr>
          <p:cNvSpPr txBox="1"/>
          <p:nvPr/>
        </p:nvSpPr>
        <p:spPr>
          <a:xfrm>
            <a:off x="274324" y="3487337"/>
            <a:ext cx="2382125" cy="1938992"/>
          </a:xfrm>
          <a:prstGeom prst="rect">
            <a:avLst/>
          </a:prstGeom>
          <a:noFill/>
        </p:spPr>
        <p:txBody>
          <a:bodyPr wrap="square" rtlCol="0">
            <a:spAutoFit/>
          </a:bodyPr>
          <a:lstStyle/>
          <a:p>
            <a:pPr algn="ctr"/>
            <a:r>
              <a:rPr lang="en-US" sz="3200" b="1">
                <a:solidFill>
                  <a:schemeClr val="bg1"/>
                </a:solidFill>
                <a:latin typeface="+mj-lt"/>
              </a:rPr>
              <a:t>24%</a:t>
            </a:r>
          </a:p>
          <a:p>
            <a:pPr algn="ctr"/>
            <a:endParaRPr lang="en-US" sz="800">
              <a:solidFill>
                <a:schemeClr val="bg1"/>
              </a:solidFill>
              <a:latin typeface="+mj-lt"/>
            </a:endParaRPr>
          </a:p>
          <a:p>
            <a:pPr algn="ctr"/>
            <a:r>
              <a:rPr lang="en-US" sz="1100">
                <a:solidFill>
                  <a:schemeClr val="bg1"/>
                </a:solidFill>
                <a:latin typeface="+mj-lt"/>
              </a:rPr>
              <a:t>of respondents are </a:t>
            </a:r>
            <a:r>
              <a:rPr lang="en-US" sz="1100" b="1" u="sng">
                <a:solidFill>
                  <a:schemeClr val="bg1"/>
                </a:solidFill>
                <a:latin typeface="+mj-lt"/>
              </a:rPr>
              <a:t>not aware</a:t>
            </a:r>
            <a:r>
              <a:rPr lang="en-US" sz="1100" b="1">
                <a:solidFill>
                  <a:schemeClr val="bg1"/>
                </a:solidFill>
                <a:latin typeface="+mj-lt"/>
              </a:rPr>
              <a:t> </a:t>
            </a:r>
          </a:p>
          <a:p>
            <a:pPr algn="ctr"/>
            <a:r>
              <a:rPr lang="en-US" sz="1100">
                <a:solidFill>
                  <a:schemeClr val="bg1"/>
                </a:solidFill>
                <a:latin typeface="+mj-lt"/>
              </a:rPr>
              <a:t>that they hold</a:t>
            </a:r>
          </a:p>
          <a:p>
            <a:pPr algn="ctr"/>
            <a:r>
              <a:rPr lang="en-US" sz="1100" b="1" u="sng">
                <a:solidFill>
                  <a:schemeClr val="bg1"/>
                </a:solidFill>
                <a:latin typeface="+mj-lt"/>
              </a:rPr>
              <a:t>any</a:t>
            </a:r>
            <a:r>
              <a:rPr lang="en-US" sz="1100">
                <a:solidFill>
                  <a:schemeClr val="bg1"/>
                </a:solidFill>
                <a:latin typeface="+mj-lt"/>
              </a:rPr>
              <a:t> of the data protection rights.</a:t>
            </a:r>
          </a:p>
          <a:p>
            <a:pPr algn="ctr"/>
            <a:endParaRPr lang="en-US" sz="1100">
              <a:solidFill>
                <a:schemeClr val="bg1"/>
              </a:solidFill>
              <a:latin typeface="+mj-lt"/>
            </a:endParaRPr>
          </a:p>
          <a:p>
            <a:pPr algn="ctr"/>
            <a:r>
              <a:rPr lang="en-US" sz="1100">
                <a:solidFill>
                  <a:schemeClr val="bg1"/>
                </a:solidFill>
                <a:latin typeface="+mj-lt"/>
              </a:rPr>
              <a:t>There is a little more awareness </a:t>
            </a:r>
          </a:p>
          <a:p>
            <a:pPr algn="ctr"/>
            <a:r>
              <a:rPr lang="en-US" sz="1100">
                <a:solidFill>
                  <a:schemeClr val="bg1"/>
                </a:solidFill>
                <a:latin typeface="+mj-lt"/>
              </a:rPr>
              <a:t>of the </a:t>
            </a:r>
            <a:r>
              <a:rPr lang="en-US" sz="1100" b="1">
                <a:solidFill>
                  <a:schemeClr val="bg1"/>
                </a:solidFill>
                <a:latin typeface="+mj-lt"/>
              </a:rPr>
              <a:t>right to erasure </a:t>
            </a:r>
            <a:r>
              <a:rPr lang="en-US" sz="1100">
                <a:solidFill>
                  <a:schemeClr val="bg1"/>
                </a:solidFill>
                <a:latin typeface="+mj-lt"/>
              </a:rPr>
              <a:t>(</a:t>
            </a:r>
            <a:r>
              <a:rPr lang="en-US" sz="1200" b="1">
                <a:solidFill>
                  <a:schemeClr val="tx2"/>
                </a:solidFill>
                <a:latin typeface="+mj-lt"/>
              </a:rPr>
              <a:t>50%</a:t>
            </a:r>
            <a:r>
              <a:rPr lang="en-US" sz="1100">
                <a:solidFill>
                  <a:schemeClr val="bg1"/>
                </a:solidFill>
                <a:latin typeface="+mj-lt"/>
              </a:rPr>
              <a:t>) than the other individual rights.</a:t>
            </a:r>
          </a:p>
        </p:txBody>
      </p:sp>
      <p:sp>
        <p:nvSpPr>
          <p:cNvPr id="6" name="TextBox 5">
            <a:extLst>
              <a:ext uri="{FF2B5EF4-FFF2-40B4-BE49-F238E27FC236}">
                <a16:creationId xmlns:a16="http://schemas.microsoft.com/office/drawing/2014/main" id="{971ED691-14C0-60C8-0261-1B771884E9BF}"/>
              </a:ext>
            </a:extLst>
          </p:cNvPr>
          <p:cNvSpPr txBox="1"/>
          <p:nvPr/>
        </p:nvSpPr>
        <p:spPr>
          <a:xfrm>
            <a:off x="2718024" y="1663460"/>
            <a:ext cx="2125339" cy="1200329"/>
          </a:xfrm>
          <a:prstGeom prst="rect">
            <a:avLst/>
          </a:prstGeom>
          <a:noFill/>
        </p:spPr>
        <p:txBody>
          <a:bodyPr wrap="square" rtlCol="0">
            <a:spAutoFit/>
          </a:bodyPr>
          <a:lstStyle/>
          <a:p>
            <a:pPr algn="ctr"/>
            <a:r>
              <a:rPr lang="en-US" sz="1200" b="1">
                <a:solidFill>
                  <a:schemeClr val="tx2"/>
                </a:solidFill>
                <a:latin typeface="+mj-lt"/>
              </a:rPr>
              <a:t>KPI 1.2</a:t>
            </a:r>
          </a:p>
          <a:p>
            <a:pPr algn="ctr"/>
            <a:r>
              <a:rPr lang="en-US" sz="1200" b="1">
                <a:solidFill>
                  <a:schemeClr val="bg1"/>
                </a:solidFill>
                <a:latin typeface="+mj-lt"/>
              </a:rPr>
              <a:t>To improve the number of  people able to use individual data protection rights</a:t>
            </a:r>
          </a:p>
          <a:p>
            <a:pPr algn="ctr"/>
            <a:r>
              <a:rPr lang="en-US" sz="1200" b="1">
                <a:solidFill>
                  <a:schemeClr val="bg1"/>
                </a:solidFill>
                <a:latin typeface="+mj-lt"/>
              </a:rPr>
              <a:t>effectively</a:t>
            </a:r>
            <a:endParaRPr lang="en-GB" sz="1200" b="1">
              <a:solidFill>
                <a:schemeClr val="bg1"/>
              </a:solidFill>
              <a:latin typeface="+mj-lt"/>
            </a:endParaRPr>
          </a:p>
        </p:txBody>
      </p:sp>
      <p:pic>
        <p:nvPicPr>
          <p:cNvPr id="37" name="Graphic 36" descr="Programmer female with solid fill">
            <a:extLst>
              <a:ext uri="{FF2B5EF4-FFF2-40B4-BE49-F238E27FC236}">
                <a16:creationId xmlns:a16="http://schemas.microsoft.com/office/drawing/2014/main" id="{6EA79DC4-91FD-2484-0F4F-78445265E0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0938" y="2788066"/>
            <a:ext cx="779510" cy="779510"/>
          </a:xfrm>
          <a:prstGeom prst="rect">
            <a:avLst/>
          </a:prstGeom>
        </p:spPr>
      </p:pic>
      <p:sp>
        <p:nvSpPr>
          <p:cNvPr id="45" name="TextBox 44">
            <a:extLst>
              <a:ext uri="{FF2B5EF4-FFF2-40B4-BE49-F238E27FC236}">
                <a16:creationId xmlns:a16="http://schemas.microsoft.com/office/drawing/2014/main" id="{B63CCBCD-CB02-269F-AB96-1EBD060D499F}"/>
              </a:ext>
            </a:extLst>
          </p:cNvPr>
          <p:cNvSpPr txBox="1"/>
          <p:nvPr/>
        </p:nvSpPr>
        <p:spPr>
          <a:xfrm>
            <a:off x="2589631" y="3507977"/>
            <a:ext cx="2382125" cy="3262432"/>
          </a:xfrm>
          <a:prstGeom prst="rect">
            <a:avLst/>
          </a:prstGeom>
          <a:noFill/>
        </p:spPr>
        <p:txBody>
          <a:bodyPr wrap="square" rtlCol="0">
            <a:spAutoFit/>
          </a:bodyPr>
          <a:lstStyle/>
          <a:p>
            <a:pPr algn="ctr"/>
            <a:r>
              <a:rPr lang="en-GB" sz="3200" b="1">
                <a:solidFill>
                  <a:schemeClr val="bg1"/>
                </a:solidFill>
                <a:latin typeface="+mj-lt"/>
              </a:rPr>
              <a:t>31%</a:t>
            </a:r>
          </a:p>
          <a:p>
            <a:pPr algn="ctr"/>
            <a:endParaRPr lang="en-GB" sz="800">
              <a:solidFill>
                <a:schemeClr val="bg1"/>
              </a:solidFill>
              <a:latin typeface="+mj-lt"/>
            </a:endParaRPr>
          </a:p>
          <a:p>
            <a:pPr algn="ctr"/>
            <a:r>
              <a:rPr lang="en-GB" sz="1100">
                <a:solidFill>
                  <a:schemeClr val="bg1"/>
                </a:solidFill>
                <a:latin typeface="+mj-lt"/>
              </a:rPr>
              <a:t>report having asked </a:t>
            </a:r>
          </a:p>
          <a:p>
            <a:pPr algn="ctr"/>
            <a:r>
              <a:rPr lang="en-GB" sz="1100">
                <a:solidFill>
                  <a:schemeClr val="bg1"/>
                </a:solidFill>
                <a:latin typeface="+mj-lt"/>
              </a:rPr>
              <a:t>an organisation to stop </a:t>
            </a:r>
          </a:p>
          <a:p>
            <a:pPr algn="ctr"/>
            <a:r>
              <a:rPr lang="en-GB" sz="1100">
                <a:solidFill>
                  <a:schemeClr val="bg1"/>
                </a:solidFill>
                <a:latin typeface="+mj-lt"/>
              </a:rPr>
              <a:t>using their personal data. </a:t>
            </a:r>
          </a:p>
          <a:p>
            <a:pPr algn="ctr"/>
            <a:endParaRPr lang="en-GB" sz="1100">
              <a:solidFill>
                <a:schemeClr val="bg1"/>
              </a:solidFill>
              <a:latin typeface="+mj-lt"/>
            </a:endParaRPr>
          </a:p>
          <a:p>
            <a:pPr algn="ctr"/>
            <a:r>
              <a:rPr lang="en-GB" sz="1100" b="1">
                <a:solidFill>
                  <a:schemeClr val="bg1"/>
                </a:solidFill>
                <a:latin typeface="+mj-lt"/>
              </a:rPr>
              <a:t>The level of uptake for asserting data protection rights is low.</a:t>
            </a:r>
          </a:p>
          <a:p>
            <a:pPr algn="ctr"/>
            <a:endParaRPr lang="en-GB" sz="800">
              <a:solidFill>
                <a:schemeClr val="bg1"/>
              </a:solidFill>
              <a:latin typeface="+mj-lt"/>
            </a:endParaRPr>
          </a:p>
          <a:p>
            <a:pPr algn="ctr"/>
            <a:r>
              <a:rPr lang="en-GB" sz="3200" b="1">
                <a:solidFill>
                  <a:schemeClr val="bg1"/>
                </a:solidFill>
                <a:latin typeface="+mj-lt"/>
              </a:rPr>
              <a:t>21% </a:t>
            </a:r>
          </a:p>
          <a:p>
            <a:pPr algn="ctr"/>
            <a:r>
              <a:rPr lang="en-GB" sz="1100">
                <a:solidFill>
                  <a:schemeClr val="bg1"/>
                </a:solidFill>
                <a:latin typeface="+mj-lt"/>
              </a:rPr>
              <a:t>of respondents have not utilised their rights due to </a:t>
            </a:r>
            <a:r>
              <a:rPr lang="en-GB" sz="1100" b="1">
                <a:solidFill>
                  <a:schemeClr val="bg1"/>
                </a:solidFill>
                <a:latin typeface="+mj-lt"/>
              </a:rPr>
              <a:t>not being aware that they could contact organisations</a:t>
            </a:r>
            <a:r>
              <a:rPr lang="en-GB" sz="1100">
                <a:solidFill>
                  <a:schemeClr val="bg1"/>
                </a:solidFill>
                <a:latin typeface="+mj-lt"/>
              </a:rPr>
              <a:t> about these rights.</a:t>
            </a:r>
          </a:p>
        </p:txBody>
      </p:sp>
      <p:sp>
        <p:nvSpPr>
          <p:cNvPr id="7" name="TextBox 6">
            <a:extLst>
              <a:ext uri="{FF2B5EF4-FFF2-40B4-BE49-F238E27FC236}">
                <a16:creationId xmlns:a16="http://schemas.microsoft.com/office/drawing/2014/main" id="{5DDB383A-3070-ADC1-1044-1571D89DB274}"/>
              </a:ext>
            </a:extLst>
          </p:cNvPr>
          <p:cNvSpPr txBox="1"/>
          <p:nvPr/>
        </p:nvSpPr>
        <p:spPr>
          <a:xfrm>
            <a:off x="5033331" y="1638914"/>
            <a:ext cx="2125339" cy="830997"/>
          </a:xfrm>
          <a:prstGeom prst="rect">
            <a:avLst/>
          </a:prstGeom>
          <a:noFill/>
        </p:spPr>
        <p:txBody>
          <a:bodyPr wrap="square" rtlCol="0">
            <a:spAutoFit/>
          </a:bodyPr>
          <a:lstStyle/>
          <a:p>
            <a:pPr algn="ctr"/>
            <a:r>
              <a:rPr lang="en-US" sz="1200" b="1">
                <a:solidFill>
                  <a:schemeClr val="tx2"/>
                </a:solidFill>
                <a:latin typeface="+mj-lt"/>
              </a:rPr>
              <a:t>KPI 1.4</a:t>
            </a:r>
          </a:p>
          <a:p>
            <a:pPr algn="ctr"/>
            <a:r>
              <a:rPr lang="en-US" sz="1200" b="1">
                <a:solidFill>
                  <a:schemeClr val="bg1"/>
                </a:solidFill>
                <a:latin typeface="+mj-lt"/>
              </a:rPr>
              <a:t>To increase awareness of ICO</a:t>
            </a:r>
            <a:r>
              <a:rPr lang="en-GB" sz="1200" b="1">
                <a:solidFill>
                  <a:schemeClr val="bg1"/>
                </a:solidFill>
                <a:latin typeface="+mj-lt"/>
              </a:rPr>
              <a:t> and confidence in</a:t>
            </a:r>
          </a:p>
          <a:p>
            <a:pPr algn="ctr"/>
            <a:r>
              <a:rPr lang="en-GB" sz="1200" b="1">
                <a:solidFill>
                  <a:schemeClr val="bg1"/>
                </a:solidFill>
                <a:latin typeface="+mj-lt"/>
              </a:rPr>
              <a:t>what we do</a:t>
            </a:r>
            <a:endParaRPr lang="en-US" sz="1200" b="1">
              <a:solidFill>
                <a:schemeClr val="bg1"/>
              </a:solidFill>
              <a:latin typeface="+mj-lt"/>
            </a:endParaRPr>
          </a:p>
        </p:txBody>
      </p:sp>
      <p:pic>
        <p:nvPicPr>
          <p:cNvPr id="34" name="Graphic 33" descr="Internet with solid fill">
            <a:extLst>
              <a:ext uri="{FF2B5EF4-FFF2-40B4-BE49-F238E27FC236}">
                <a16:creationId xmlns:a16="http://schemas.microsoft.com/office/drawing/2014/main" id="{092C0E46-8076-BA60-F9D3-55E3D9A3F0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3298" y="2725119"/>
            <a:ext cx="905404" cy="905404"/>
          </a:xfrm>
          <a:prstGeom prst="rect">
            <a:avLst/>
          </a:prstGeom>
        </p:spPr>
      </p:pic>
      <p:sp>
        <p:nvSpPr>
          <p:cNvPr id="46" name="TextBox 45">
            <a:extLst>
              <a:ext uri="{FF2B5EF4-FFF2-40B4-BE49-F238E27FC236}">
                <a16:creationId xmlns:a16="http://schemas.microsoft.com/office/drawing/2014/main" id="{9FD2A914-CA9E-5127-D3A7-E5EA51ECBB5C}"/>
              </a:ext>
            </a:extLst>
          </p:cNvPr>
          <p:cNvSpPr txBox="1"/>
          <p:nvPr/>
        </p:nvSpPr>
        <p:spPr>
          <a:xfrm>
            <a:off x="4904938" y="3512031"/>
            <a:ext cx="2382125" cy="3247043"/>
          </a:xfrm>
          <a:prstGeom prst="rect">
            <a:avLst/>
          </a:prstGeom>
          <a:noFill/>
        </p:spPr>
        <p:txBody>
          <a:bodyPr wrap="square" rtlCol="0">
            <a:spAutoFit/>
          </a:bodyPr>
          <a:lstStyle/>
          <a:p>
            <a:pPr algn="ctr"/>
            <a:r>
              <a:rPr lang="en-US" sz="3200" b="1">
                <a:solidFill>
                  <a:schemeClr val="bg1"/>
                </a:solidFill>
                <a:latin typeface="+mj-lt"/>
              </a:rPr>
              <a:t>51%</a:t>
            </a:r>
          </a:p>
          <a:p>
            <a:pPr algn="ctr"/>
            <a:endParaRPr lang="en-US" sz="800" b="1">
              <a:solidFill>
                <a:schemeClr val="bg1"/>
              </a:solidFill>
              <a:latin typeface="+mj-lt"/>
            </a:endParaRPr>
          </a:p>
          <a:p>
            <a:pPr algn="ctr"/>
            <a:r>
              <a:rPr lang="en-US" sz="1100">
                <a:solidFill>
                  <a:schemeClr val="bg1"/>
                </a:solidFill>
                <a:latin typeface="+mj-lt"/>
              </a:rPr>
              <a:t>of the public say they </a:t>
            </a:r>
            <a:r>
              <a:rPr lang="en-US" sz="1100" b="1">
                <a:solidFill>
                  <a:schemeClr val="bg1"/>
                </a:solidFill>
                <a:latin typeface="+mj-lt"/>
              </a:rPr>
              <a:t>have heard </a:t>
            </a:r>
            <a:r>
              <a:rPr lang="en-US" sz="1100">
                <a:solidFill>
                  <a:schemeClr val="bg1"/>
                </a:solidFill>
                <a:latin typeface="+mj-lt"/>
              </a:rPr>
              <a:t>of the ICO, while only </a:t>
            </a:r>
          </a:p>
          <a:p>
            <a:pPr algn="ctr"/>
            <a:r>
              <a:rPr lang="en-US" sz="3200" b="1">
                <a:solidFill>
                  <a:schemeClr val="bg1"/>
                </a:solidFill>
                <a:latin typeface="+mj-lt"/>
              </a:rPr>
              <a:t>20% </a:t>
            </a:r>
          </a:p>
          <a:p>
            <a:pPr algn="ctr"/>
            <a:r>
              <a:rPr lang="en-US" sz="1100" b="1">
                <a:solidFill>
                  <a:schemeClr val="bg1"/>
                </a:solidFill>
                <a:latin typeface="+mj-lt"/>
              </a:rPr>
              <a:t>have heard of and know a little about what they do</a:t>
            </a:r>
            <a:r>
              <a:rPr lang="en-US" sz="1100">
                <a:solidFill>
                  <a:schemeClr val="bg1"/>
                </a:solidFill>
                <a:latin typeface="+mj-lt"/>
              </a:rPr>
              <a:t>. </a:t>
            </a:r>
          </a:p>
          <a:p>
            <a:pPr algn="ctr"/>
            <a:endParaRPr lang="en-US" sz="1100">
              <a:solidFill>
                <a:schemeClr val="bg1"/>
              </a:solidFill>
              <a:latin typeface="+mj-lt"/>
            </a:endParaRPr>
          </a:p>
          <a:p>
            <a:pPr algn="ctr"/>
            <a:r>
              <a:rPr lang="en-US" sz="1100">
                <a:solidFill>
                  <a:schemeClr val="bg1"/>
                </a:solidFill>
                <a:latin typeface="+mj-lt"/>
              </a:rPr>
              <a:t>Both scores are the lowest </a:t>
            </a:r>
          </a:p>
          <a:p>
            <a:pPr algn="ctr"/>
            <a:r>
              <a:rPr lang="en-US" sz="1100">
                <a:solidFill>
                  <a:schemeClr val="bg1"/>
                </a:solidFill>
                <a:latin typeface="+mj-lt"/>
              </a:rPr>
              <a:t>of all the regulators tested. </a:t>
            </a:r>
          </a:p>
          <a:p>
            <a:pPr algn="ctr"/>
            <a:endParaRPr lang="en-US" sz="1100">
              <a:solidFill>
                <a:schemeClr val="bg1"/>
              </a:solidFill>
              <a:latin typeface="+mj-lt"/>
            </a:endParaRPr>
          </a:p>
          <a:p>
            <a:pPr algn="ctr"/>
            <a:r>
              <a:rPr lang="en-US" sz="1100">
                <a:solidFill>
                  <a:schemeClr val="bg1"/>
                </a:solidFill>
                <a:latin typeface="+mj-lt"/>
              </a:rPr>
              <a:t>However, of those who have </a:t>
            </a:r>
          </a:p>
          <a:p>
            <a:pPr algn="ctr"/>
            <a:r>
              <a:rPr lang="en-US" sz="1100">
                <a:solidFill>
                  <a:schemeClr val="bg1"/>
                </a:solidFill>
                <a:latin typeface="+mj-lt"/>
              </a:rPr>
              <a:t>heard of and know about </a:t>
            </a:r>
          </a:p>
          <a:p>
            <a:pPr algn="ctr"/>
            <a:r>
              <a:rPr lang="en-US" sz="1100">
                <a:solidFill>
                  <a:schemeClr val="bg1"/>
                </a:solidFill>
                <a:latin typeface="+mj-lt"/>
              </a:rPr>
              <a:t>the ICO (</a:t>
            </a:r>
            <a:r>
              <a:rPr lang="en-US" sz="1200" b="1">
                <a:solidFill>
                  <a:schemeClr val="tx2"/>
                </a:solidFill>
                <a:latin typeface="+mj-lt"/>
              </a:rPr>
              <a:t>20%</a:t>
            </a:r>
            <a:r>
              <a:rPr lang="en-US" sz="1100">
                <a:solidFill>
                  <a:schemeClr val="bg1"/>
                </a:solidFill>
                <a:latin typeface="+mj-lt"/>
              </a:rPr>
              <a:t>), </a:t>
            </a:r>
            <a:r>
              <a:rPr lang="en-US" sz="1100" b="1">
                <a:solidFill>
                  <a:schemeClr val="bg1"/>
                </a:solidFill>
                <a:latin typeface="+mj-lt"/>
              </a:rPr>
              <a:t>most assume it is doing a good job </a:t>
            </a:r>
            <a:r>
              <a:rPr lang="en-US" sz="1100">
                <a:solidFill>
                  <a:schemeClr val="bg1"/>
                </a:solidFill>
                <a:latin typeface="+mj-lt"/>
              </a:rPr>
              <a:t>(</a:t>
            </a:r>
            <a:r>
              <a:rPr lang="en-US" sz="1200" b="1">
                <a:solidFill>
                  <a:schemeClr val="tx2"/>
                </a:solidFill>
                <a:latin typeface="+mj-lt"/>
              </a:rPr>
              <a:t>69%</a:t>
            </a:r>
            <a:r>
              <a:rPr lang="en-US" sz="1200">
                <a:solidFill>
                  <a:schemeClr val="bg1"/>
                </a:solidFill>
                <a:latin typeface="+mj-lt"/>
              </a:rPr>
              <a:t>)</a:t>
            </a:r>
            <a:endParaRPr lang="en-US" sz="1100">
              <a:solidFill>
                <a:schemeClr val="bg1"/>
              </a:solidFill>
              <a:latin typeface="+mj-lt"/>
            </a:endParaRPr>
          </a:p>
        </p:txBody>
      </p:sp>
      <p:sp>
        <p:nvSpPr>
          <p:cNvPr id="8" name="TextBox 7">
            <a:extLst>
              <a:ext uri="{FF2B5EF4-FFF2-40B4-BE49-F238E27FC236}">
                <a16:creationId xmlns:a16="http://schemas.microsoft.com/office/drawing/2014/main" id="{69CFB28B-FB8E-5C4D-FD13-2D3B2E9CB834}"/>
              </a:ext>
            </a:extLst>
          </p:cNvPr>
          <p:cNvSpPr txBox="1"/>
          <p:nvPr/>
        </p:nvSpPr>
        <p:spPr>
          <a:xfrm>
            <a:off x="7348638" y="1638914"/>
            <a:ext cx="2125339" cy="830997"/>
          </a:xfrm>
          <a:prstGeom prst="rect">
            <a:avLst/>
          </a:prstGeom>
          <a:noFill/>
        </p:spPr>
        <p:txBody>
          <a:bodyPr wrap="square" rtlCol="0">
            <a:spAutoFit/>
          </a:bodyPr>
          <a:lstStyle/>
          <a:p>
            <a:pPr algn="ctr"/>
            <a:r>
              <a:rPr lang="en-US" sz="1200" b="1">
                <a:solidFill>
                  <a:schemeClr val="tx2"/>
                </a:solidFill>
                <a:latin typeface="+mj-lt"/>
              </a:rPr>
              <a:t>KPI 3.1</a:t>
            </a:r>
          </a:p>
          <a:p>
            <a:pPr algn="ctr"/>
            <a:r>
              <a:rPr lang="en-US" sz="1200" b="1">
                <a:solidFill>
                  <a:schemeClr val="bg1"/>
                </a:solidFill>
                <a:latin typeface="+mj-lt"/>
              </a:rPr>
              <a:t>To improve awareness of access to information rights</a:t>
            </a:r>
            <a:endParaRPr lang="en-GB" sz="1200" b="1">
              <a:solidFill>
                <a:schemeClr val="bg1"/>
              </a:solidFill>
              <a:latin typeface="+mj-lt"/>
            </a:endParaRPr>
          </a:p>
        </p:txBody>
      </p:sp>
      <p:pic>
        <p:nvPicPr>
          <p:cNvPr id="43" name="Graphic 42" descr="Unlock with solid fill">
            <a:extLst>
              <a:ext uri="{FF2B5EF4-FFF2-40B4-BE49-F238E27FC236}">
                <a16:creationId xmlns:a16="http://schemas.microsoft.com/office/drawing/2014/main" id="{1AFAF55D-0CDA-FFF6-C29E-75F6E55747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21552" y="2788066"/>
            <a:ext cx="779510" cy="779510"/>
          </a:xfrm>
          <a:prstGeom prst="rect">
            <a:avLst/>
          </a:prstGeom>
        </p:spPr>
      </p:pic>
      <p:sp>
        <p:nvSpPr>
          <p:cNvPr id="47" name="TextBox 46">
            <a:extLst>
              <a:ext uri="{FF2B5EF4-FFF2-40B4-BE49-F238E27FC236}">
                <a16:creationId xmlns:a16="http://schemas.microsoft.com/office/drawing/2014/main" id="{F5CE9DEB-7EEE-231E-780D-EFC330ECCAB3}"/>
              </a:ext>
            </a:extLst>
          </p:cNvPr>
          <p:cNvSpPr txBox="1"/>
          <p:nvPr/>
        </p:nvSpPr>
        <p:spPr>
          <a:xfrm>
            <a:off x="7220245" y="3512618"/>
            <a:ext cx="2382125" cy="2416046"/>
          </a:xfrm>
          <a:prstGeom prst="rect">
            <a:avLst/>
          </a:prstGeom>
          <a:noFill/>
        </p:spPr>
        <p:txBody>
          <a:bodyPr wrap="square" rtlCol="0">
            <a:spAutoFit/>
          </a:bodyPr>
          <a:lstStyle/>
          <a:p>
            <a:pPr algn="ctr"/>
            <a:r>
              <a:rPr lang="en-US" sz="3200" b="1">
                <a:solidFill>
                  <a:schemeClr val="bg1"/>
                </a:solidFill>
                <a:latin typeface="+mj-lt"/>
              </a:rPr>
              <a:t>43%</a:t>
            </a:r>
          </a:p>
          <a:p>
            <a:pPr algn="ctr"/>
            <a:endParaRPr lang="en-US" sz="800">
              <a:solidFill>
                <a:schemeClr val="bg1"/>
              </a:solidFill>
              <a:latin typeface="+mj-lt"/>
            </a:endParaRPr>
          </a:p>
          <a:p>
            <a:pPr algn="ctr"/>
            <a:r>
              <a:rPr lang="en-US" sz="1100">
                <a:solidFill>
                  <a:schemeClr val="bg1"/>
                </a:solidFill>
                <a:latin typeface="+mj-lt"/>
              </a:rPr>
              <a:t>of the public report awareness </a:t>
            </a:r>
          </a:p>
          <a:p>
            <a:pPr algn="ctr"/>
            <a:r>
              <a:rPr lang="en-US" sz="1100">
                <a:solidFill>
                  <a:schemeClr val="bg1"/>
                </a:solidFill>
                <a:latin typeface="+mj-lt"/>
              </a:rPr>
              <a:t>of the </a:t>
            </a:r>
            <a:r>
              <a:rPr lang="en-US" sz="1100" b="1">
                <a:solidFill>
                  <a:schemeClr val="bg1"/>
                </a:solidFill>
                <a:latin typeface="+mj-lt"/>
              </a:rPr>
              <a:t>right to subject </a:t>
            </a:r>
          </a:p>
          <a:p>
            <a:pPr algn="ctr"/>
            <a:r>
              <a:rPr lang="en-US" sz="1100" b="1">
                <a:solidFill>
                  <a:schemeClr val="bg1"/>
                </a:solidFill>
                <a:latin typeface="+mj-lt"/>
              </a:rPr>
              <a:t>access</a:t>
            </a:r>
            <a:r>
              <a:rPr lang="en-US" sz="1100">
                <a:solidFill>
                  <a:schemeClr val="bg1"/>
                </a:solidFill>
                <a:latin typeface="+mj-lt"/>
              </a:rPr>
              <a:t>. </a:t>
            </a:r>
          </a:p>
          <a:p>
            <a:pPr algn="ctr"/>
            <a:endParaRPr lang="en-US" sz="1100">
              <a:solidFill>
                <a:schemeClr val="bg1"/>
              </a:solidFill>
              <a:latin typeface="+mj-lt"/>
            </a:endParaRPr>
          </a:p>
          <a:p>
            <a:pPr algn="ctr"/>
            <a:r>
              <a:rPr lang="en-US" sz="3200" b="1">
                <a:solidFill>
                  <a:schemeClr val="bg1"/>
                </a:solidFill>
                <a:latin typeface="+mj-lt"/>
              </a:rPr>
              <a:t>33% </a:t>
            </a:r>
          </a:p>
          <a:p>
            <a:pPr algn="ctr"/>
            <a:r>
              <a:rPr lang="en-US" sz="1100">
                <a:solidFill>
                  <a:schemeClr val="bg1"/>
                </a:solidFill>
                <a:latin typeface="+mj-lt"/>
              </a:rPr>
              <a:t>are aware of the right to make a </a:t>
            </a:r>
            <a:r>
              <a:rPr lang="en-US" sz="1100" b="1">
                <a:solidFill>
                  <a:schemeClr val="bg1"/>
                </a:solidFill>
                <a:latin typeface="+mj-lt"/>
              </a:rPr>
              <a:t>freedom of information request</a:t>
            </a:r>
            <a:r>
              <a:rPr lang="en-US" sz="1100">
                <a:solidFill>
                  <a:schemeClr val="bg1"/>
                </a:solidFill>
                <a:latin typeface="+mj-lt"/>
              </a:rPr>
              <a:t>.</a:t>
            </a:r>
          </a:p>
        </p:txBody>
      </p:sp>
      <p:sp>
        <p:nvSpPr>
          <p:cNvPr id="9" name="TextBox 8">
            <a:extLst>
              <a:ext uri="{FF2B5EF4-FFF2-40B4-BE49-F238E27FC236}">
                <a16:creationId xmlns:a16="http://schemas.microsoft.com/office/drawing/2014/main" id="{C2AE7F47-17F9-1581-32EC-AB039A04CD39}"/>
              </a:ext>
            </a:extLst>
          </p:cNvPr>
          <p:cNvSpPr txBox="1"/>
          <p:nvPr/>
        </p:nvSpPr>
        <p:spPr>
          <a:xfrm>
            <a:off x="9663948" y="1602030"/>
            <a:ext cx="2125339" cy="1200329"/>
          </a:xfrm>
          <a:prstGeom prst="rect">
            <a:avLst/>
          </a:prstGeom>
          <a:noFill/>
        </p:spPr>
        <p:txBody>
          <a:bodyPr wrap="square" rtlCol="0">
            <a:spAutoFit/>
          </a:bodyPr>
          <a:lstStyle/>
          <a:p>
            <a:pPr algn="ctr"/>
            <a:r>
              <a:rPr lang="en-US" sz="1200" b="1">
                <a:solidFill>
                  <a:schemeClr val="tx2"/>
                </a:solidFill>
                <a:latin typeface="+mj-lt"/>
              </a:rPr>
              <a:t>KPI 3.2</a:t>
            </a:r>
          </a:p>
          <a:p>
            <a:pPr algn="ctr"/>
            <a:r>
              <a:rPr lang="en-US" sz="1200" b="1">
                <a:solidFill>
                  <a:schemeClr val="bg1"/>
                </a:solidFill>
                <a:latin typeface="+mj-lt"/>
              </a:rPr>
              <a:t>To increase the number of  people being able to use individual access </a:t>
            </a:r>
          </a:p>
          <a:p>
            <a:pPr algn="ctr"/>
            <a:r>
              <a:rPr lang="en-US" sz="1200" b="1">
                <a:solidFill>
                  <a:schemeClr val="bg1"/>
                </a:solidFill>
                <a:latin typeface="+mj-lt"/>
              </a:rPr>
              <a:t>to information rights </a:t>
            </a:r>
          </a:p>
          <a:p>
            <a:pPr algn="ctr"/>
            <a:r>
              <a:rPr lang="en-US" sz="1200" b="1">
                <a:solidFill>
                  <a:schemeClr val="bg1"/>
                </a:solidFill>
                <a:latin typeface="+mj-lt"/>
              </a:rPr>
              <a:t>effectively</a:t>
            </a:r>
            <a:endParaRPr lang="en-GB" sz="1200" b="1">
              <a:solidFill>
                <a:schemeClr val="bg1"/>
              </a:solidFill>
              <a:latin typeface="+mj-lt"/>
            </a:endParaRPr>
          </a:p>
        </p:txBody>
      </p:sp>
      <p:pic>
        <p:nvPicPr>
          <p:cNvPr id="35" name="Graphic 34" descr="Group success outline">
            <a:extLst>
              <a:ext uri="{FF2B5EF4-FFF2-40B4-BE49-F238E27FC236}">
                <a16:creationId xmlns:a16="http://schemas.microsoft.com/office/drawing/2014/main" id="{22CCF696-2520-7FCB-7656-00E0AFF94B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1627" y="2722831"/>
            <a:ext cx="909980" cy="909980"/>
          </a:xfrm>
          <a:prstGeom prst="rect">
            <a:avLst/>
          </a:prstGeom>
        </p:spPr>
      </p:pic>
      <p:sp>
        <p:nvSpPr>
          <p:cNvPr id="48" name="TextBox 47">
            <a:extLst>
              <a:ext uri="{FF2B5EF4-FFF2-40B4-BE49-F238E27FC236}">
                <a16:creationId xmlns:a16="http://schemas.microsoft.com/office/drawing/2014/main" id="{237B9BC5-B64A-74DC-46D8-CB8CB521F157}"/>
              </a:ext>
            </a:extLst>
          </p:cNvPr>
          <p:cNvSpPr txBox="1"/>
          <p:nvPr/>
        </p:nvSpPr>
        <p:spPr>
          <a:xfrm>
            <a:off x="9535555" y="3518143"/>
            <a:ext cx="2382125" cy="3123932"/>
          </a:xfrm>
          <a:prstGeom prst="rect">
            <a:avLst/>
          </a:prstGeom>
          <a:noFill/>
        </p:spPr>
        <p:txBody>
          <a:bodyPr wrap="square" rtlCol="0">
            <a:spAutoFit/>
          </a:bodyPr>
          <a:lstStyle/>
          <a:p>
            <a:pPr algn="ctr"/>
            <a:r>
              <a:rPr lang="en-US" sz="3200" b="1">
                <a:solidFill>
                  <a:schemeClr val="bg1"/>
                </a:solidFill>
                <a:latin typeface="+mj-lt"/>
              </a:rPr>
              <a:t>19%</a:t>
            </a:r>
          </a:p>
          <a:p>
            <a:pPr algn="ctr"/>
            <a:endParaRPr lang="en-US" sz="800">
              <a:solidFill>
                <a:schemeClr val="bg1"/>
              </a:solidFill>
              <a:latin typeface="+mj-lt"/>
            </a:endParaRPr>
          </a:p>
          <a:p>
            <a:pPr algn="ctr"/>
            <a:r>
              <a:rPr lang="en-US" sz="1100">
                <a:solidFill>
                  <a:schemeClr val="bg1"/>
                </a:solidFill>
                <a:latin typeface="+mj-lt"/>
              </a:rPr>
              <a:t>of the public have asked </a:t>
            </a:r>
          </a:p>
          <a:p>
            <a:pPr algn="ctr"/>
            <a:r>
              <a:rPr lang="en-US" sz="1100">
                <a:solidFill>
                  <a:schemeClr val="bg1"/>
                </a:solidFill>
                <a:latin typeface="+mj-lt"/>
              </a:rPr>
              <a:t>an </a:t>
            </a:r>
            <a:r>
              <a:rPr lang="en-US" sz="1100" err="1">
                <a:solidFill>
                  <a:schemeClr val="bg1"/>
                </a:solidFill>
                <a:latin typeface="+mj-lt"/>
              </a:rPr>
              <a:t>organisation</a:t>
            </a:r>
            <a:r>
              <a:rPr lang="en-US" sz="1100">
                <a:solidFill>
                  <a:schemeClr val="bg1"/>
                </a:solidFill>
                <a:latin typeface="+mj-lt"/>
              </a:rPr>
              <a:t> to </a:t>
            </a:r>
            <a:r>
              <a:rPr lang="en-US" sz="1100" b="1">
                <a:solidFill>
                  <a:schemeClr val="bg1"/>
                </a:solidFill>
                <a:latin typeface="+mj-lt"/>
              </a:rPr>
              <a:t>provide copies </a:t>
            </a:r>
          </a:p>
          <a:p>
            <a:pPr algn="ctr"/>
            <a:r>
              <a:rPr lang="en-US" sz="1100" b="1">
                <a:solidFill>
                  <a:schemeClr val="bg1"/>
                </a:solidFill>
                <a:latin typeface="+mj-lt"/>
              </a:rPr>
              <a:t>of personal information </a:t>
            </a:r>
            <a:r>
              <a:rPr lang="en-US" sz="1100">
                <a:solidFill>
                  <a:schemeClr val="bg1"/>
                </a:solidFill>
                <a:latin typeface="+mj-lt"/>
              </a:rPr>
              <a:t>relating to them. </a:t>
            </a:r>
          </a:p>
          <a:p>
            <a:pPr algn="ctr"/>
            <a:r>
              <a:rPr lang="en-US" sz="1200" b="1">
                <a:solidFill>
                  <a:schemeClr val="tx2"/>
                </a:solidFill>
                <a:latin typeface="+mj-lt"/>
              </a:rPr>
              <a:t>62% </a:t>
            </a:r>
            <a:r>
              <a:rPr lang="en-US" sz="1100">
                <a:solidFill>
                  <a:schemeClr val="bg1"/>
                </a:solidFill>
                <a:latin typeface="+mj-lt"/>
              </a:rPr>
              <a:t>of those that had done so were satisfied with the result.</a:t>
            </a:r>
          </a:p>
          <a:p>
            <a:pPr algn="ctr"/>
            <a:endParaRPr lang="en-US" sz="800">
              <a:solidFill>
                <a:schemeClr val="bg1"/>
              </a:solidFill>
              <a:latin typeface="+mj-lt"/>
            </a:endParaRPr>
          </a:p>
          <a:p>
            <a:pPr algn="ctr"/>
            <a:r>
              <a:rPr lang="en-US" sz="3200" b="1">
                <a:solidFill>
                  <a:schemeClr val="bg1"/>
                </a:solidFill>
                <a:latin typeface="+mj-lt"/>
              </a:rPr>
              <a:t>15% </a:t>
            </a:r>
          </a:p>
          <a:p>
            <a:pPr algn="ctr"/>
            <a:r>
              <a:rPr lang="en-US" sz="1100">
                <a:solidFill>
                  <a:schemeClr val="bg1"/>
                </a:solidFill>
                <a:latin typeface="+mj-lt"/>
              </a:rPr>
              <a:t>of respondents report having made a </a:t>
            </a:r>
            <a:r>
              <a:rPr lang="en-US" sz="1100" b="1">
                <a:solidFill>
                  <a:schemeClr val="bg1"/>
                </a:solidFill>
                <a:latin typeface="+mj-lt"/>
              </a:rPr>
              <a:t>freedom of information request </a:t>
            </a:r>
            <a:r>
              <a:rPr lang="en-US" sz="1100">
                <a:solidFill>
                  <a:schemeClr val="bg1"/>
                </a:solidFill>
                <a:latin typeface="+mj-lt"/>
              </a:rPr>
              <a:t>and </a:t>
            </a:r>
            <a:r>
              <a:rPr lang="en-US" sz="1200" b="1">
                <a:solidFill>
                  <a:schemeClr val="tx2"/>
                </a:solidFill>
                <a:latin typeface="+mj-lt"/>
              </a:rPr>
              <a:t>55% </a:t>
            </a:r>
            <a:r>
              <a:rPr lang="en-US" sz="1100">
                <a:solidFill>
                  <a:schemeClr val="bg1"/>
                </a:solidFill>
                <a:latin typeface="+mj-lt"/>
              </a:rPr>
              <a:t>of that group </a:t>
            </a:r>
          </a:p>
          <a:p>
            <a:pPr algn="ctr"/>
            <a:r>
              <a:rPr lang="en-US" sz="1100">
                <a:solidFill>
                  <a:schemeClr val="bg1"/>
                </a:solidFill>
                <a:latin typeface="+mj-lt"/>
              </a:rPr>
              <a:t>report satisfaction with the result.</a:t>
            </a:r>
          </a:p>
        </p:txBody>
      </p:sp>
    </p:spTree>
    <p:extLst>
      <p:ext uri="{BB962C8B-B14F-4D97-AF65-F5344CB8AC3E}">
        <p14:creationId xmlns:p14="http://schemas.microsoft.com/office/powerpoint/2010/main" val="166949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1" y="525462"/>
            <a:ext cx="11191364" cy="744722"/>
          </a:xfrm>
        </p:spPr>
        <p:txBody>
          <a:bodyPr/>
          <a:lstStyle/>
          <a:p>
            <a:r>
              <a:rPr lang="en-US" sz="2000">
                <a:latin typeface="+mn-lt"/>
              </a:rPr>
              <a:t>ICO: Public Attitudes on Information Rights Phase 1 Survey (2023)</a:t>
            </a:r>
            <a:endParaRPr lang="en-GB" sz="2000">
              <a:latin typeface="+mn-lt"/>
            </a:endParaRPr>
          </a:p>
        </p:txBody>
      </p:sp>
      <p:sp>
        <p:nvSpPr>
          <p:cNvPr id="3" name="Text Placeholder 2">
            <a:extLst>
              <a:ext uri="{FF2B5EF4-FFF2-40B4-BE49-F238E27FC236}">
                <a16:creationId xmlns:a16="http://schemas.microsoft.com/office/drawing/2014/main" id="{895BCEC0-C27A-C925-7525-8EA45ECF7C0A}"/>
              </a:ext>
            </a:extLst>
          </p:cNvPr>
          <p:cNvSpPr>
            <a:spLocks noGrp="1"/>
          </p:cNvSpPr>
          <p:nvPr>
            <p:ph type="body" sz="quarter" idx="15"/>
          </p:nvPr>
        </p:nvSpPr>
        <p:spPr>
          <a:xfrm>
            <a:off x="609600" y="236537"/>
            <a:ext cx="5486400" cy="288925"/>
          </a:xfrm>
        </p:spPr>
        <p:txBody>
          <a:bodyPr/>
          <a:lstStyle/>
          <a:p>
            <a:r>
              <a:rPr lang="en-US"/>
              <a:t>ICO PAIR: Phase 1 Survey 2023</a:t>
            </a:r>
            <a:endParaRPr lang="en-GB"/>
          </a:p>
        </p:txBody>
      </p:sp>
      <p:sp>
        <p:nvSpPr>
          <p:cNvPr id="22" name="Text Placeholder 21">
            <a:extLst>
              <a:ext uri="{FF2B5EF4-FFF2-40B4-BE49-F238E27FC236}">
                <a16:creationId xmlns:a16="http://schemas.microsoft.com/office/drawing/2014/main" id="{7784AD19-88BD-A95F-0E01-B4BAEA55CB3B}"/>
              </a:ext>
            </a:extLst>
          </p:cNvPr>
          <p:cNvSpPr>
            <a:spLocks noGrp="1"/>
          </p:cNvSpPr>
          <p:nvPr>
            <p:ph type="body" sz="quarter" idx="23"/>
          </p:nvPr>
        </p:nvSpPr>
        <p:spPr/>
        <p:txBody>
          <a:bodyPr/>
          <a:lstStyle/>
          <a:p>
            <a:endParaRPr lang="en-GB"/>
          </a:p>
        </p:txBody>
      </p:sp>
      <p:sp>
        <p:nvSpPr>
          <p:cNvPr id="23" name="Text Placeholder 20">
            <a:extLst>
              <a:ext uri="{FF2B5EF4-FFF2-40B4-BE49-F238E27FC236}">
                <a16:creationId xmlns:a16="http://schemas.microsoft.com/office/drawing/2014/main" id="{EB2A59EF-CDA2-6C33-679D-AF3E66D9D2BC}"/>
              </a:ext>
            </a:extLst>
          </p:cNvPr>
          <p:cNvSpPr txBox="1">
            <a:spLocks/>
          </p:cNvSpPr>
          <p:nvPr/>
        </p:nvSpPr>
        <p:spPr>
          <a:xfrm>
            <a:off x="721359" y="1385324"/>
            <a:ext cx="5184000" cy="4757716"/>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u="sng">
                <a:solidFill>
                  <a:schemeClr val="accent6">
                    <a:lumMod val="60000"/>
                    <a:lumOff val="40000"/>
                  </a:schemeClr>
                </a:solidFill>
              </a:rPr>
              <a:t>Introduction</a:t>
            </a:r>
          </a:p>
          <a:p>
            <a:r>
              <a:rPr lang="en-US"/>
              <a:t>With rapid changes taking place across the data and information usage and management landscape, the </a:t>
            </a:r>
            <a:r>
              <a:rPr lang="en-US" b="1">
                <a:solidFill>
                  <a:schemeClr val="accent6">
                    <a:lumMod val="60000"/>
                    <a:lumOff val="40000"/>
                  </a:schemeClr>
                </a:solidFill>
              </a:rPr>
              <a:t>ICO needs to stay abreast of public understanding, priorities and trust in information rights</a:t>
            </a:r>
            <a:r>
              <a:rPr lang="en-US">
                <a:solidFill>
                  <a:schemeClr val="accent6">
                    <a:lumMod val="60000"/>
                    <a:lumOff val="40000"/>
                  </a:schemeClr>
                </a:solidFill>
              </a:rPr>
              <a:t>. </a:t>
            </a:r>
            <a:endParaRPr lang="en-US">
              <a:solidFill>
                <a:schemeClr val="accent6">
                  <a:lumMod val="60000"/>
                  <a:lumOff val="40000"/>
                </a:schemeClr>
              </a:solidFill>
              <a:ea typeface="Roboto"/>
              <a:cs typeface="Roboto"/>
            </a:endParaRPr>
          </a:p>
          <a:p>
            <a:endParaRPr lang="en-US" sz="1000"/>
          </a:p>
          <a:p>
            <a:r>
              <a:rPr lang="en-US" sz="1400" err="1"/>
              <a:t>Savanta</a:t>
            </a:r>
            <a:r>
              <a:rPr lang="en-US" sz="1400"/>
              <a:t> was commissioned by the ICO to conduct the Public Attitudes on Information Rights survey. Phase 1 of this work was designed to:</a:t>
            </a:r>
            <a:endParaRPr lang="en-US" sz="1400">
              <a:ea typeface="Roboto"/>
              <a:cs typeface="Roboto"/>
            </a:endParaRPr>
          </a:p>
          <a:p>
            <a:pPr marL="285750" indent="-285750">
              <a:buFont typeface="Arial" panose="020B0604020202020204" pitchFamily="34" charset="0"/>
              <a:buChar char="•"/>
            </a:pPr>
            <a:r>
              <a:rPr lang="en-US" sz="1400"/>
              <a:t>Develop a reliable </a:t>
            </a:r>
            <a:r>
              <a:rPr lang="en-US" sz="1400" b="1">
                <a:solidFill>
                  <a:schemeClr val="accent6">
                    <a:lumMod val="60000"/>
                    <a:lumOff val="40000"/>
                  </a:schemeClr>
                </a:solidFill>
              </a:rPr>
              <a:t>quantitative evidence base for measuring KPIs</a:t>
            </a:r>
            <a:r>
              <a:rPr lang="en-US" sz="1200"/>
              <a:t> </a:t>
            </a:r>
            <a:r>
              <a:rPr lang="en-US" sz="1400"/>
              <a:t>for measuring progress of commitments made in the ICO25 strategic plan related to public awareness of, and perceived agency related to, information rights, and perception of the ICO’s role in protecting information rights.</a:t>
            </a:r>
            <a:endParaRPr lang="en-US" sz="1400">
              <a:ea typeface="Roboto"/>
              <a:cs typeface="Roboto"/>
            </a:endParaRPr>
          </a:p>
          <a:p>
            <a:pPr marL="285750" indent="-285750">
              <a:buFont typeface="Arial" panose="020B0604020202020204" pitchFamily="34" charset="0"/>
              <a:buChar char="•"/>
            </a:pPr>
            <a:r>
              <a:rPr lang="en-US" sz="1400"/>
              <a:t>Identify </a:t>
            </a:r>
            <a:r>
              <a:rPr lang="en-US" sz="1400" b="1">
                <a:solidFill>
                  <a:schemeClr val="accent6">
                    <a:lumMod val="60000"/>
                    <a:lumOff val="40000"/>
                  </a:schemeClr>
                </a:solidFill>
              </a:rPr>
              <a:t>barriers and opportunities</a:t>
            </a:r>
            <a:r>
              <a:rPr lang="en-US" sz="1400" b="1"/>
              <a:t> </a:t>
            </a:r>
            <a:r>
              <a:rPr lang="en-US" sz="1400"/>
              <a:t>for public engagement with information rights </a:t>
            </a:r>
            <a:r>
              <a:rPr lang="en-US" sz="1400" b="1">
                <a:solidFill>
                  <a:schemeClr val="accent6">
                    <a:lumMod val="60000"/>
                    <a:lumOff val="40000"/>
                  </a:schemeClr>
                </a:solidFill>
              </a:rPr>
              <a:t>across selected demographic groups.</a:t>
            </a:r>
          </a:p>
        </p:txBody>
      </p:sp>
      <p:sp>
        <p:nvSpPr>
          <p:cNvPr id="24" name="Text Placeholder 20">
            <a:extLst>
              <a:ext uri="{FF2B5EF4-FFF2-40B4-BE49-F238E27FC236}">
                <a16:creationId xmlns:a16="http://schemas.microsoft.com/office/drawing/2014/main" id="{90DC1D21-5DE4-0503-3D3A-5A891EAC530A}"/>
              </a:ext>
            </a:extLst>
          </p:cNvPr>
          <p:cNvSpPr txBox="1">
            <a:spLocks/>
          </p:cNvSpPr>
          <p:nvPr/>
        </p:nvSpPr>
        <p:spPr>
          <a:xfrm>
            <a:off x="6242684" y="1385324"/>
            <a:ext cx="5184000" cy="4283075"/>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panose="020B0604020202020204" pitchFamily="34" charset="0"/>
              <a:buNone/>
              <a:defRPr sz="1600" b="0" kern="1200">
                <a:solidFill>
                  <a:schemeClr val="tx1"/>
                </a:solidFill>
                <a:latin typeface="+mn-lt"/>
                <a:ea typeface="+mn-ea"/>
                <a:cs typeface="+mn-cs"/>
              </a:defRPr>
            </a:lvl1pPr>
            <a:lvl2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265113" indent="-179388"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0" indent="0" algn="l" defTabSz="914400" rtl="0" eaLnBrk="1" latinLnBrk="0" hangingPunct="1">
              <a:lnSpc>
                <a:spcPct val="100000"/>
              </a:lnSpc>
              <a:spcBef>
                <a:spcPts val="800"/>
              </a:spcBef>
              <a:buFont typeface="Arial" panose="020B0604020202020204" pitchFamily="34" charset="0"/>
              <a:buNone/>
              <a:defRPr sz="12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0" indent="0" algn="l" defTabSz="914400" rtl="0" eaLnBrk="1" latinLnBrk="0" hangingPunct="1">
              <a:lnSpc>
                <a:spcPct val="90000"/>
              </a:lnSpc>
              <a:spcBef>
                <a:spcPts val="550"/>
              </a:spcBef>
              <a:buFont typeface="Arial" panose="020B0604020202020204" pitchFamily="34" charset="0"/>
              <a:buNone/>
              <a:defRPr sz="10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u="sng">
                <a:solidFill>
                  <a:schemeClr val="accent6">
                    <a:lumMod val="60000"/>
                    <a:lumOff val="40000"/>
                  </a:schemeClr>
                </a:solidFill>
              </a:rPr>
              <a:t>Methodology</a:t>
            </a:r>
          </a:p>
          <a:p>
            <a:r>
              <a:rPr lang="en-US" err="1"/>
              <a:t>Savanta</a:t>
            </a:r>
            <a:r>
              <a:rPr lang="en-US"/>
              <a:t> conducted a 10-minute survey amongst 2,017 members of the UK public. The data is </a:t>
            </a:r>
            <a:r>
              <a:rPr lang="en-US" b="1">
                <a:solidFill>
                  <a:schemeClr val="accent6">
                    <a:lumMod val="60000"/>
                    <a:lumOff val="40000"/>
                  </a:schemeClr>
                </a:solidFill>
              </a:rPr>
              <a:t>representative of the UK adult population</a:t>
            </a:r>
            <a:r>
              <a:rPr lang="en-US" b="1"/>
              <a:t> </a:t>
            </a:r>
            <a:r>
              <a:rPr lang="en-US"/>
              <a:t>by age, gender, ethnicity, region, disability and socio-economic status. </a:t>
            </a:r>
          </a:p>
          <a:p>
            <a:endParaRPr lang="en-US" sz="1000"/>
          </a:p>
          <a:p>
            <a:r>
              <a:rPr lang="en-US" sz="1400"/>
              <a:t>All reported differences between sub-groups are statistically significant at the 95% confidence level. </a:t>
            </a:r>
            <a:endParaRPr lang="en-US" sz="1400">
              <a:ea typeface="Roboto"/>
              <a:cs typeface="Roboto"/>
            </a:endParaRPr>
          </a:p>
          <a:p>
            <a:r>
              <a:rPr lang="en-US" sz="1400"/>
              <a:t>In some places, the report includes data comparisons to the ICO’s 2022 Public Awareness Research. These comparisons should be treated with some caution due to differences in design and method. </a:t>
            </a:r>
            <a:endParaRPr lang="en-US" sz="1400">
              <a:ea typeface="Roboto"/>
              <a:cs typeface="Roboto"/>
            </a:endParaRPr>
          </a:p>
          <a:p>
            <a:r>
              <a:rPr lang="en-US" sz="1400" i="1"/>
              <a:t>Please refer to slides 32-34 for more detail on the methodology and interpretation of results. </a:t>
            </a:r>
            <a:endParaRPr lang="en-US" sz="1400" i="1">
              <a:ea typeface="Roboto"/>
              <a:cs typeface="Roboto"/>
            </a:endParaRPr>
          </a:p>
        </p:txBody>
      </p:sp>
      <p:cxnSp>
        <p:nvCxnSpPr>
          <p:cNvPr id="29" name="Straight Connector 28">
            <a:extLst>
              <a:ext uri="{FF2B5EF4-FFF2-40B4-BE49-F238E27FC236}">
                <a16:creationId xmlns:a16="http://schemas.microsoft.com/office/drawing/2014/main" id="{E1A8C5B5-72A8-8112-10C1-5491674CC0E3}"/>
              </a:ext>
            </a:extLst>
          </p:cNvPr>
          <p:cNvCxnSpPr>
            <a:cxnSpLocks/>
          </p:cNvCxnSpPr>
          <p:nvPr/>
        </p:nvCxnSpPr>
        <p:spPr>
          <a:xfrm>
            <a:off x="6096000" y="1463040"/>
            <a:ext cx="0" cy="468000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20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2B7E4D-2BE8-B7AA-0349-DB88A7808A51}"/>
              </a:ext>
            </a:extLst>
          </p:cNvPr>
          <p:cNvSpPr>
            <a:spLocks noGrp="1"/>
          </p:cNvSpPr>
          <p:nvPr>
            <p:ph type="body" sz="quarter" idx="12"/>
          </p:nvPr>
        </p:nvSpPr>
        <p:spPr/>
        <p:txBody>
          <a:bodyPr>
            <a:normAutofit/>
          </a:bodyPr>
          <a:lstStyle/>
          <a:p>
            <a:r>
              <a:rPr lang="en-US" sz="4100"/>
              <a:t>Executive Summary</a:t>
            </a:r>
            <a:endParaRPr lang="en-GB" sz="4100"/>
          </a:p>
        </p:txBody>
      </p:sp>
    </p:spTree>
    <p:extLst>
      <p:ext uri="{BB962C8B-B14F-4D97-AF65-F5344CB8AC3E}">
        <p14:creationId xmlns:p14="http://schemas.microsoft.com/office/powerpoint/2010/main" val="113160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0AC255-2EAD-6D10-23C2-FE6453D16B54}"/>
              </a:ext>
            </a:extLst>
          </p:cNvPr>
          <p:cNvSpPr>
            <a:spLocks noGrp="1"/>
          </p:cNvSpPr>
          <p:nvPr>
            <p:ph type="body" sz="quarter" idx="11"/>
          </p:nvPr>
        </p:nvSpPr>
        <p:spPr/>
        <p:txBody>
          <a:bodyPr/>
          <a:lstStyle/>
          <a:p>
            <a:r>
              <a:rPr lang="en-US" dirty="0"/>
              <a:t>Executive summary </a:t>
            </a:r>
          </a:p>
          <a:p>
            <a:pPr>
              <a:spcBef>
                <a:spcPts val="0"/>
              </a:spcBef>
            </a:pPr>
            <a:endParaRPr lang="en-US" sz="1200" dirty="0"/>
          </a:p>
        </p:txBody>
      </p:sp>
      <p:sp>
        <p:nvSpPr>
          <p:cNvPr id="4" name="Text Placeholder 3">
            <a:extLst>
              <a:ext uri="{FF2B5EF4-FFF2-40B4-BE49-F238E27FC236}">
                <a16:creationId xmlns:a16="http://schemas.microsoft.com/office/drawing/2014/main" id="{51529E32-A146-8349-9CDA-4F1EF9DCF829}"/>
              </a:ext>
            </a:extLst>
          </p:cNvPr>
          <p:cNvSpPr>
            <a:spLocks noGrp="1"/>
          </p:cNvSpPr>
          <p:nvPr>
            <p:ph type="body" sz="quarter" idx="15"/>
          </p:nvPr>
        </p:nvSpPr>
        <p:spPr/>
        <p:txBody>
          <a:bodyPr/>
          <a:lstStyle/>
          <a:p>
            <a:r>
              <a:rPr lang="en-US"/>
              <a:t>ICO PAIR: Phase 1 Survey 2023</a:t>
            </a:r>
          </a:p>
        </p:txBody>
      </p:sp>
      <p:cxnSp>
        <p:nvCxnSpPr>
          <p:cNvPr id="22" name="Straight Connector 21">
            <a:extLst>
              <a:ext uri="{FF2B5EF4-FFF2-40B4-BE49-F238E27FC236}">
                <a16:creationId xmlns:a16="http://schemas.microsoft.com/office/drawing/2014/main" id="{389730F8-C994-866F-D3E8-6905795725A8}"/>
              </a:ext>
            </a:extLst>
          </p:cNvPr>
          <p:cNvCxnSpPr>
            <a:cxnSpLocks/>
          </p:cNvCxnSpPr>
          <p:nvPr/>
        </p:nvCxnSpPr>
        <p:spPr>
          <a:xfrm>
            <a:off x="4240911" y="1884820"/>
            <a:ext cx="0" cy="4492760"/>
          </a:xfrm>
          <a:prstGeom prst="line">
            <a:avLst/>
          </a:prstGeom>
          <a:ln w="25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06595E-B996-647A-0836-A7744D85EB6E}"/>
              </a:ext>
            </a:extLst>
          </p:cNvPr>
          <p:cNvCxnSpPr>
            <a:cxnSpLocks/>
          </p:cNvCxnSpPr>
          <p:nvPr/>
        </p:nvCxnSpPr>
        <p:spPr>
          <a:xfrm>
            <a:off x="7872222" y="1884820"/>
            <a:ext cx="0" cy="4492760"/>
          </a:xfrm>
          <a:prstGeom prst="line">
            <a:avLst/>
          </a:prstGeom>
          <a:ln w="25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23A330-EA54-BCF5-26FB-BD74A31A8F3E}"/>
              </a:ext>
            </a:extLst>
          </p:cNvPr>
          <p:cNvSpPr txBox="1"/>
          <p:nvPr/>
        </p:nvSpPr>
        <p:spPr>
          <a:xfrm>
            <a:off x="609601" y="1877907"/>
            <a:ext cx="3631307" cy="738664"/>
          </a:xfrm>
          <a:prstGeom prst="rect">
            <a:avLst/>
          </a:prstGeom>
          <a:noFill/>
        </p:spPr>
        <p:txBody>
          <a:bodyPr wrap="square" rtlCol="0">
            <a:spAutoFit/>
          </a:bodyPr>
          <a:lstStyle/>
          <a:p>
            <a:pPr algn="ctr"/>
            <a:r>
              <a:rPr lang="en-US" sz="1400" b="1">
                <a:solidFill>
                  <a:schemeClr val="tx2"/>
                </a:solidFill>
                <a:latin typeface="+mj-lt"/>
              </a:rPr>
              <a:t>KPI 1.1</a:t>
            </a:r>
          </a:p>
          <a:p>
            <a:pPr algn="ctr"/>
            <a:r>
              <a:rPr lang="en-US" sz="1400" b="1">
                <a:solidFill>
                  <a:schemeClr val="bg1"/>
                </a:solidFill>
                <a:latin typeface="+mj-lt"/>
              </a:rPr>
              <a:t>To improve awareness of data protection rights </a:t>
            </a:r>
            <a:endParaRPr lang="en-GB" sz="1400" b="1">
              <a:solidFill>
                <a:schemeClr val="bg1"/>
              </a:solidFill>
              <a:latin typeface="+mj-lt"/>
            </a:endParaRPr>
          </a:p>
        </p:txBody>
      </p:sp>
      <p:pic>
        <p:nvPicPr>
          <p:cNvPr id="39" name="Graphic 38" descr="Bar chart with solid fill">
            <a:extLst>
              <a:ext uri="{FF2B5EF4-FFF2-40B4-BE49-F238E27FC236}">
                <a16:creationId xmlns:a16="http://schemas.microsoft.com/office/drawing/2014/main" id="{598DF116-FFF7-26C5-D4A7-9855244317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5499" y="2819239"/>
            <a:ext cx="779510" cy="779510"/>
          </a:xfrm>
          <a:prstGeom prst="rect">
            <a:avLst/>
          </a:prstGeom>
        </p:spPr>
      </p:pic>
      <p:sp>
        <p:nvSpPr>
          <p:cNvPr id="44" name="TextBox 43">
            <a:extLst>
              <a:ext uri="{FF2B5EF4-FFF2-40B4-BE49-F238E27FC236}">
                <a16:creationId xmlns:a16="http://schemas.microsoft.com/office/drawing/2014/main" id="{F92F7D03-21E9-91DB-187A-F133097A83EB}"/>
              </a:ext>
            </a:extLst>
          </p:cNvPr>
          <p:cNvSpPr txBox="1"/>
          <p:nvPr/>
        </p:nvSpPr>
        <p:spPr>
          <a:xfrm>
            <a:off x="609600" y="3487337"/>
            <a:ext cx="3631308" cy="1908215"/>
          </a:xfrm>
          <a:prstGeom prst="rect">
            <a:avLst/>
          </a:prstGeom>
          <a:noFill/>
        </p:spPr>
        <p:txBody>
          <a:bodyPr wrap="square" rtlCol="0">
            <a:spAutoFit/>
          </a:bodyPr>
          <a:lstStyle/>
          <a:p>
            <a:pPr algn="ctr"/>
            <a:r>
              <a:rPr lang="en-US" sz="3200" b="1">
                <a:solidFill>
                  <a:schemeClr val="bg1"/>
                </a:solidFill>
                <a:latin typeface="+mj-lt"/>
              </a:rPr>
              <a:t>24%</a:t>
            </a:r>
          </a:p>
          <a:p>
            <a:pPr algn="ctr"/>
            <a:r>
              <a:rPr lang="en-US" sz="1400">
                <a:solidFill>
                  <a:schemeClr val="bg1"/>
                </a:solidFill>
                <a:latin typeface="+mj-lt"/>
              </a:rPr>
              <a:t>of respondents are </a:t>
            </a:r>
            <a:r>
              <a:rPr lang="en-US" sz="1400" b="1" u="sng">
                <a:solidFill>
                  <a:schemeClr val="bg1"/>
                </a:solidFill>
                <a:latin typeface="+mj-lt"/>
              </a:rPr>
              <a:t>not aware</a:t>
            </a:r>
            <a:r>
              <a:rPr lang="en-US" sz="1400" b="1">
                <a:solidFill>
                  <a:schemeClr val="bg1"/>
                </a:solidFill>
                <a:latin typeface="+mj-lt"/>
              </a:rPr>
              <a:t> </a:t>
            </a:r>
            <a:r>
              <a:rPr lang="en-US" sz="1400">
                <a:solidFill>
                  <a:schemeClr val="bg1"/>
                </a:solidFill>
                <a:latin typeface="+mj-lt"/>
              </a:rPr>
              <a:t>that they hold </a:t>
            </a:r>
            <a:r>
              <a:rPr lang="en-US" sz="1400" b="1" u="sng">
                <a:solidFill>
                  <a:schemeClr val="bg1"/>
                </a:solidFill>
                <a:latin typeface="+mj-lt"/>
              </a:rPr>
              <a:t>any</a:t>
            </a:r>
            <a:r>
              <a:rPr lang="en-US" sz="1400">
                <a:solidFill>
                  <a:schemeClr val="bg1"/>
                </a:solidFill>
                <a:latin typeface="+mj-lt"/>
              </a:rPr>
              <a:t> of the data protection rights.</a:t>
            </a:r>
          </a:p>
          <a:p>
            <a:pPr algn="ctr"/>
            <a:endParaRPr lang="en-US" sz="1400">
              <a:solidFill>
                <a:schemeClr val="bg1"/>
              </a:solidFill>
              <a:latin typeface="+mj-lt"/>
            </a:endParaRPr>
          </a:p>
          <a:p>
            <a:pPr algn="ctr"/>
            <a:r>
              <a:rPr lang="en-US" sz="1400">
                <a:solidFill>
                  <a:schemeClr val="bg1"/>
                </a:solidFill>
                <a:latin typeface="+mj-lt"/>
              </a:rPr>
              <a:t>There is a little more awareness of the </a:t>
            </a:r>
            <a:r>
              <a:rPr lang="en-US" sz="1400" b="1">
                <a:solidFill>
                  <a:schemeClr val="bg1"/>
                </a:solidFill>
                <a:latin typeface="+mj-lt"/>
              </a:rPr>
              <a:t>right to erasure </a:t>
            </a:r>
            <a:r>
              <a:rPr lang="en-US" sz="1400">
                <a:solidFill>
                  <a:schemeClr val="bg1"/>
                </a:solidFill>
                <a:latin typeface="+mj-lt"/>
              </a:rPr>
              <a:t>(</a:t>
            </a:r>
            <a:r>
              <a:rPr lang="en-US" sz="1600" b="1">
                <a:solidFill>
                  <a:schemeClr val="tx2"/>
                </a:solidFill>
                <a:latin typeface="+mj-lt"/>
              </a:rPr>
              <a:t>50%</a:t>
            </a:r>
            <a:r>
              <a:rPr lang="en-US" sz="1400">
                <a:solidFill>
                  <a:schemeClr val="bg1"/>
                </a:solidFill>
                <a:latin typeface="+mj-lt"/>
              </a:rPr>
              <a:t>) than the other individual rights.</a:t>
            </a:r>
            <a:endParaRPr lang="en-US" sz="1200">
              <a:solidFill>
                <a:schemeClr val="bg1"/>
              </a:solidFill>
              <a:latin typeface="+mj-lt"/>
            </a:endParaRPr>
          </a:p>
        </p:txBody>
      </p:sp>
      <p:sp>
        <p:nvSpPr>
          <p:cNvPr id="6" name="TextBox 5">
            <a:extLst>
              <a:ext uri="{FF2B5EF4-FFF2-40B4-BE49-F238E27FC236}">
                <a16:creationId xmlns:a16="http://schemas.microsoft.com/office/drawing/2014/main" id="{5FCFCEB4-3FE3-ED88-8E9D-2A96A7A93E0D}"/>
              </a:ext>
            </a:extLst>
          </p:cNvPr>
          <p:cNvSpPr txBox="1"/>
          <p:nvPr/>
        </p:nvSpPr>
        <p:spPr>
          <a:xfrm>
            <a:off x="4240906" y="1877907"/>
            <a:ext cx="3631313" cy="954107"/>
          </a:xfrm>
          <a:prstGeom prst="rect">
            <a:avLst/>
          </a:prstGeom>
          <a:noFill/>
        </p:spPr>
        <p:txBody>
          <a:bodyPr wrap="square" rtlCol="0">
            <a:spAutoFit/>
          </a:bodyPr>
          <a:lstStyle/>
          <a:p>
            <a:pPr algn="ctr"/>
            <a:r>
              <a:rPr lang="en-US" sz="1400" b="1">
                <a:solidFill>
                  <a:schemeClr val="tx2"/>
                </a:solidFill>
                <a:latin typeface="+mj-lt"/>
              </a:rPr>
              <a:t>KPI 1.2</a:t>
            </a:r>
          </a:p>
          <a:p>
            <a:pPr algn="ctr"/>
            <a:r>
              <a:rPr lang="en-US" sz="1400" b="1">
                <a:solidFill>
                  <a:schemeClr val="bg1"/>
                </a:solidFill>
                <a:latin typeface="+mj-lt"/>
              </a:rPr>
              <a:t>To improve the number of  people able to use individual data protection rights effectively</a:t>
            </a:r>
            <a:endParaRPr lang="en-GB" sz="1400" b="1">
              <a:solidFill>
                <a:schemeClr val="bg1"/>
              </a:solidFill>
              <a:latin typeface="+mj-lt"/>
            </a:endParaRPr>
          </a:p>
        </p:txBody>
      </p:sp>
      <p:pic>
        <p:nvPicPr>
          <p:cNvPr id="37" name="Graphic 36" descr="Programmer female with solid fill">
            <a:extLst>
              <a:ext uri="{FF2B5EF4-FFF2-40B4-BE49-F238E27FC236}">
                <a16:creationId xmlns:a16="http://schemas.microsoft.com/office/drawing/2014/main" id="{4B74B4B0-AA65-BED4-19FC-6909655734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6807" y="2819239"/>
            <a:ext cx="779510" cy="779510"/>
          </a:xfrm>
          <a:prstGeom prst="rect">
            <a:avLst/>
          </a:prstGeom>
        </p:spPr>
      </p:pic>
      <p:sp>
        <p:nvSpPr>
          <p:cNvPr id="45" name="TextBox 44">
            <a:extLst>
              <a:ext uri="{FF2B5EF4-FFF2-40B4-BE49-F238E27FC236}">
                <a16:creationId xmlns:a16="http://schemas.microsoft.com/office/drawing/2014/main" id="{2671F77F-FA2A-60C5-083A-A0A79EA70C2E}"/>
              </a:ext>
            </a:extLst>
          </p:cNvPr>
          <p:cNvSpPr txBox="1"/>
          <p:nvPr/>
        </p:nvSpPr>
        <p:spPr>
          <a:xfrm>
            <a:off x="4280342" y="3507977"/>
            <a:ext cx="3552441" cy="2923877"/>
          </a:xfrm>
          <a:prstGeom prst="rect">
            <a:avLst/>
          </a:prstGeom>
          <a:noFill/>
        </p:spPr>
        <p:txBody>
          <a:bodyPr wrap="square" rtlCol="0">
            <a:spAutoFit/>
          </a:bodyPr>
          <a:lstStyle/>
          <a:p>
            <a:pPr algn="ctr"/>
            <a:r>
              <a:rPr lang="en-US" sz="3200" b="1">
                <a:solidFill>
                  <a:schemeClr val="bg1"/>
                </a:solidFill>
                <a:latin typeface="+mj-lt"/>
              </a:rPr>
              <a:t>31%</a:t>
            </a:r>
          </a:p>
          <a:p>
            <a:pPr algn="ctr"/>
            <a:r>
              <a:rPr lang="en-US" sz="1400">
                <a:solidFill>
                  <a:schemeClr val="bg1"/>
                </a:solidFill>
                <a:latin typeface="+mj-lt"/>
              </a:rPr>
              <a:t>report having asked an </a:t>
            </a:r>
            <a:r>
              <a:rPr lang="en-US" sz="1400" err="1">
                <a:solidFill>
                  <a:schemeClr val="bg1"/>
                </a:solidFill>
                <a:latin typeface="+mj-lt"/>
              </a:rPr>
              <a:t>organisation</a:t>
            </a:r>
            <a:r>
              <a:rPr lang="en-US" sz="1400">
                <a:solidFill>
                  <a:schemeClr val="bg1"/>
                </a:solidFill>
                <a:latin typeface="+mj-lt"/>
              </a:rPr>
              <a:t> to stop using their personal data. </a:t>
            </a:r>
          </a:p>
          <a:p>
            <a:pPr algn="ctr"/>
            <a:r>
              <a:rPr lang="en-US" sz="1400" b="1">
                <a:solidFill>
                  <a:schemeClr val="bg1"/>
                </a:solidFill>
                <a:latin typeface="+mj-lt"/>
              </a:rPr>
              <a:t>The level of uptake for asserting data protection rights is low.</a:t>
            </a:r>
          </a:p>
          <a:p>
            <a:pPr algn="ctr"/>
            <a:endParaRPr lang="en-US" sz="800">
              <a:solidFill>
                <a:schemeClr val="bg1"/>
              </a:solidFill>
              <a:latin typeface="+mj-lt"/>
            </a:endParaRPr>
          </a:p>
          <a:p>
            <a:pPr algn="ctr"/>
            <a:r>
              <a:rPr lang="en-US" sz="3200" b="1">
                <a:solidFill>
                  <a:schemeClr val="bg1"/>
                </a:solidFill>
                <a:latin typeface="+mj-lt"/>
              </a:rPr>
              <a:t>21% </a:t>
            </a:r>
          </a:p>
          <a:p>
            <a:pPr algn="ctr"/>
            <a:r>
              <a:rPr lang="en-US" sz="1400">
                <a:solidFill>
                  <a:schemeClr val="bg1"/>
                </a:solidFill>
                <a:latin typeface="+mj-lt"/>
              </a:rPr>
              <a:t>of respondents have not </a:t>
            </a:r>
            <a:r>
              <a:rPr lang="en-US" sz="1400" err="1">
                <a:solidFill>
                  <a:schemeClr val="bg1"/>
                </a:solidFill>
                <a:latin typeface="+mj-lt"/>
              </a:rPr>
              <a:t>utilised</a:t>
            </a:r>
            <a:r>
              <a:rPr lang="en-US" sz="1400">
                <a:solidFill>
                  <a:schemeClr val="bg1"/>
                </a:solidFill>
                <a:latin typeface="+mj-lt"/>
              </a:rPr>
              <a:t> their rights due to </a:t>
            </a:r>
            <a:r>
              <a:rPr lang="en-US" sz="1400" b="1">
                <a:solidFill>
                  <a:schemeClr val="bg1"/>
                </a:solidFill>
                <a:latin typeface="+mj-lt"/>
              </a:rPr>
              <a:t>not being aware that they could contact </a:t>
            </a:r>
            <a:r>
              <a:rPr lang="en-US" sz="1400" b="1" err="1">
                <a:solidFill>
                  <a:schemeClr val="bg1"/>
                </a:solidFill>
                <a:latin typeface="+mj-lt"/>
              </a:rPr>
              <a:t>organisations</a:t>
            </a:r>
            <a:r>
              <a:rPr lang="en-US" sz="1400">
                <a:solidFill>
                  <a:schemeClr val="bg1"/>
                </a:solidFill>
                <a:latin typeface="+mj-lt"/>
              </a:rPr>
              <a:t> about these rights.</a:t>
            </a:r>
          </a:p>
        </p:txBody>
      </p:sp>
      <p:sp>
        <p:nvSpPr>
          <p:cNvPr id="7" name="TextBox 6">
            <a:extLst>
              <a:ext uri="{FF2B5EF4-FFF2-40B4-BE49-F238E27FC236}">
                <a16:creationId xmlns:a16="http://schemas.microsoft.com/office/drawing/2014/main" id="{ADA32D06-1B2A-4C56-B8FF-C8AFA0AFBBD3}"/>
              </a:ext>
            </a:extLst>
          </p:cNvPr>
          <p:cNvSpPr txBox="1"/>
          <p:nvPr/>
        </p:nvSpPr>
        <p:spPr>
          <a:xfrm>
            <a:off x="7872211" y="1877907"/>
            <a:ext cx="3631319" cy="738664"/>
          </a:xfrm>
          <a:prstGeom prst="rect">
            <a:avLst/>
          </a:prstGeom>
          <a:noFill/>
        </p:spPr>
        <p:txBody>
          <a:bodyPr wrap="square" lIns="91440" tIns="45720" rIns="91440" bIns="45720" rtlCol="0" anchor="t">
            <a:spAutoFit/>
          </a:bodyPr>
          <a:lstStyle/>
          <a:p>
            <a:pPr algn="ctr"/>
            <a:r>
              <a:rPr lang="en-US" sz="1400" b="1" dirty="0">
                <a:solidFill>
                  <a:schemeClr val="tx2"/>
                </a:solidFill>
                <a:latin typeface="+mj-lt"/>
              </a:rPr>
              <a:t>KPI 1.4</a:t>
            </a:r>
          </a:p>
          <a:p>
            <a:pPr algn="ctr"/>
            <a:r>
              <a:rPr lang="en-US" sz="1400" b="1" dirty="0">
                <a:solidFill>
                  <a:schemeClr val="bg1"/>
                </a:solidFill>
                <a:latin typeface="+mj-lt"/>
              </a:rPr>
              <a:t>To increase awareness of ICO</a:t>
            </a:r>
            <a:r>
              <a:rPr lang="en-GB" sz="1400" b="1" dirty="0">
                <a:solidFill>
                  <a:schemeClr val="bg1"/>
                </a:solidFill>
                <a:latin typeface="+mj-lt"/>
              </a:rPr>
              <a:t> and confidence in what it does</a:t>
            </a:r>
            <a:endParaRPr lang="en-US" sz="1400" b="1" dirty="0">
              <a:solidFill>
                <a:schemeClr val="bg1"/>
              </a:solidFill>
              <a:latin typeface="+mj-lt"/>
            </a:endParaRPr>
          </a:p>
        </p:txBody>
      </p:sp>
      <p:pic>
        <p:nvPicPr>
          <p:cNvPr id="34" name="Graphic 33" descr="Internet with solid fill">
            <a:extLst>
              <a:ext uri="{FF2B5EF4-FFF2-40B4-BE49-F238E27FC236}">
                <a16:creationId xmlns:a16="http://schemas.microsoft.com/office/drawing/2014/main" id="{B9E62AB0-4DF7-CC54-ACFE-CB5FE97BD9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5168" y="2756292"/>
            <a:ext cx="905404" cy="905404"/>
          </a:xfrm>
          <a:prstGeom prst="rect">
            <a:avLst/>
          </a:prstGeom>
        </p:spPr>
      </p:pic>
      <p:sp>
        <p:nvSpPr>
          <p:cNvPr id="46" name="TextBox 45">
            <a:extLst>
              <a:ext uri="{FF2B5EF4-FFF2-40B4-BE49-F238E27FC236}">
                <a16:creationId xmlns:a16="http://schemas.microsoft.com/office/drawing/2014/main" id="{6EE5F053-0A75-6D66-D215-C20CDA15E55F}"/>
              </a:ext>
            </a:extLst>
          </p:cNvPr>
          <p:cNvSpPr txBox="1"/>
          <p:nvPr/>
        </p:nvSpPr>
        <p:spPr>
          <a:xfrm>
            <a:off x="7892584" y="3512031"/>
            <a:ext cx="3590573" cy="3077766"/>
          </a:xfrm>
          <a:prstGeom prst="rect">
            <a:avLst/>
          </a:prstGeom>
          <a:noFill/>
        </p:spPr>
        <p:txBody>
          <a:bodyPr wrap="square" rtlCol="0">
            <a:spAutoFit/>
          </a:bodyPr>
          <a:lstStyle/>
          <a:p>
            <a:pPr algn="ctr"/>
            <a:r>
              <a:rPr lang="en-US" sz="3200" b="1" dirty="0">
                <a:solidFill>
                  <a:schemeClr val="bg1"/>
                </a:solidFill>
                <a:latin typeface="+mj-lt"/>
              </a:rPr>
              <a:t>51%</a:t>
            </a:r>
          </a:p>
          <a:p>
            <a:pPr algn="ctr"/>
            <a:r>
              <a:rPr lang="en-US" sz="1400" dirty="0">
                <a:solidFill>
                  <a:schemeClr val="bg1"/>
                </a:solidFill>
                <a:latin typeface="+mj-lt"/>
              </a:rPr>
              <a:t>of the public say they </a:t>
            </a:r>
            <a:r>
              <a:rPr lang="en-US" sz="1400" b="1" dirty="0">
                <a:solidFill>
                  <a:schemeClr val="bg1"/>
                </a:solidFill>
                <a:latin typeface="+mj-lt"/>
              </a:rPr>
              <a:t>have heard </a:t>
            </a:r>
            <a:r>
              <a:rPr lang="en-US" sz="1400" dirty="0">
                <a:solidFill>
                  <a:schemeClr val="bg1"/>
                </a:solidFill>
                <a:latin typeface="+mj-lt"/>
              </a:rPr>
              <a:t>of the ICO, while only </a:t>
            </a:r>
          </a:p>
          <a:p>
            <a:pPr algn="ctr"/>
            <a:r>
              <a:rPr lang="en-US" sz="3200" b="1" dirty="0">
                <a:solidFill>
                  <a:schemeClr val="bg1"/>
                </a:solidFill>
                <a:latin typeface="+mj-lt"/>
              </a:rPr>
              <a:t>20% </a:t>
            </a:r>
          </a:p>
          <a:p>
            <a:pPr algn="ctr"/>
            <a:r>
              <a:rPr lang="en-US" sz="1400" b="1" dirty="0">
                <a:solidFill>
                  <a:schemeClr val="bg1"/>
                </a:solidFill>
                <a:latin typeface="+mj-lt"/>
              </a:rPr>
              <a:t>have heard of and know a little about what they do</a:t>
            </a:r>
            <a:r>
              <a:rPr lang="en-US" sz="1400" dirty="0">
                <a:solidFill>
                  <a:schemeClr val="bg1"/>
                </a:solidFill>
                <a:latin typeface="+mj-lt"/>
              </a:rPr>
              <a:t>. Both scores are amongst the lowest of all the regulators tested. </a:t>
            </a:r>
          </a:p>
          <a:p>
            <a:pPr algn="ctr"/>
            <a:endParaRPr lang="en-US" sz="1400" dirty="0">
              <a:solidFill>
                <a:schemeClr val="bg1"/>
              </a:solidFill>
              <a:latin typeface="+mj-lt"/>
            </a:endParaRPr>
          </a:p>
          <a:p>
            <a:pPr algn="ctr"/>
            <a:r>
              <a:rPr lang="en-US" sz="1400" dirty="0">
                <a:solidFill>
                  <a:schemeClr val="bg1"/>
                </a:solidFill>
                <a:latin typeface="+mj-lt"/>
              </a:rPr>
              <a:t>However, of those who have heard of and know about the ICO (</a:t>
            </a:r>
            <a:r>
              <a:rPr lang="en-US" sz="1600" b="1" dirty="0">
                <a:solidFill>
                  <a:schemeClr val="tx2"/>
                </a:solidFill>
                <a:latin typeface="+mj-lt"/>
              </a:rPr>
              <a:t>20%</a:t>
            </a:r>
            <a:r>
              <a:rPr lang="en-US" sz="1400" dirty="0">
                <a:solidFill>
                  <a:schemeClr val="bg1"/>
                </a:solidFill>
                <a:latin typeface="+mj-lt"/>
              </a:rPr>
              <a:t>), </a:t>
            </a:r>
            <a:r>
              <a:rPr lang="en-US" sz="1400" b="1" dirty="0">
                <a:solidFill>
                  <a:schemeClr val="bg1"/>
                </a:solidFill>
                <a:latin typeface="+mj-lt"/>
              </a:rPr>
              <a:t>most assume it is doing a good job </a:t>
            </a:r>
            <a:r>
              <a:rPr lang="en-US" sz="1400" dirty="0">
                <a:solidFill>
                  <a:schemeClr val="bg1"/>
                </a:solidFill>
                <a:latin typeface="+mj-lt"/>
              </a:rPr>
              <a:t>(</a:t>
            </a:r>
            <a:r>
              <a:rPr lang="en-US" sz="1600" b="1" dirty="0">
                <a:solidFill>
                  <a:schemeClr val="tx2"/>
                </a:solidFill>
                <a:latin typeface="+mj-lt"/>
              </a:rPr>
              <a:t>69%</a:t>
            </a:r>
            <a:r>
              <a:rPr lang="en-US" sz="1600" dirty="0">
                <a:solidFill>
                  <a:schemeClr val="bg1"/>
                </a:solidFill>
                <a:latin typeface="+mj-lt"/>
              </a:rPr>
              <a:t>)</a:t>
            </a:r>
          </a:p>
        </p:txBody>
      </p:sp>
    </p:spTree>
    <p:extLst>
      <p:ext uri="{BB962C8B-B14F-4D97-AF65-F5344CB8AC3E}">
        <p14:creationId xmlns:p14="http://schemas.microsoft.com/office/powerpoint/2010/main" val="162806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E2CC-68E2-8146-D5E4-A1A5EEFCD54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88849AF-F316-7187-0C95-C428D8CAA242}"/>
              </a:ext>
            </a:extLst>
          </p:cNvPr>
          <p:cNvSpPr>
            <a:spLocks noGrp="1"/>
          </p:cNvSpPr>
          <p:nvPr>
            <p:ph type="body" sz="quarter" idx="11"/>
          </p:nvPr>
        </p:nvSpPr>
        <p:spPr/>
        <p:txBody>
          <a:bodyPr/>
          <a:lstStyle/>
          <a:p>
            <a:r>
              <a:rPr lang="en-US" dirty="0"/>
              <a:t>Executive summary </a:t>
            </a:r>
          </a:p>
          <a:p>
            <a:pPr>
              <a:spcBef>
                <a:spcPts val="0"/>
              </a:spcBef>
            </a:pPr>
            <a:endParaRPr lang="en-US" sz="1200" dirty="0"/>
          </a:p>
        </p:txBody>
      </p:sp>
      <p:sp>
        <p:nvSpPr>
          <p:cNvPr id="4" name="Text Placeholder 3">
            <a:extLst>
              <a:ext uri="{FF2B5EF4-FFF2-40B4-BE49-F238E27FC236}">
                <a16:creationId xmlns:a16="http://schemas.microsoft.com/office/drawing/2014/main" id="{2261CA9C-1DAD-F536-CF1E-D497B577997F}"/>
              </a:ext>
            </a:extLst>
          </p:cNvPr>
          <p:cNvSpPr>
            <a:spLocks noGrp="1"/>
          </p:cNvSpPr>
          <p:nvPr>
            <p:ph type="body" sz="quarter" idx="15"/>
          </p:nvPr>
        </p:nvSpPr>
        <p:spPr/>
        <p:txBody>
          <a:bodyPr/>
          <a:lstStyle/>
          <a:p>
            <a:r>
              <a:rPr lang="en-US"/>
              <a:t>ICO PAIR: Phase 1 Survey 2023</a:t>
            </a:r>
          </a:p>
        </p:txBody>
      </p:sp>
      <p:grpSp>
        <p:nvGrpSpPr>
          <p:cNvPr id="10" name="Group 9">
            <a:extLst>
              <a:ext uri="{FF2B5EF4-FFF2-40B4-BE49-F238E27FC236}">
                <a16:creationId xmlns:a16="http://schemas.microsoft.com/office/drawing/2014/main" id="{5C322B30-1B6D-37E5-B64E-0A482544EB66}"/>
              </a:ext>
            </a:extLst>
          </p:cNvPr>
          <p:cNvGrpSpPr/>
          <p:nvPr/>
        </p:nvGrpSpPr>
        <p:grpSpPr>
          <a:xfrm>
            <a:off x="2464689" y="1877907"/>
            <a:ext cx="3631308" cy="3979310"/>
            <a:chOff x="609600" y="1877907"/>
            <a:chExt cx="3631308" cy="3979310"/>
          </a:xfrm>
        </p:grpSpPr>
        <p:sp>
          <p:nvSpPr>
            <p:cNvPr id="5" name="TextBox 4">
              <a:extLst>
                <a:ext uri="{FF2B5EF4-FFF2-40B4-BE49-F238E27FC236}">
                  <a16:creationId xmlns:a16="http://schemas.microsoft.com/office/drawing/2014/main" id="{65F407E0-DCE5-5E28-D0C8-DC114E1F004F}"/>
                </a:ext>
              </a:extLst>
            </p:cNvPr>
            <p:cNvSpPr txBox="1"/>
            <p:nvPr/>
          </p:nvSpPr>
          <p:spPr>
            <a:xfrm>
              <a:off x="609601" y="1877907"/>
              <a:ext cx="3631307" cy="738664"/>
            </a:xfrm>
            <a:prstGeom prst="rect">
              <a:avLst/>
            </a:prstGeom>
            <a:noFill/>
          </p:spPr>
          <p:txBody>
            <a:bodyPr wrap="square" rtlCol="0">
              <a:spAutoFit/>
            </a:bodyPr>
            <a:lstStyle/>
            <a:p>
              <a:pPr algn="ctr"/>
              <a:r>
                <a:rPr lang="en-US" sz="1400" b="1" dirty="0">
                  <a:solidFill>
                    <a:schemeClr val="tx2"/>
                  </a:solidFill>
                  <a:latin typeface="+mj-lt"/>
                </a:rPr>
                <a:t>KPI 3.1</a:t>
              </a:r>
            </a:p>
            <a:p>
              <a:pPr algn="ctr"/>
              <a:r>
                <a:rPr lang="en-US" sz="1400" b="1" dirty="0">
                  <a:solidFill>
                    <a:schemeClr val="bg1"/>
                  </a:solidFill>
                  <a:latin typeface="+mj-lt"/>
                </a:rPr>
                <a:t>To improve awareness of access to information rights</a:t>
              </a:r>
              <a:endParaRPr lang="en-GB" sz="1400" b="1" dirty="0">
                <a:solidFill>
                  <a:schemeClr val="bg1"/>
                </a:solidFill>
                <a:latin typeface="+mj-lt"/>
              </a:endParaRPr>
            </a:p>
          </p:txBody>
        </p:sp>
        <p:sp>
          <p:nvSpPr>
            <p:cNvPr id="44" name="TextBox 43">
              <a:extLst>
                <a:ext uri="{FF2B5EF4-FFF2-40B4-BE49-F238E27FC236}">
                  <a16:creationId xmlns:a16="http://schemas.microsoft.com/office/drawing/2014/main" id="{F99F80BB-C427-CBAB-F315-31439D29553E}"/>
                </a:ext>
              </a:extLst>
            </p:cNvPr>
            <p:cNvSpPr txBox="1"/>
            <p:nvPr/>
          </p:nvSpPr>
          <p:spPr>
            <a:xfrm>
              <a:off x="609600" y="3487337"/>
              <a:ext cx="3631308" cy="2369880"/>
            </a:xfrm>
            <a:prstGeom prst="rect">
              <a:avLst/>
            </a:prstGeom>
            <a:noFill/>
          </p:spPr>
          <p:txBody>
            <a:bodyPr wrap="square" rtlCol="0">
              <a:spAutoFit/>
            </a:bodyPr>
            <a:lstStyle/>
            <a:p>
              <a:pPr algn="ctr"/>
              <a:r>
                <a:rPr lang="en-US" sz="3200" b="1">
                  <a:solidFill>
                    <a:schemeClr val="bg1"/>
                  </a:solidFill>
                  <a:latin typeface="+mj-lt"/>
                </a:rPr>
                <a:t>43%</a:t>
              </a:r>
              <a:endParaRPr lang="en-US" sz="1000">
                <a:solidFill>
                  <a:schemeClr val="bg1"/>
                </a:solidFill>
                <a:latin typeface="+mj-lt"/>
              </a:endParaRPr>
            </a:p>
            <a:p>
              <a:pPr algn="ctr"/>
              <a:r>
                <a:rPr lang="en-US" sz="1400">
                  <a:solidFill>
                    <a:schemeClr val="bg1"/>
                  </a:solidFill>
                  <a:latin typeface="+mj-lt"/>
                </a:rPr>
                <a:t>of the public report awareness </a:t>
              </a:r>
            </a:p>
            <a:p>
              <a:pPr algn="ctr"/>
              <a:r>
                <a:rPr lang="en-US" sz="1400">
                  <a:solidFill>
                    <a:schemeClr val="bg1"/>
                  </a:solidFill>
                  <a:latin typeface="+mj-lt"/>
                </a:rPr>
                <a:t>of the </a:t>
              </a:r>
              <a:r>
                <a:rPr lang="en-US" sz="1400" b="1">
                  <a:solidFill>
                    <a:schemeClr val="bg1"/>
                  </a:solidFill>
                  <a:latin typeface="+mj-lt"/>
                </a:rPr>
                <a:t>right to subject </a:t>
              </a:r>
            </a:p>
            <a:p>
              <a:pPr algn="ctr"/>
              <a:r>
                <a:rPr lang="en-US" sz="1400" b="1">
                  <a:solidFill>
                    <a:schemeClr val="bg1"/>
                  </a:solidFill>
                  <a:latin typeface="+mj-lt"/>
                </a:rPr>
                <a:t>access</a:t>
              </a:r>
              <a:r>
                <a:rPr lang="en-US" sz="1400">
                  <a:solidFill>
                    <a:schemeClr val="bg1"/>
                  </a:solidFill>
                  <a:latin typeface="+mj-lt"/>
                </a:rPr>
                <a:t>. </a:t>
              </a:r>
            </a:p>
            <a:p>
              <a:pPr algn="ctr"/>
              <a:endParaRPr lang="en-US" sz="1400">
                <a:solidFill>
                  <a:schemeClr val="bg1"/>
                </a:solidFill>
                <a:latin typeface="+mj-lt"/>
              </a:endParaRPr>
            </a:p>
            <a:p>
              <a:pPr algn="ctr"/>
              <a:r>
                <a:rPr lang="en-US" sz="3200" b="1">
                  <a:solidFill>
                    <a:schemeClr val="bg1"/>
                  </a:solidFill>
                  <a:latin typeface="+mj-lt"/>
                </a:rPr>
                <a:t>33% </a:t>
              </a:r>
            </a:p>
            <a:p>
              <a:pPr algn="ctr"/>
              <a:r>
                <a:rPr lang="en-US" sz="1400">
                  <a:solidFill>
                    <a:schemeClr val="bg1"/>
                  </a:solidFill>
                  <a:latin typeface="+mj-lt"/>
                </a:rPr>
                <a:t>are aware of the right to make a </a:t>
              </a:r>
              <a:r>
                <a:rPr lang="en-US" sz="1400" b="1">
                  <a:solidFill>
                    <a:schemeClr val="bg1"/>
                  </a:solidFill>
                  <a:latin typeface="+mj-lt"/>
                </a:rPr>
                <a:t>freedom of information request</a:t>
              </a:r>
              <a:r>
                <a:rPr lang="en-US" sz="1400">
                  <a:solidFill>
                    <a:schemeClr val="bg1"/>
                  </a:solidFill>
                  <a:latin typeface="+mj-lt"/>
                </a:rPr>
                <a:t>.</a:t>
              </a:r>
            </a:p>
          </p:txBody>
        </p:sp>
        <p:pic>
          <p:nvPicPr>
            <p:cNvPr id="8" name="Graphic 7" descr="Unlock with solid fill">
              <a:extLst>
                <a:ext uri="{FF2B5EF4-FFF2-40B4-BE49-F238E27FC236}">
                  <a16:creationId xmlns:a16="http://schemas.microsoft.com/office/drawing/2014/main" id="{70AAA251-6A54-3044-D2A0-92278348FB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5499" y="2788066"/>
              <a:ext cx="779510" cy="779510"/>
            </a:xfrm>
            <a:prstGeom prst="rect">
              <a:avLst/>
            </a:prstGeom>
          </p:spPr>
        </p:pic>
      </p:grpSp>
      <p:cxnSp>
        <p:nvCxnSpPr>
          <p:cNvPr id="22" name="Straight Connector 21">
            <a:extLst>
              <a:ext uri="{FF2B5EF4-FFF2-40B4-BE49-F238E27FC236}">
                <a16:creationId xmlns:a16="http://schemas.microsoft.com/office/drawing/2014/main" id="{5227B88A-CC1C-DDB3-FADA-038D545A98E2}"/>
              </a:ext>
            </a:extLst>
          </p:cNvPr>
          <p:cNvCxnSpPr>
            <a:cxnSpLocks/>
          </p:cNvCxnSpPr>
          <p:nvPr/>
        </p:nvCxnSpPr>
        <p:spPr>
          <a:xfrm>
            <a:off x="6096000" y="1884820"/>
            <a:ext cx="0" cy="4492760"/>
          </a:xfrm>
          <a:prstGeom prst="line">
            <a:avLst/>
          </a:prstGeom>
          <a:ln w="25400" cap="rnd">
            <a:solidFill>
              <a:schemeClr val="tx1">
                <a:lumMod val="75000"/>
                <a:lumOff val="25000"/>
              </a:schemeClr>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3CE453-9713-1D97-43AD-44A35809F871}"/>
              </a:ext>
            </a:extLst>
          </p:cNvPr>
          <p:cNvSpPr txBox="1"/>
          <p:nvPr/>
        </p:nvSpPr>
        <p:spPr>
          <a:xfrm>
            <a:off x="6095995" y="1877907"/>
            <a:ext cx="4041620" cy="954107"/>
          </a:xfrm>
          <a:prstGeom prst="rect">
            <a:avLst/>
          </a:prstGeom>
          <a:noFill/>
        </p:spPr>
        <p:txBody>
          <a:bodyPr wrap="square" rtlCol="0">
            <a:spAutoFit/>
          </a:bodyPr>
          <a:lstStyle/>
          <a:p>
            <a:pPr algn="ctr"/>
            <a:r>
              <a:rPr lang="en-US" sz="1400" b="1" dirty="0">
                <a:solidFill>
                  <a:schemeClr val="tx2"/>
                </a:solidFill>
                <a:latin typeface="+mj-lt"/>
              </a:rPr>
              <a:t>KPI 3.2</a:t>
            </a:r>
          </a:p>
          <a:p>
            <a:pPr algn="ctr"/>
            <a:r>
              <a:rPr lang="en-US" sz="1400" b="1" dirty="0">
                <a:solidFill>
                  <a:schemeClr val="bg1"/>
                </a:solidFill>
                <a:latin typeface="+mj-lt"/>
              </a:rPr>
              <a:t>To increase the number of  people being able to use individual access </a:t>
            </a:r>
          </a:p>
          <a:p>
            <a:pPr algn="ctr"/>
            <a:r>
              <a:rPr lang="en-US" sz="1400" b="1" dirty="0">
                <a:solidFill>
                  <a:schemeClr val="bg1"/>
                </a:solidFill>
                <a:latin typeface="+mj-lt"/>
              </a:rPr>
              <a:t>to information rights effectively</a:t>
            </a:r>
            <a:endParaRPr lang="en-GB" sz="1400" b="1" dirty="0">
              <a:solidFill>
                <a:schemeClr val="bg1"/>
              </a:solidFill>
              <a:latin typeface="+mj-lt"/>
            </a:endParaRPr>
          </a:p>
        </p:txBody>
      </p:sp>
      <p:sp>
        <p:nvSpPr>
          <p:cNvPr id="45" name="TextBox 44">
            <a:extLst>
              <a:ext uri="{FF2B5EF4-FFF2-40B4-BE49-F238E27FC236}">
                <a16:creationId xmlns:a16="http://schemas.microsoft.com/office/drawing/2014/main" id="{752A7659-6290-1364-B640-57B129CF6D8C}"/>
              </a:ext>
            </a:extLst>
          </p:cNvPr>
          <p:cNvSpPr txBox="1"/>
          <p:nvPr/>
        </p:nvSpPr>
        <p:spPr>
          <a:xfrm>
            <a:off x="6115893" y="3507977"/>
            <a:ext cx="4265594" cy="2800767"/>
          </a:xfrm>
          <a:prstGeom prst="rect">
            <a:avLst/>
          </a:prstGeom>
          <a:noFill/>
        </p:spPr>
        <p:txBody>
          <a:bodyPr wrap="square" lIns="91440" tIns="45720" rIns="91440" bIns="45720" rtlCol="0" anchor="t">
            <a:spAutoFit/>
          </a:bodyPr>
          <a:lstStyle/>
          <a:p>
            <a:pPr algn="ctr"/>
            <a:r>
              <a:rPr lang="en-US" sz="3200" b="1">
                <a:solidFill>
                  <a:schemeClr val="bg1"/>
                </a:solidFill>
                <a:latin typeface="+mj-lt"/>
              </a:rPr>
              <a:t>19%</a:t>
            </a:r>
            <a:endParaRPr lang="en-US" sz="1000">
              <a:solidFill>
                <a:schemeClr val="bg1"/>
              </a:solidFill>
              <a:latin typeface="+mj-lt"/>
            </a:endParaRPr>
          </a:p>
          <a:p>
            <a:pPr algn="ctr"/>
            <a:r>
              <a:rPr lang="en-US" sz="1400">
                <a:solidFill>
                  <a:schemeClr val="bg1"/>
                </a:solidFill>
                <a:latin typeface="+mj-lt"/>
              </a:rPr>
              <a:t>of the public have asked </a:t>
            </a:r>
          </a:p>
          <a:p>
            <a:pPr algn="ctr"/>
            <a:r>
              <a:rPr lang="en-US" sz="1400">
                <a:solidFill>
                  <a:schemeClr val="bg1"/>
                </a:solidFill>
                <a:latin typeface="+mj-lt"/>
              </a:rPr>
              <a:t>an </a:t>
            </a:r>
            <a:r>
              <a:rPr lang="en-US" sz="1400" err="1">
                <a:solidFill>
                  <a:schemeClr val="bg1"/>
                </a:solidFill>
                <a:latin typeface="+mj-lt"/>
              </a:rPr>
              <a:t>organisation</a:t>
            </a:r>
            <a:r>
              <a:rPr lang="en-US" sz="1400">
                <a:solidFill>
                  <a:schemeClr val="bg1"/>
                </a:solidFill>
                <a:latin typeface="+mj-lt"/>
              </a:rPr>
              <a:t> to </a:t>
            </a:r>
            <a:r>
              <a:rPr lang="en-US" sz="1400" b="1">
                <a:solidFill>
                  <a:schemeClr val="bg1"/>
                </a:solidFill>
                <a:latin typeface="+mj-lt"/>
              </a:rPr>
              <a:t>provide copies </a:t>
            </a:r>
          </a:p>
          <a:p>
            <a:pPr algn="ctr"/>
            <a:r>
              <a:rPr lang="en-US" sz="1400" b="1">
                <a:solidFill>
                  <a:schemeClr val="bg1"/>
                </a:solidFill>
                <a:latin typeface="+mj-lt"/>
              </a:rPr>
              <a:t>of personal information </a:t>
            </a:r>
            <a:r>
              <a:rPr lang="en-US" sz="1400">
                <a:solidFill>
                  <a:schemeClr val="bg1"/>
                </a:solidFill>
                <a:latin typeface="+mj-lt"/>
              </a:rPr>
              <a:t>relating to them. </a:t>
            </a:r>
            <a:r>
              <a:rPr lang="en-US" sz="1600" b="1">
                <a:solidFill>
                  <a:schemeClr val="tx2"/>
                </a:solidFill>
                <a:latin typeface="+mj-lt"/>
              </a:rPr>
              <a:t>62% </a:t>
            </a:r>
            <a:r>
              <a:rPr lang="en-US" sz="1400">
                <a:solidFill>
                  <a:schemeClr val="bg1"/>
                </a:solidFill>
                <a:latin typeface="+mj-lt"/>
              </a:rPr>
              <a:t>of these were satisfied with the result.</a:t>
            </a:r>
          </a:p>
          <a:p>
            <a:pPr algn="ctr"/>
            <a:endParaRPr lang="en-US" sz="1000">
              <a:solidFill>
                <a:schemeClr val="bg1"/>
              </a:solidFill>
              <a:latin typeface="+mj-lt"/>
            </a:endParaRPr>
          </a:p>
          <a:p>
            <a:pPr algn="ctr"/>
            <a:r>
              <a:rPr lang="en-US" sz="3200" b="1">
                <a:solidFill>
                  <a:schemeClr val="bg1"/>
                </a:solidFill>
                <a:latin typeface="+mj-lt"/>
              </a:rPr>
              <a:t>15% </a:t>
            </a:r>
          </a:p>
          <a:p>
            <a:pPr algn="ctr"/>
            <a:r>
              <a:rPr lang="en-US" sz="1400">
                <a:solidFill>
                  <a:schemeClr val="bg1"/>
                </a:solidFill>
                <a:latin typeface="+mj-lt"/>
              </a:rPr>
              <a:t>of respondents report having made a </a:t>
            </a:r>
            <a:r>
              <a:rPr lang="en-US" sz="1400" b="1">
                <a:solidFill>
                  <a:schemeClr val="bg1"/>
                </a:solidFill>
                <a:latin typeface="+mj-lt"/>
              </a:rPr>
              <a:t>freedom of information request </a:t>
            </a:r>
            <a:r>
              <a:rPr lang="en-US" sz="1400">
                <a:solidFill>
                  <a:schemeClr val="bg1"/>
                </a:solidFill>
                <a:latin typeface="+mj-lt"/>
              </a:rPr>
              <a:t>and </a:t>
            </a:r>
            <a:r>
              <a:rPr lang="en-US" sz="1600" b="1">
                <a:solidFill>
                  <a:schemeClr val="tx2"/>
                </a:solidFill>
                <a:latin typeface="+mj-lt"/>
              </a:rPr>
              <a:t>55% </a:t>
            </a:r>
            <a:r>
              <a:rPr lang="en-US" sz="1400">
                <a:solidFill>
                  <a:schemeClr val="bg1"/>
                </a:solidFill>
                <a:latin typeface="+mj-lt"/>
              </a:rPr>
              <a:t>of that group report satisfaction with the result.</a:t>
            </a:r>
          </a:p>
        </p:txBody>
      </p:sp>
      <p:pic>
        <p:nvPicPr>
          <p:cNvPr id="9" name="Graphic 8" descr="Group success outline">
            <a:extLst>
              <a:ext uri="{FF2B5EF4-FFF2-40B4-BE49-F238E27FC236}">
                <a16:creationId xmlns:a16="http://schemas.microsoft.com/office/drawing/2014/main" id="{25C115C7-40A4-C8E7-C766-5191026294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7661" y="2693523"/>
            <a:ext cx="909980" cy="909980"/>
          </a:xfrm>
          <a:prstGeom prst="rect">
            <a:avLst/>
          </a:prstGeom>
        </p:spPr>
      </p:pic>
    </p:spTree>
    <p:extLst>
      <p:ext uri="{BB962C8B-B14F-4D97-AF65-F5344CB8AC3E}">
        <p14:creationId xmlns:p14="http://schemas.microsoft.com/office/powerpoint/2010/main" val="7992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vanta merges acquisitions into core brand - Next 15 Group plc - The ...">
            <a:extLst>
              <a:ext uri="{FF2B5EF4-FFF2-40B4-BE49-F238E27FC236}">
                <a16:creationId xmlns:a16="http://schemas.microsoft.com/office/drawing/2014/main" id="{E4A28768-DD1A-ACFA-C7C3-90736E9929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30" r="20982" b="9129"/>
          <a:stretch/>
        </p:blipFill>
        <p:spPr bwMode="auto">
          <a:xfrm>
            <a:off x="552061" y="304907"/>
            <a:ext cx="1222311" cy="469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ECE1833-100A-46D6-89A4-D0B7FCB1CE15}"/>
              </a:ext>
            </a:extLst>
          </p:cNvPr>
          <p:cNvSpPr>
            <a:spLocks noGrp="1"/>
          </p:cNvSpPr>
          <p:nvPr>
            <p:ph type="body" sz="quarter" idx="12"/>
          </p:nvPr>
        </p:nvSpPr>
        <p:spPr>
          <a:xfrm>
            <a:off x="609599" y="1714499"/>
            <a:ext cx="5546036" cy="1854201"/>
          </a:xfrm>
        </p:spPr>
        <p:txBody>
          <a:bodyPr>
            <a:noAutofit/>
          </a:bodyPr>
          <a:lstStyle/>
          <a:p>
            <a:endParaRPr lang="en-US" sz="4100" dirty="0"/>
          </a:p>
          <a:p>
            <a:r>
              <a:rPr lang="en-US" sz="4100" dirty="0">
                <a:latin typeface="Georgia"/>
              </a:rPr>
              <a:t>Awareness of information rights</a:t>
            </a:r>
            <a:endParaRPr lang="en-GB" sz="4100" dirty="0">
              <a:latin typeface="Georgia"/>
            </a:endParaRPr>
          </a:p>
        </p:txBody>
      </p:sp>
    </p:spTree>
    <p:extLst>
      <p:ext uri="{BB962C8B-B14F-4D97-AF65-F5344CB8AC3E}">
        <p14:creationId xmlns:p14="http://schemas.microsoft.com/office/powerpoint/2010/main" val="176255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C0B11A-BC0F-9C78-673D-C7EE564A1A6E}"/>
              </a:ext>
            </a:extLst>
          </p:cNvPr>
          <p:cNvSpPr>
            <a:spLocks noGrp="1"/>
          </p:cNvSpPr>
          <p:nvPr>
            <p:ph type="body" sz="quarter" idx="23"/>
          </p:nvPr>
        </p:nvSpPr>
        <p:spPr/>
        <p:txBody>
          <a:bodyPr/>
          <a:lstStyle/>
          <a:p>
            <a:r>
              <a:rPr lang="en-US"/>
              <a:t>2023: Sample size = 2017 | Base = All respondents | Q1. Have you ever heard of the term ‘information/data rights’?</a:t>
            </a:r>
            <a:endParaRPr lang="en-GB"/>
          </a:p>
        </p:txBody>
      </p:sp>
      <p:sp>
        <p:nvSpPr>
          <p:cNvPr id="2" name="Text Placeholder 1">
            <a:extLst>
              <a:ext uri="{FF2B5EF4-FFF2-40B4-BE49-F238E27FC236}">
                <a16:creationId xmlns:a16="http://schemas.microsoft.com/office/drawing/2014/main" id="{23D6E1E3-F272-6850-DF30-C473EDE45A31}"/>
              </a:ext>
            </a:extLst>
          </p:cNvPr>
          <p:cNvSpPr>
            <a:spLocks noGrp="1"/>
          </p:cNvSpPr>
          <p:nvPr>
            <p:ph type="body" sz="quarter" idx="11"/>
          </p:nvPr>
        </p:nvSpPr>
        <p:spPr>
          <a:xfrm>
            <a:off x="609601" y="525462"/>
            <a:ext cx="11191364" cy="744722"/>
          </a:xfrm>
        </p:spPr>
        <p:txBody>
          <a:bodyPr/>
          <a:lstStyle/>
          <a:p>
            <a:r>
              <a:rPr lang="en-US" sz="2000">
                <a:latin typeface="+mn-lt"/>
              </a:rPr>
              <a:t>While a large proportion (82%) of UK adults claim to be aware of the term “information/data rights”, only 43% claim to understand it.</a:t>
            </a:r>
            <a:endParaRPr lang="en-GB" sz="2000">
              <a:latin typeface="+mn-lt"/>
            </a:endParaRPr>
          </a:p>
        </p:txBody>
      </p:sp>
      <p:sp>
        <p:nvSpPr>
          <p:cNvPr id="3" name="Text Placeholder 2">
            <a:extLst>
              <a:ext uri="{FF2B5EF4-FFF2-40B4-BE49-F238E27FC236}">
                <a16:creationId xmlns:a16="http://schemas.microsoft.com/office/drawing/2014/main" id="{895BCEC0-C27A-C925-7525-8EA45ECF7C0A}"/>
              </a:ext>
            </a:extLst>
          </p:cNvPr>
          <p:cNvSpPr>
            <a:spLocks noGrp="1"/>
          </p:cNvSpPr>
          <p:nvPr>
            <p:ph type="body" sz="quarter" idx="15"/>
          </p:nvPr>
        </p:nvSpPr>
        <p:spPr>
          <a:xfrm>
            <a:off x="609600" y="236537"/>
            <a:ext cx="5486400" cy="288925"/>
          </a:xfrm>
        </p:spPr>
        <p:txBody>
          <a:bodyPr/>
          <a:lstStyle/>
          <a:p>
            <a:r>
              <a:rPr lang="en-US"/>
              <a:t>ICO PAIR: Phase 1 Survey 2023</a:t>
            </a:r>
            <a:endParaRPr lang="en-GB"/>
          </a:p>
          <a:p>
            <a:endParaRPr lang="en-GB"/>
          </a:p>
        </p:txBody>
      </p:sp>
      <p:grpSp>
        <p:nvGrpSpPr>
          <p:cNvPr id="49" name="Group 48">
            <a:extLst>
              <a:ext uri="{FF2B5EF4-FFF2-40B4-BE49-F238E27FC236}">
                <a16:creationId xmlns:a16="http://schemas.microsoft.com/office/drawing/2014/main" id="{4880E136-C1CA-A4BF-687B-458318D89984}"/>
              </a:ext>
            </a:extLst>
          </p:cNvPr>
          <p:cNvGrpSpPr/>
          <p:nvPr/>
        </p:nvGrpSpPr>
        <p:grpSpPr>
          <a:xfrm>
            <a:off x="857754" y="1582327"/>
            <a:ext cx="1632857" cy="4655130"/>
            <a:chOff x="419876" y="1435172"/>
            <a:chExt cx="1632857" cy="4781706"/>
          </a:xfrm>
        </p:grpSpPr>
        <p:sp>
          <p:nvSpPr>
            <p:cNvPr id="42" name="Rectangle 41">
              <a:extLst>
                <a:ext uri="{FF2B5EF4-FFF2-40B4-BE49-F238E27FC236}">
                  <a16:creationId xmlns:a16="http://schemas.microsoft.com/office/drawing/2014/main" id="{5E786512-4CBB-125B-B16B-F51AB68A6748}"/>
                </a:ext>
              </a:extLst>
            </p:cNvPr>
            <p:cNvSpPr/>
            <p:nvPr/>
          </p:nvSpPr>
          <p:spPr>
            <a:xfrm>
              <a:off x="757581" y="1435172"/>
              <a:ext cx="1002758" cy="3485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9AC23DFC-2208-4063-A979-8779FE16A9C5}"/>
                </a:ext>
              </a:extLst>
            </p:cNvPr>
            <p:cNvGrpSpPr/>
            <p:nvPr/>
          </p:nvGrpSpPr>
          <p:grpSpPr>
            <a:xfrm>
              <a:off x="419876" y="1491567"/>
              <a:ext cx="1632857" cy="4725311"/>
              <a:chOff x="-1029200" y="1965386"/>
              <a:chExt cx="1632857" cy="4725311"/>
            </a:xfrm>
          </p:grpSpPr>
          <p:grpSp>
            <p:nvGrpSpPr>
              <p:cNvPr id="21" name="Group 20">
                <a:extLst>
                  <a:ext uri="{FF2B5EF4-FFF2-40B4-BE49-F238E27FC236}">
                    <a16:creationId xmlns:a16="http://schemas.microsoft.com/office/drawing/2014/main" id="{3E2231C4-34DB-6EC0-2862-4E349CC89670}"/>
                  </a:ext>
                </a:extLst>
              </p:cNvPr>
              <p:cNvGrpSpPr/>
              <p:nvPr/>
            </p:nvGrpSpPr>
            <p:grpSpPr>
              <a:xfrm>
                <a:off x="-1029200" y="1965386"/>
                <a:ext cx="1632857" cy="4725311"/>
                <a:chOff x="4069885" y="1698112"/>
                <a:chExt cx="1632857" cy="4725311"/>
              </a:xfrm>
            </p:grpSpPr>
            <p:grpSp>
              <p:nvGrpSpPr>
                <p:cNvPr id="16" name="Group 15">
                  <a:extLst>
                    <a:ext uri="{FF2B5EF4-FFF2-40B4-BE49-F238E27FC236}">
                      <a16:creationId xmlns:a16="http://schemas.microsoft.com/office/drawing/2014/main" id="{888E16EC-A451-2B49-A434-F0B802ED97C7}"/>
                    </a:ext>
                  </a:extLst>
                </p:cNvPr>
                <p:cNvGrpSpPr/>
                <p:nvPr/>
              </p:nvGrpSpPr>
              <p:grpSpPr>
                <a:xfrm>
                  <a:off x="4069885" y="1698112"/>
                  <a:ext cx="1632857" cy="4725311"/>
                  <a:chOff x="5300713" y="1905438"/>
                  <a:chExt cx="1632857" cy="4725311"/>
                </a:xfrm>
              </p:grpSpPr>
              <p:sp>
                <p:nvSpPr>
                  <p:cNvPr id="5" name="TextBox 4">
                    <a:extLst>
                      <a:ext uri="{FF2B5EF4-FFF2-40B4-BE49-F238E27FC236}">
                        <a16:creationId xmlns:a16="http://schemas.microsoft.com/office/drawing/2014/main" id="{A241A2F5-B623-04C7-A0E0-F6E856E521A6}"/>
                      </a:ext>
                    </a:extLst>
                  </p:cNvPr>
                  <p:cNvSpPr txBox="1"/>
                  <p:nvPr/>
                </p:nvSpPr>
                <p:spPr>
                  <a:xfrm>
                    <a:off x="5300713" y="5984418"/>
                    <a:ext cx="1632857" cy="646331"/>
                  </a:xfrm>
                  <a:prstGeom prst="rect">
                    <a:avLst/>
                  </a:prstGeom>
                  <a:noFill/>
                </p:spPr>
                <p:txBody>
                  <a:bodyPr wrap="square" rtlCol="0">
                    <a:spAutoFit/>
                  </a:bodyPr>
                  <a:lstStyle/>
                  <a:p>
                    <a:pPr algn="ctr"/>
                    <a:r>
                      <a:rPr lang="en-GB" sz="1200"/>
                      <a:t>Awareness of information/data rights</a:t>
                    </a:r>
                  </a:p>
                </p:txBody>
              </p:sp>
              <p:sp>
                <p:nvSpPr>
                  <p:cNvPr id="14" name="TextBox 13">
                    <a:extLst>
                      <a:ext uri="{FF2B5EF4-FFF2-40B4-BE49-F238E27FC236}">
                        <a16:creationId xmlns:a16="http://schemas.microsoft.com/office/drawing/2014/main" id="{FCBB154A-E7F0-9F4C-5934-227451D70956}"/>
                      </a:ext>
                    </a:extLst>
                  </p:cNvPr>
                  <p:cNvSpPr txBox="1"/>
                  <p:nvPr/>
                </p:nvSpPr>
                <p:spPr>
                  <a:xfrm>
                    <a:off x="5673544" y="4194380"/>
                    <a:ext cx="932506" cy="316146"/>
                  </a:xfrm>
                  <a:prstGeom prst="rect">
                    <a:avLst/>
                  </a:prstGeom>
                  <a:solidFill>
                    <a:schemeClr val="accent2">
                      <a:lumMod val="60000"/>
                      <a:lumOff val="40000"/>
                    </a:schemeClr>
                  </a:solidFill>
                </p:spPr>
                <p:txBody>
                  <a:bodyPr wrap="square" rtlCol="0">
                    <a:spAutoFit/>
                  </a:bodyPr>
                  <a:lstStyle/>
                  <a:p>
                    <a:pPr algn="ctr"/>
                    <a:r>
                      <a:rPr lang="en-GB" sz="1400"/>
                      <a:t>Heard of</a:t>
                    </a:r>
                  </a:p>
                </p:txBody>
              </p:sp>
              <p:sp>
                <p:nvSpPr>
                  <p:cNvPr id="11" name="Rectangle 10">
                    <a:extLst>
                      <a:ext uri="{FF2B5EF4-FFF2-40B4-BE49-F238E27FC236}">
                        <a16:creationId xmlns:a16="http://schemas.microsoft.com/office/drawing/2014/main" id="{743CFBAD-7F4D-EE2D-AB34-16CAEE107B89}"/>
                      </a:ext>
                    </a:extLst>
                  </p:cNvPr>
                  <p:cNvSpPr/>
                  <p:nvPr/>
                </p:nvSpPr>
                <p:spPr>
                  <a:xfrm>
                    <a:off x="5715935" y="1905438"/>
                    <a:ext cx="847725" cy="1695161"/>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85CBB45-CDA6-C34E-5F55-624D92F2BD97}"/>
                      </a:ext>
                    </a:extLst>
                  </p:cNvPr>
                  <p:cNvSpPr txBox="1"/>
                  <p:nvPr/>
                </p:nvSpPr>
                <p:spPr>
                  <a:xfrm>
                    <a:off x="5657240" y="1943062"/>
                    <a:ext cx="965115" cy="758748"/>
                  </a:xfrm>
                  <a:prstGeom prst="rect">
                    <a:avLst/>
                  </a:prstGeom>
                  <a:noFill/>
                </p:spPr>
                <p:txBody>
                  <a:bodyPr wrap="square" rtlCol="0">
                    <a:spAutoFit/>
                  </a:bodyPr>
                  <a:lstStyle/>
                  <a:p>
                    <a:pPr algn="ctr"/>
                    <a:r>
                      <a:rPr lang="en-GB" sz="1400"/>
                      <a:t>Heard of and can explain</a:t>
                    </a:r>
                  </a:p>
                </p:txBody>
              </p:sp>
            </p:grpSp>
            <p:pic>
              <p:nvPicPr>
                <p:cNvPr id="18" name="Graphic 17" descr="Business Growth with solid fill">
                  <a:extLst>
                    <a:ext uri="{FF2B5EF4-FFF2-40B4-BE49-F238E27FC236}">
                      <a16:creationId xmlns:a16="http://schemas.microsoft.com/office/drawing/2014/main" id="{0FB49F25-8388-0CDC-7C89-738DE82C87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3716" y="5145154"/>
                  <a:ext cx="753774" cy="753774"/>
                </a:xfrm>
                <a:prstGeom prst="rect">
                  <a:avLst/>
                </a:prstGeom>
              </p:spPr>
            </p:pic>
          </p:grpSp>
          <p:sp>
            <p:nvSpPr>
              <p:cNvPr id="19" name="TextBox 18">
                <a:extLst>
                  <a:ext uri="{FF2B5EF4-FFF2-40B4-BE49-F238E27FC236}">
                    <a16:creationId xmlns:a16="http://schemas.microsoft.com/office/drawing/2014/main" id="{127068B2-6F9E-F60E-252D-8B8DF9277268}"/>
                  </a:ext>
                </a:extLst>
              </p:cNvPr>
              <p:cNvSpPr txBox="1"/>
              <p:nvPr/>
            </p:nvSpPr>
            <p:spPr>
              <a:xfrm>
                <a:off x="-613978" y="4491152"/>
                <a:ext cx="847725" cy="379374"/>
              </a:xfrm>
              <a:prstGeom prst="rect">
                <a:avLst/>
              </a:prstGeom>
              <a:noFill/>
            </p:spPr>
            <p:txBody>
              <a:bodyPr wrap="square" rtlCol="0">
                <a:spAutoFit/>
              </a:bodyPr>
              <a:lstStyle/>
              <a:p>
                <a:pPr algn="ctr"/>
                <a:r>
                  <a:rPr lang="en-US" b="1"/>
                  <a:t>82%</a:t>
                </a:r>
                <a:endParaRPr lang="en-GB" b="1"/>
              </a:p>
            </p:txBody>
          </p:sp>
          <p:sp>
            <p:nvSpPr>
              <p:cNvPr id="20" name="TextBox 19">
                <a:extLst>
                  <a:ext uri="{FF2B5EF4-FFF2-40B4-BE49-F238E27FC236}">
                    <a16:creationId xmlns:a16="http://schemas.microsoft.com/office/drawing/2014/main" id="{1BB4BEF5-15D3-BA71-9382-FE49E9462AF5}"/>
                  </a:ext>
                </a:extLst>
              </p:cNvPr>
              <p:cNvSpPr txBox="1"/>
              <p:nvPr/>
            </p:nvSpPr>
            <p:spPr>
              <a:xfrm>
                <a:off x="-613978" y="2678341"/>
                <a:ext cx="847725" cy="379374"/>
              </a:xfrm>
              <a:prstGeom prst="rect">
                <a:avLst/>
              </a:prstGeom>
              <a:noFill/>
            </p:spPr>
            <p:txBody>
              <a:bodyPr wrap="square" rtlCol="0">
                <a:spAutoFit/>
              </a:bodyPr>
              <a:lstStyle/>
              <a:p>
                <a:pPr algn="ctr"/>
                <a:r>
                  <a:rPr lang="en-US" b="1"/>
                  <a:t>43%</a:t>
                </a:r>
                <a:endParaRPr lang="en-GB" b="1"/>
              </a:p>
            </p:txBody>
          </p:sp>
        </p:grpSp>
      </p:grpSp>
      <p:sp>
        <p:nvSpPr>
          <p:cNvPr id="53" name="Arrow: Right 52">
            <a:extLst>
              <a:ext uri="{FF2B5EF4-FFF2-40B4-BE49-F238E27FC236}">
                <a16:creationId xmlns:a16="http://schemas.microsoft.com/office/drawing/2014/main" id="{A1E57C8D-B910-F1A9-83F1-BDA504CABBC1}"/>
              </a:ext>
            </a:extLst>
          </p:cNvPr>
          <p:cNvSpPr/>
          <p:nvPr/>
        </p:nvSpPr>
        <p:spPr>
          <a:xfrm>
            <a:off x="2081459" y="2377341"/>
            <a:ext cx="2052000" cy="244475"/>
          </a:xfrm>
          <a:prstGeom prst="rightArrow">
            <a:avLst/>
          </a:prstGeom>
          <a:solidFill>
            <a:schemeClr val="accent2">
              <a:lumMod val="20000"/>
              <a:lumOff val="80000"/>
            </a:schemeClr>
          </a:solidFill>
          <a:ln w="952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F3AD283-C8A4-DE95-DDE3-5DED537CFA56}"/>
              </a:ext>
            </a:extLst>
          </p:cNvPr>
          <p:cNvSpPr txBox="1"/>
          <p:nvPr/>
        </p:nvSpPr>
        <p:spPr>
          <a:xfrm>
            <a:off x="2100997" y="2559145"/>
            <a:ext cx="2012924" cy="307777"/>
          </a:xfrm>
          <a:prstGeom prst="rect">
            <a:avLst/>
          </a:prstGeom>
          <a:noFill/>
        </p:spPr>
        <p:txBody>
          <a:bodyPr wrap="square" rtlCol="0">
            <a:spAutoFit/>
          </a:bodyPr>
          <a:lstStyle/>
          <a:p>
            <a:pPr algn="ctr"/>
            <a:r>
              <a:rPr lang="en-US" sz="1400" b="1"/>
              <a:t>Who are they?</a:t>
            </a:r>
            <a:endParaRPr lang="en-GB" sz="1400" b="1"/>
          </a:p>
        </p:txBody>
      </p:sp>
      <p:sp>
        <p:nvSpPr>
          <p:cNvPr id="9" name="TextBox 8">
            <a:extLst>
              <a:ext uri="{FF2B5EF4-FFF2-40B4-BE49-F238E27FC236}">
                <a16:creationId xmlns:a16="http://schemas.microsoft.com/office/drawing/2014/main" id="{7FB000AA-9072-8DE3-0691-9E7323FAF586}"/>
              </a:ext>
            </a:extLst>
          </p:cNvPr>
          <p:cNvSpPr txBox="1"/>
          <p:nvPr/>
        </p:nvSpPr>
        <p:spPr>
          <a:xfrm>
            <a:off x="9410217" y="6192738"/>
            <a:ext cx="1771157" cy="553998"/>
          </a:xfrm>
          <a:prstGeom prst="rect">
            <a:avLst/>
          </a:prstGeom>
          <a:noFill/>
          <a:ln>
            <a:solidFill>
              <a:schemeClr val="tx1"/>
            </a:solidFill>
          </a:ln>
        </p:spPr>
        <p:txBody>
          <a:bodyPr wrap="square" lIns="91440" tIns="45720" rIns="91440" bIns="45720" rtlCol="0" anchor="t">
            <a:spAutoFit/>
          </a:bodyPr>
          <a:lstStyle/>
          <a:p>
            <a:r>
              <a:rPr lang="en-US" sz="1000" b="1" i="1" u="sng"/>
              <a:t>*NB</a:t>
            </a:r>
            <a:r>
              <a:rPr lang="en-US" sz="900" b="1" i="1" u="sng"/>
              <a:t>:</a:t>
            </a:r>
            <a:r>
              <a:rPr lang="en-US" sz="1000"/>
              <a:t> Refer to slide 34 for detail on how digital familiarity is defined.</a:t>
            </a:r>
            <a:endParaRPr lang="en-GB" sz="1000"/>
          </a:p>
        </p:txBody>
      </p:sp>
      <p:graphicFrame>
        <p:nvGraphicFramePr>
          <p:cNvPr id="10" name="Table 9">
            <a:extLst>
              <a:ext uri="{FF2B5EF4-FFF2-40B4-BE49-F238E27FC236}">
                <a16:creationId xmlns:a16="http://schemas.microsoft.com/office/drawing/2014/main" id="{306845F9-FB61-735F-0011-EB6E08CF95BF}"/>
              </a:ext>
            </a:extLst>
          </p:cNvPr>
          <p:cNvGraphicFramePr>
            <a:graphicFrameLocks noGrp="1"/>
          </p:cNvGraphicFramePr>
          <p:nvPr>
            <p:extLst>
              <p:ext uri="{D42A27DB-BD31-4B8C-83A1-F6EECF244321}">
                <p14:modId xmlns:p14="http://schemas.microsoft.com/office/powerpoint/2010/main" val="2219309389"/>
              </p:ext>
            </p:extLst>
          </p:nvPr>
        </p:nvGraphicFramePr>
        <p:xfrm>
          <a:off x="4249932" y="1637229"/>
          <a:ext cx="7084314" cy="4376116"/>
        </p:xfrm>
        <a:graphic>
          <a:graphicData uri="http://schemas.openxmlformats.org/drawingml/2006/table">
            <a:tbl>
              <a:tblPr firstRow="1" bandRow="1">
                <a:tableStyleId>{2A488322-F2BA-4B5B-9748-0D474271808F}</a:tableStyleId>
              </a:tblPr>
              <a:tblGrid>
                <a:gridCol w="3542157">
                  <a:extLst>
                    <a:ext uri="{9D8B030D-6E8A-4147-A177-3AD203B41FA5}">
                      <a16:colId xmlns:a16="http://schemas.microsoft.com/office/drawing/2014/main" val="3135709154"/>
                    </a:ext>
                  </a:extLst>
                </a:gridCol>
                <a:gridCol w="3542157">
                  <a:extLst>
                    <a:ext uri="{9D8B030D-6E8A-4147-A177-3AD203B41FA5}">
                      <a16:colId xmlns:a16="http://schemas.microsoft.com/office/drawing/2014/main" val="2512164634"/>
                    </a:ext>
                  </a:extLst>
                </a:gridCol>
              </a:tblGrid>
              <a:tr h="9240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rPr>
                        <a:t>Those </a:t>
                      </a:r>
                      <a:r>
                        <a:rPr lang="en-US" sz="1800" b="1" u="sng">
                          <a:solidFill>
                            <a:srgbClr val="000000"/>
                          </a:solidFill>
                        </a:rPr>
                        <a:t>more</a:t>
                      </a:r>
                      <a:r>
                        <a:rPr lang="en-US" sz="1400" b="0">
                          <a:solidFill>
                            <a:srgbClr val="000000"/>
                          </a:solidFill>
                        </a:rPr>
                        <a:t> likely to claim they have heard of and can explain the term “</a:t>
                      </a:r>
                      <a:r>
                        <a:rPr lang="en-US" sz="1400" b="0">
                          <a:solidFill>
                            <a:schemeClr val="tx1"/>
                          </a:solidFill>
                        </a:rPr>
                        <a:t>information/data rights</a:t>
                      </a:r>
                      <a:r>
                        <a:rPr lang="en-US" sz="1400" b="0">
                          <a:solidFill>
                            <a:srgbClr val="000000"/>
                          </a:solidFill>
                        </a:rPr>
                        <a:t>”</a:t>
                      </a:r>
                      <a:endParaRPr lang="en-GB" sz="1600" b="0"/>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rgbClr val="000000"/>
                          </a:solidFill>
                        </a:rPr>
                        <a:t>Those </a:t>
                      </a:r>
                      <a:r>
                        <a:rPr lang="en-US" sz="1800" b="1" u="sng">
                          <a:solidFill>
                            <a:srgbClr val="000000"/>
                          </a:solidFill>
                        </a:rPr>
                        <a:t>less</a:t>
                      </a:r>
                      <a:r>
                        <a:rPr lang="en-US" sz="1400" b="0">
                          <a:solidFill>
                            <a:srgbClr val="000000"/>
                          </a:solidFill>
                        </a:rPr>
                        <a:t> likely to claim they have heard of and can explain the term “</a:t>
                      </a:r>
                      <a:r>
                        <a:rPr lang="en-US" sz="1400" b="0">
                          <a:solidFill>
                            <a:schemeClr val="tx1"/>
                          </a:solidFill>
                        </a:rPr>
                        <a:t>information/data rights</a:t>
                      </a:r>
                      <a:r>
                        <a:rPr lang="en-US" sz="1400" b="0">
                          <a:solidFill>
                            <a:srgbClr val="000000"/>
                          </a:solidFill>
                        </a:rPr>
                        <a:t>”</a:t>
                      </a:r>
                      <a:endParaRPr lang="en-GB" sz="1600" b="0"/>
                    </a:p>
                  </a:txBody>
                  <a:tcPr anchor="ctr">
                    <a:solidFill>
                      <a:schemeClr val="accent6">
                        <a:lumMod val="20000"/>
                        <a:lumOff val="80000"/>
                      </a:schemeClr>
                    </a:solidFill>
                  </a:tcPr>
                </a:tc>
                <a:extLst>
                  <a:ext uri="{0D108BD9-81ED-4DB2-BD59-A6C34878D82A}">
                    <a16:rowId xmlns:a16="http://schemas.microsoft.com/office/drawing/2014/main" val="3353818025"/>
                  </a:ext>
                </a:extLst>
              </a:tr>
              <a:tr h="544110">
                <a:tc>
                  <a:txBody>
                    <a:bodyPr/>
                    <a:lstStyle/>
                    <a:p>
                      <a:pPr algn="ctr"/>
                      <a:r>
                        <a:rPr lang="en-US" sz="1400" b="0"/>
                        <a:t>Male (47%) </a:t>
                      </a:r>
                      <a:endParaRPr lang="en-GB" sz="1400" b="0"/>
                    </a:p>
                  </a:txBody>
                  <a:tcPr anchor="ctr"/>
                </a:tc>
                <a:tc>
                  <a:txBody>
                    <a:bodyPr/>
                    <a:lstStyle/>
                    <a:p>
                      <a:pPr algn="ctr"/>
                      <a:r>
                        <a:rPr lang="en-US" sz="1400" b="0"/>
                        <a:t>Female (39%)</a:t>
                      </a:r>
                      <a:endParaRPr lang="en-GB" sz="1400" b="0"/>
                    </a:p>
                  </a:txBody>
                  <a:tcPr anchor="ctr"/>
                </a:tc>
                <a:extLst>
                  <a:ext uri="{0D108BD9-81ED-4DB2-BD59-A6C34878D82A}">
                    <a16:rowId xmlns:a16="http://schemas.microsoft.com/office/drawing/2014/main" val="2618892412"/>
                  </a:ext>
                </a:extLst>
              </a:tr>
              <a:tr h="544110">
                <a:tc>
                  <a:txBody>
                    <a:bodyPr/>
                    <a:lstStyle/>
                    <a:p>
                      <a:pPr algn="ctr"/>
                      <a:r>
                        <a:rPr lang="en-US" sz="1400" b="0"/>
                        <a:t>Aged 18-34 (51%) and 35-54 (48%)</a:t>
                      </a:r>
                      <a:endParaRPr lang="en-GB" sz="1400" b="0"/>
                    </a:p>
                  </a:txBody>
                  <a:tcPr anchor="ctr"/>
                </a:tc>
                <a:tc>
                  <a:txBody>
                    <a:bodyPr/>
                    <a:lstStyle/>
                    <a:p>
                      <a:pPr algn="ctr"/>
                      <a:r>
                        <a:rPr lang="en-US" sz="1400" b="0"/>
                        <a:t>Aged 55+ (32%)</a:t>
                      </a:r>
                      <a:endParaRPr lang="en-GB" sz="1400" b="0"/>
                    </a:p>
                  </a:txBody>
                  <a:tcPr anchor="ctr"/>
                </a:tc>
                <a:extLst>
                  <a:ext uri="{0D108BD9-81ED-4DB2-BD59-A6C34878D82A}">
                    <a16:rowId xmlns:a16="http://schemas.microsoft.com/office/drawing/2014/main" val="1617850874"/>
                  </a:ext>
                </a:extLst>
              </a:tr>
              <a:tr h="666031">
                <a:tc>
                  <a:txBody>
                    <a:bodyPr/>
                    <a:lstStyle/>
                    <a:p>
                      <a:pPr algn="ctr"/>
                      <a:r>
                        <a:rPr lang="en-GB" sz="1400" b="0"/>
                        <a:t>Those with high digital </a:t>
                      </a:r>
                    </a:p>
                    <a:p>
                      <a:pPr algn="ctr"/>
                      <a:r>
                        <a:rPr lang="en-GB" sz="1400" b="0"/>
                        <a:t>familiarity* (54%) </a:t>
                      </a:r>
                    </a:p>
                  </a:txBody>
                  <a:tcPr anchor="ctr"/>
                </a:tc>
                <a:tc>
                  <a:txBody>
                    <a:bodyPr/>
                    <a:lstStyle/>
                    <a:p>
                      <a:pPr algn="ctr"/>
                      <a:r>
                        <a:rPr lang="en-GB" sz="1400" b="0"/>
                        <a:t>Those with medium digital familiarity (38%) and low digital</a:t>
                      </a:r>
                    </a:p>
                    <a:p>
                      <a:pPr algn="ctr"/>
                      <a:r>
                        <a:rPr lang="en-GB" sz="1400" b="0"/>
                        <a:t> familiarity (26%)</a:t>
                      </a:r>
                    </a:p>
                  </a:txBody>
                  <a:tcPr anchor="ctr"/>
                </a:tc>
                <a:extLst>
                  <a:ext uri="{0D108BD9-81ED-4DB2-BD59-A6C34878D82A}">
                    <a16:rowId xmlns:a16="http://schemas.microsoft.com/office/drawing/2014/main" val="1007318289"/>
                  </a:ext>
                </a:extLst>
              </a:tr>
              <a:tr h="544110">
                <a:tc>
                  <a:txBody>
                    <a:bodyPr/>
                    <a:lstStyle/>
                    <a:p>
                      <a:pPr algn="ctr"/>
                      <a:r>
                        <a:rPr lang="en-GB" sz="1400" b="0"/>
                        <a:t>Employed (47%) and </a:t>
                      </a:r>
                    </a:p>
                    <a:p>
                      <a:pPr algn="ctr"/>
                      <a:r>
                        <a:rPr lang="en-GB" sz="1400" b="0"/>
                        <a:t>in education (56%) </a:t>
                      </a:r>
                    </a:p>
                  </a:txBody>
                  <a:tcPr anchor="ctr"/>
                </a:tc>
                <a:tc>
                  <a:txBody>
                    <a:bodyPr/>
                    <a:lstStyle/>
                    <a:p>
                      <a:pPr algn="ctr"/>
                      <a:r>
                        <a:rPr lang="en-GB" sz="1400" b="0"/>
                        <a:t>Not employed (37%) and </a:t>
                      </a:r>
                    </a:p>
                    <a:p>
                      <a:pPr algn="ctr"/>
                      <a:r>
                        <a:rPr lang="en-GB" sz="1400" b="0"/>
                        <a:t>retired (28%)</a:t>
                      </a:r>
                    </a:p>
                  </a:txBody>
                  <a:tcPr anchor="ctr"/>
                </a:tc>
                <a:extLst>
                  <a:ext uri="{0D108BD9-81ED-4DB2-BD59-A6C34878D82A}">
                    <a16:rowId xmlns:a16="http://schemas.microsoft.com/office/drawing/2014/main" val="1443135635"/>
                  </a:ext>
                </a:extLst>
              </a:tr>
              <a:tr h="544110">
                <a:tc>
                  <a:txBody>
                    <a:bodyPr/>
                    <a:lstStyle/>
                    <a:p>
                      <a:pPr algn="ctr"/>
                      <a:r>
                        <a:rPr lang="en-GB" sz="1400" b="0"/>
                        <a:t>Living in urban areas (44%) </a:t>
                      </a:r>
                    </a:p>
                  </a:txBody>
                  <a:tcPr anchor="ctr"/>
                </a:tc>
                <a:tc>
                  <a:txBody>
                    <a:bodyPr/>
                    <a:lstStyle/>
                    <a:p>
                      <a:pPr algn="ctr"/>
                      <a:r>
                        <a:rPr lang="en-GB" sz="1400" b="0"/>
                        <a:t>Living in rural areas (38%)</a:t>
                      </a:r>
                    </a:p>
                  </a:txBody>
                  <a:tcPr anchor="ctr"/>
                </a:tc>
                <a:extLst>
                  <a:ext uri="{0D108BD9-81ED-4DB2-BD59-A6C34878D82A}">
                    <a16:rowId xmlns:a16="http://schemas.microsoft.com/office/drawing/2014/main" val="385887156"/>
                  </a:ext>
                </a:extLst>
              </a:tr>
              <a:tr h="544110">
                <a:tc>
                  <a:txBody>
                    <a:bodyPr/>
                    <a:lstStyle/>
                    <a:p>
                      <a:pPr algn="ctr"/>
                      <a:r>
                        <a:rPr lang="en-US" sz="1400" b="0"/>
                        <a:t>ABC1 (47%) socio-economic grade</a:t>
                      </a:r>
                      <a:endParaRPr lang="en-GB" sz="1400" b="0"/>
                    </a:p>
                  </a:txBody>
                  <a:tcPr anchor="ctr"/>
                </a:tc>
                <a:tc>
                  <a:txBody>
                    <a:bodyPr/>
                    <a:lstStyle/>
                    <a:p>
                      <a:pPr algn="ctr"/>
                      <a:r>
                        <a:rPr lang="en-US" sz="1400" b="0"/>
                        <a:t>C2DE (39%) socio-economic grade</a:t>
                      </a:r>
                      <a:endParaRPr lang="en-GB" sz="1400" b="0"/>
                    </a:p>
                  </a:txBody>
                  <a:tcPr anchor="ctr"/>
                </a:tc>
                <a:extLst>
                  <a:ext uri="{0D108BD9-81ED-4DB2-BD59-A6C34878D82A}">
                    <a16:rowId xmlns:a16="http://schemas.microsoft.com/office/drawing/2014/main" val="1782870609"/>
                  </a:ext>
                </a:extLst>
              </a:tr>
            </a:tbl>
          </a:graphicData>
        </a:graphic>
      </p:graphicFrame>
      <p:grpSp>
        <p:nvGrpSpPr>
          <p:cNvPr id="13" name="Group 12">
            <a:extLst>
              <a:ext uri="{FF2B5EF4-FFF2-40B4-BE49-F238E27FC236}">
                <a16:creationId xmlns:a16="http://schemas.microsoft.com/office/drawing/2014/main" id="{885440CA-E52C-4A8B-64DD-8C424F712FC2}"/>
              </a:ext>
            </a:extLst>
          </p:cNvPr>
          <p:cNvGrpSpPr/>
          <p:nvPr/>
        </p:nvGrpSpPr>
        <p:grpSpPr>
          <a:xfrm>
            <a:off x="7503241" y="2599439"/>
            <a:ext cx="577696" cy="3427501"/>
            <a:chOff x="8282826" y="2568932"/>
            <a:chExt cx="577696" cy="3427501"/>
          </a:xfrm>
        </p:grpSpPr>
        <p:pic>
          <p:nvPicPr>
            <p:cNvPr id="31" name="Graphic 30" descr="Man with solid fill">
              <a:extLst>
                <a:ext uri="{FF2B5EF4-FFF2-40B4-BE49-F238E27FC236}">
                  <a16:creationId xmlns:a16="http://schemas.microsoft.com/office/drawing/2014/main" id="{0FF17F57-5330-00D5-1018-52164305CF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8340" y="2568932"/>
              <a:ext cx="446668" cy="445357"/>
            </a:xfrm>
            <a:prstGeom prst="rect">
              <a:avLst/>
            </a:prstGeom>
          </p:spPr>
        </p:pic>
        <p:pic>
          <p:nvPicPr>
            <p:cNvPr id="32" name="Graphic 31" descr="Management with solid fill">
              <a:extLst>
                <a:ext uri="{FF2B5EF4-FFF2-40B4-BE49-F238E27FC236}">
                  <a16:creationId xmlns:a16="http://schemas.microsoft.com/office/drawing/2014/main" id="{A593143B-B1B0-5C04-7BE7-00742C80E7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82826" y="5420433"/>
              <a:ext cx="577696" cy="576000"/>
            </a:xfrm>
            <a:prstGeom prst="rect">
              <a:avLst/>
            </a:prstGeom>
          </p:spPr>
        </p:pic>
        <p:pic>
          <p:nvPicPr>
            <p:cNvPr id="36" name="Graphic 35" descr="Briefcase with solid fill">
              <a:extLst>
                <a:ext uri="{FF2B5EF4-FFF2-40B4-BE49-F238E27FC236}">
                  <a16:creationId xmlns:a16="http://schemas.microsoft.com/office/drawing/2014/main" id="{0ABF8F2F-8583-8C6A-4A19-B186C033FA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58452" y="4345251"/>
              <a:ext cx="426445" cy="473223"/>
            </a:xfrm>
            <a:prstGeom prst="rect">
              <a:avLst/>
            </a:prstGeom>
          </p:spPr>
        </p:pic>
        <p:pic>
          <p:nvPicPr>
            <p:cNvPr id="37" name="Graphic 36" descr="City with solid fill">
              <a:extLst>
                <a:ext uri="{FF2B5EF4-FFF2-40B4-BE49-F238E27FC236}">
                  <a16:creationId xmlns:a16="http://schemas.microsoft.com/office/drawing/2014/main" id="{E0ED6B46-103B-0C50-BE95-16AA0508D5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47890" y="4880646"/>
              <a:ext cx="447569" cy="496667"/>
            </a:xfrm>
            <a:prstGeom prst="rect">
              <a:avLst/>
            </a:prstGeom>
          </p:spPr>
        </p:pic>
        <p:pic>
          <p:nvPicPr>
            <p:cNvPr id="38" name="Graphic 37" descr="Laptop with solid fill">
              <a:extLst>
                <a:ext uri="{FF2B5EF4-FFF2-40B4-BE49-F238E27FC236}">
                  <a16:creationId xmlns:a16="http://schemas.microsoft.com/office/drawing/2014/main" id="{0153F452-59F4-FCEF-49F7-CA540A7E1B5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12144" y="3659454"/>
              <a:ext cx="519061" cy="576000"/>
            </a:xfrm>
            <a:prstGeom prst="rect">
              <a:avLst/>
            </a:prstGeom>
          </p:spPr>
        </p:pic>
        <p:grpSp>
          <p:nvGrpSpPr>
            <p:cNvPr id="15" name="Group 14">
              <a:extLst>
                <a:ext uri="{FF2B5EF4-FFF2-40B4-BE49-F238E27FC236}">
                  <a16:creationId xmlns:a16="http://schemas.microsoft.com/office/drawing/2014/main" id="{71C46033-5171-11BE-AF6B-4DB6F8EB14BE}"/>
                </a:ext>
              </a:extLst>
            </p:cNvPr>
            <p:cNvGrpSpPr/>
            <p:nvPr/>
          </p:nvGrpSpPr>
          <p:grpSpPr>
            <a:xfrm>
              <a:off x="8286869" y="3085986"/>
              <a:ext cx="569610" cy="501771"/>
              <a:chOff x="5356988" y="2746724"/>
              <a:chExt cx="569610" cy="501771"/>
            </a:xfrm>
          </p:grpSpPr>
          <p:pic>
            <p:nvPicPr>
              <p:cNvPr id="33" name="Picture 2" descr="Age - Free time and date icons">
                <a:extLst>
                  <a:ext uri="{FF2B5EF4-FFF2-40B4-BE49-F238E27FC236}">
                    <a16:creationId xmlns:a16="http://schemas.microsoft.com/office/drawing/2014/main" id="{928D5A7D-7EC4-EEBC-3A5D-3B3DFC9BC24A}"/>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42786"/>
              <a:stretch/>
            </p:blipFill>
            <p:spPr bwMode="auto">
              <a:xfrm>
                <a:off x="5356988" y="2914357"/>
                <a:ext cx="569610" cy="33413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8C8B027E-9223-1C15-99F9-E321D8A12372}"/>
                  </a:ext>
                </a:extLst>
              </p:cNvPr>
              <p:cNvSpPr/>
              <p:nvPr/>
            </p:nvSpPr>
            <p:spPr>
              <a:xfrm>
                <a:off x="5402048" y="2834730"/>
                <a:ext cx="315062" cy="90971"/>
              </a:xfrm>
              <a:prstGeom prst="lef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lock with solid fill">
                <a:extLst>
                  <a:ext uri="{FF2B5EF4-FFF2-40B4-BE49-F238E27FC236}">
                    <a16:creationId xmlns:a16="http://schemas.microsoft.com/office/drawing/2014/main" id="{655695FE-3988-8317-6C61-8C9EE443A71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43193" y="2746724"/>
                <a:ext cx="174769" cy="154417"/>
              </a:xfrm>
              <a:prstGeom prst="rect">
                <a:avLst/>
              </a:prstGeom>
            </p:spPr>
          </p:pic>
        </p:grpSp>
      </p:grpSp>
    </p:spTree>
    <p:extLst>
      <p:ext uri="{BB962C8B-B14F-4D97-AF65-F5344CB8AC3E}">
        <p14:creationId xmlns:p14="http://schemas.microsoft.com/office/powerpoint/2010/main" val="462371330"/>
      </p:ext>
    </p:extLst>
  </p:cSld>
  <p:clrMapOvr>
    <a:masterClrMapping/>
  </p:clrMapOvr>
</p:sld>
</file>

<file path=ppt/theme/theme1.xml><?xml version="1.0" encoding="utf-8"?>
<a:theme xmlns:a="http://schemas.openxmlformats.org/drawingml/2006/main" name="Savanta template 2023">
  <a:themeElements>
    <a:clrScheme name="Savanta">
      <a:dk1>
        <a:srgbClr val="000000"/>
      </a:dk1>
      <a:lt1>
        <a:srgbClr val="FFFFFF"/>
      </a:lt1>
      <a:dk2>
        <a:srgbClr val="F5AEB3"/>
      </a:dk2>
      <a:lt2>
        <a:srgbClr val="FFFFFF"/>
      </a:lt2>
      <a:accent1>
        <a:srgbClr val="5DAED3"/>
      </a:accent1>
      <a:accent2>
        <a:srgbClr val="5EA19B"/>
      </a:accent2>
      <a:accent3>
        <a:srgbClr val="7F6BA8"/>
      </a:accent3>
      <a:accent4>
        <a:srgbClr val="F6AA57"/>
      </a:accent4>
      <a:accent5>
        <a:srgbClr val="0E5066"/>
      </a:accent5>
      <a:accent6>
        <a:srgbClr val="E2585C"/>
      </a:accent6>
      <a:hlink>
        <a:srgbClr val="000000"/>
      </a:hlink>
      <a:folHlink>
        <a:srgbClr val="000000"/>
      </a:folHlink>
    </a:clrScheme>
    <a:fontScheme name="Savanta Digital Marketing">
      <a:majorFont>
        <a:latin typeface="Georgia"/>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540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 Template.potx" id="{9B63FD8A-6587-4D37-8E45-6D6AF1E4C3A3}" vid="{BC9EA3F7-F6E8-4F13-A3C7-81CC061AB2AE}"/>
    </a:ext>
  </a:extLst>
</a:theme>
</file>

<file path=ppt/theme/theme2.xml><?xml version="1.0" encoding="utf-8"?>
<a:theme xmlns:a="http://schemas.openxmlformats.org/drawingml/2006/main" name="Cover slides">
  <a:themeElements>
    <a:clrScheme name="Savanta">
      <a:dk1>
        <a:srgbClr val="000000"/>
      </a:dk1>
      <a:lt1>
        <a:srgbClr val="FFFFFF"/>
      </a:lt1>
      <a:dk2>
        <a:srgbClr val="F5AEB3"/>
      </a:dk2>
      <a:lt2>
        <a:srgbClr val="FFFFFF"/>
      </a:lt2>
      <a:accent1>
        <a:srgbClr val="5DAED3"/>
      </a:accent1>
      <a:accent2>
        <a:srgbClr val="5EA19B"/>
      </a:accent2>
      <a:accent3>
        <a:srgbClr val="7F6BA8"/>
      </a:accent3>
      <a:accent4>
        <a:srgbClr val="F6AA57"/>
      </a:accent4>
      <a:accent5>
        <a:srgbClr val="0E5066"/>
      </a:accent5>
      <a:accent6>
        <a:srgbClr val="E2585C"/>
      </a:accent6>
      <a:hlink>
        <a:srgbClr val="000000"/>
      </a:hlink>
      <a:folHlink>
        <a:srgbClr val="000000"/>
      </a:folHlink>
    </a:clrScheme>
    <a:fontScheme name="Savanta Digital Marketing">
      <a:majorFont>
        <a:latin typeface="Georgia"/>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540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 Template.potx" id="{9B63FD8A-6587-4D37-8E45-6D6AF1E4C3A3}" vid="{AA89375E-02EF-4804-B52C-34114D139139}"/>
    </a:ext>
  </a:extLst>
</a:theme>
</file>

<file path=ppt/theme/theme3.xml><?xml version="1.0" encoding="utf-8"?>
<a:theme xmlns:a="http://schemas.openxmlformats.org/drawingml/2006/main" name="Divider slides">
  <a:themeElements>
    <a:clrScheme name="Savanta">
      <a:dk1>
        <a:srgbClr val="000000"/>
      </a:dk1>
      <a:lt1>
        <a:srgbClr val="FFFFFF"/>
      </a:lt1>
      <a:dk2>
        <a:srgbClr val="F5AEB3"/>
      </a:dk2>
      <a:lt2>
        <a:srgbClr val="FFFFFF"/>
      </a:lt2>
      <a:accent1>
        <a:srgbClr val="5DAED3"/>
      </a:accent1>
      <a:accent2>
        <a:srgbClr val="5EA19B"/>
      </a:accent2>
      <a:accent3>
        <a:srgbClr val="7F6BA8"/>
      </a:accent3>
      <a:accent4>
        <a:srgbClr val="F6AA57"/>
      </a:accent4>
      <a:accent5>
        <a:srgbClr val="0E5066"/>
      </a:accent5>
      <a:accent6>
        <a:srgbClr val="E2585C"/>
      </a:accent6>
      <a:hlink>
        <a:srgbClr val="000000"/>
      </a:hlink>
      <a:folHlink>
        <a:srgbClr val="000000"/>
      </a:folHlink>
    </a:clrScheme>
    <a:fontScheme name="Savanta Digital Marketing">
      <a:majorFont>
        <a:latin typeface="Georgia"/>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540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 Template.potx" id="{9B63FD8A-6587-4D37-8E45-6D6AF1E4C3A3}" vid="{A52F20CC-31AB-4294-A666-7A552ABEE0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EDAE156CB234B826515025AE66083" ma:contentTypeVersion="10" ma:contentTypeDescription="Create a new document." ma:contentTypeScope="" ma:versionID="065364196397f573565b546acf16f0c9">
  <xsd:schema xmlns:xsd="http://www.w3.org/2001/XMLSchema" xmlns:xs="http://www.w3.org/2001/XMLSchema" xmlns:p="http://schemas.microsoft.com/office/2006/metadata/properties" xmlns:ns2="18af1531-1972-4f1d-880f-355cbb1af04b" xmlns:ns3="a8dc5f02-5c49-4116-b95d-2324f60c244b" targetNamespace="http://schemas.microsoft.com/office/2006/metadata/properties" ma:root="true" ma:fieldsID="eef4969ead92104dfd6a9ae330698d02" ns2:_="" ns3:_="">
    <xsd:import namespace="18af1531-1972-4f1d-880f-355cbb1af04b"/>
    <xsd:import namespace="a8dc5f02-5c49-4116-b95d-2324f60c244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f1531-1972-4f1d-880f-355cbb1af0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dc5f02-5c49-4116-b95d-2324f60c244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8dc5f02-5c49-4116-b95d-2324f60c244b">
      <UserInfo>
        <DisplayName>Danny Langley</DisplayName>
        <AccountId>20</AccountId>
        <AccountType/>
      </UserInfo>
      <UserInfo>
        <DisplayName>Helen Conlon</DisplayName>
        <AccountId>12</AccountId>
        <AccountType/>
      </UserInfo>
      <UserInfo>
        <DisplayName>Dervla Kearney</DisplayName>
        <AccountId>35</AccountId>
        <AccountType/>
      </UserInfo>
    </SharedWithUsers>
  </documentManagement>
</p:properties>
</file>

<file path=customXml/itemProps1.xml><?xml version="1.0" encoding="utf-8"?>
<ds:datastoreItem xmlns:ds="http://schemas.openxmlformats.org/officeDocument/2006/customXml" ds:itemID="{11B424D4-3F67-4ACF-B6CA-0753BE4A3F07}">
  <ds:schemaRefs>
    <ds:schemaRef ds:uri="18af1531-1972-4f1d-880f-355cbb1af04b"/>
    <ds:schemaRef ds:uri="a8dc5f02-5c49-4116-b95d-2324f60c24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8B56F7-784C-4348-8BBC-461F30961A9B}">
  <ds:schemaRefs>
    <ds:schemaRef ds:uri="http://schemas.microsoft.com/sharepoint/v3/contenttype/forms"/>
  </ds:schemaRefs>
</ds:datastoreItem>
</file>

<file path=customXml/itemProps3.xml><?xml version="1.0" encoding="utf-8"?>
<ds:datastoreItem xmlns:ds="http://schemas.openxmlformats.org/officeDocument/2006/customXml" ds:itemID="{BFA4560C-5A4A-4678-8981-BE397DE42F45}">
  <ds:schemaRefs>
    <ds:schemaRef ds:uri="18af1531-1972-4f1d-880f-355cbb1af04b"/>
    <ds:schemaRef ds:uri="a8dc5f02-5c49-4116-b95d-2324f60c24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6745</Words>
  <Application>Microsoft Office PowerPoint</Application>
  <PresentationFormat>Widescreen</PresentationFormat>
  <Paragraphs>629</Paragraphs>
  <Slides>38</Slides>
  <Notes>9</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Georgia</vt:lpstr>
      <vt:lpstr>Roboto</vt:lpstr>
      <vt:lpstr>Segoe UI</vt:lpstr>
      <vt:lpstr>Wingdings</vt:lpstr>
      <vt:lpstr>Savanta template 2023</vt:lpstr>
      <vt:lpstr>Cover slides</vt:lpstr>
      <vt:lpstr>Divider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 Holden</dc:creator>
  <cp:keywords/>
  <dc:description/>
  <cp:lastModifiedBy>Melissa Sammarro</cp:lastModifiedBy>
  <cp:revision>2</cp:revision>
  <dcterms:created xsi:type="dcterms:W3CDTF">2023-12-11T14:46:00Z</dcterms:created>
  <dcterms:modified xsi:type="dcterms:W3CDTF">2024-02-16T14:24:23Z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b8fa56-ebb7-417b-b109-6ba892f1b495_Enabled">
    <vt:lpwstr>true</vt:lpwstr>
  </property>
  <property fmtid="{D5CDD505-2E9C-101B-9397-08002B2CF9AE}" pid="3" name="MSIP_Label_76b8fa56-ebb7-417b-b109-6ba892f1b495_SetDate">
    <vt:lpwstr>2023-10-17T09:24:36Z</vt:lpwstr>
  </property>
  <property fmtid="{D5CDD505-2E9C-101B-9397-08002B2CF9AE}" pid="4" name="MSIP_Label_76b8fa56-ebb7-417b-b109-6ba892f1b495_Method">
    <vt:lpwstr>Privileged</vt:lpwstr>
  </property>
  <property fmtid="{D5CDD505-2E9C-101B-9397-08002B2CF9AE}" pid="5" name="MSIP_Label_76b8fa56-ebb7-417b-b109-6ba892f1b495_Name">
    <vt:lpwstr>defa4170-0d19-0005-0002-bc88714345d2</vt:lpwstr>
  </property>
  <property fmtid="{D5CDD505-2E9C-101B-9397-08002B2CF9AE}" pid="6" name="MSIP_Label_76b8fa56-ebb7-417b-b109-6ba892f1b495_SiteId">
    <vt:lpwstr>c880139e-fd32-4303-a6c4-3c775406e4c5</vt:lpwstr>
  </property>
  <property fmtid="{D5CDD505-2E9C-101B-9397-08002B2CF9AE}" pid="7" name="MSIP_Label_76b8fa56-ebb7-417b-b109-6ba892f1b495_ActionId">
    <vt:lpwstr>f994d263-9105-4aac-967c-97717cbcebb8</vt:lpwstr>
  </property>
  <property fmtid="{D5CDD505-2E9C-101B-9397-08002B2CF9AE}" pid="8" name="MSIP_Label_76b8fa56-ebb7-417b-b109-6ba892f1b495_ContentBits">
    <vt:lpwstr>0</vt:lpwstr>
  </property>
  <property fmtid="{D5CDD505-2E9C-101B-9397-08002B2CF9AE}" pid="9" name="ContentTypeId">
    <vt:lpwstr>0x010100A9DEDAE156CB234B826515025AE66083</vt:lpwstr>
  </property>
</Properties>
</file>